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99" autoAdjust="0"/>
    <p:restoredTop sz="94626" autoAdjust="0"/>
  </p:normalViewPr>
  <p:slideViewPr>
    <p:cSldViewPr>
      <p:cViewPr varScale="1">
        <p:scale>
          <a:sx n="87" d="100"/>
          <a:sy n="87" d="100"/>
        </p:scale>
        <p:origin x="101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0D78-B206-4EDE-9359-F1CA8946E214}" type="datetimeFigureOut">
              <a:rPr lang="es-MX" smtClean="0"/>
              <a:t>05/06/2017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705CE-691D-4F5B-B2E9-33682EA6EF7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3807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0D78-B206-4EDE-9359-F1CA8946E214}" type="datetimeFigureOut">
              <a:rPr lang="es-MX" smtClean="0"/>
              <a:t>05/06/2017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705CE-691D-4F5B-B2E9-33682EA6EF7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8116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0D78-B206-4EDE-9359-F1CA8946E214}" type="datetimeFigureOut">
              <a:rPr lang="es-MX" smtClean="0"/>
              <a:t>05/06/2017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705CE-691D-4F5B-B2E9-33682EA6EF7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4398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0D78-B206-4EDE-9359-F1CA8946E214}" type="datetimeFigureOut">
              <a:rPr lang="es-MX" smtClean="0"/>
              <a:t>05/06/2017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705CE-691D-4F5B-B2E9-33682EA6EF7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6374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0D78-B206-4EDE-9359-F1CA8946E214}" type="datetimeFigureOut">
              <a:rPr lang="es-MX" smtClean="0"/>
              <a:t>05/06/2017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705CE-691D-4F5B-B2E9-33682EA6EF7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2996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0D78-B206-4EDE-9359-F1CA8946E214}" type="datetimeFigureOut">
              <a:rPr lang="es-MX" smtClean="0"/>
              <a:t>05/06/2017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705CE-691D-4F5B-B2E9-33682EA6EF7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6991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0D78-B206-4EDE-9359-F1CA8946E214}" type="datetimeFigureOut">
              <a:rPr lang="es-MX" smtClean="0"/>
              <a:t>05/06/2017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705CE-691D-4F5B-B2E9-33682EA6EF7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0589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0D78-B206-4EDE-9359-F1CA8946E214}" type="datetimeFigureOut">
              <a:rPr lang="es-MX" smtClean="0"/>
              <a:t>05/06/2017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705CE-691D-4F5B-B2E9-33682EA6EF7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141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0D78-B206-4EDE-9359-F1CA8946E214}" type="datetimeFigureOut">
              <a:rPr lang="es-MX" smtClean="0"/>
              <a:t>05/06/2017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705CE-691D-4F5B-B2E9-33682EA6EF7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403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0D78-B206-4EDE-9359-F1CA8946E214}" type="datetimeFigureOut">
              <a:rPr lang="es-MX" smtClean="0"/>
              <a:t>05/06/2017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705CE-691D-4F5B-B2E9-33682EA6EF7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3198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0D78-B206-4EDE-9359-F1CA8946E214}" type="datetimeFigureOut">
              <a:rPr lang="es-MX" smtClean="0"/>
              <a:t>05/06/2017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705CE-691D-4F5B-B2E9-33682EA6EF7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1846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70D78-B206-4EDE-9359-F1CA8946E214}" type="datetimeFigureOut">
              <a:rPr lang="es-MX" smtClean="0"/>
              <a:t>05/06/2017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705CE-691D-4F5B-B2E9-33682EA6EF7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821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uario\Desktop\dif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5767" cy="6851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755576" y="836712"/>
            <a:ext cx="7416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latin typeface="Georgia" panose="02040502050405020303" pitchFamily="18" charset="0"/>
              </a:rPr>
              <a:t>ART.  8 FRACCION VI.  INCISO  VI.</a:t>
            </a:r>
            <a:endParaRPr lang="es-MX" sz="2000" b="1" dirty="0">
              <a:latin typeface="Georgia" panose="02040502050405020303" pitchFamily="18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11560" y="1844824"/>
            <a:ext cx="79208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latin typeface="Georgia" panose="02040502050405020303" pitchFamily="18" charset="0"/>
              </a:rPr>
              <a:t>Hasta  la Fecha  en  el  Organismo  Sistema para  el  Desarrollo  Integral de la Familia del  municipio  de  </a:t>
            </a:r>
            <a:r>
              <a:rPr lang="es-MX" sz="2800" dirty="0" err="1" smtClean="0">
                <a:latin typeface="Georgia" panose="02040502050405020303" pitchFamily="18" charset="0"/>
              </a:rPr>
              <a:t>Jocotepec</a:t>
            </a:r>
            <a:r>
              <a:rPr lang="es-MX" sz="2800" smtClean="0">
                <a:latin typeface="Georgia" panose="02040502050405020303" pitchFamily="18" charset="0"/>
              </a:rPr>
              <a:t>,  </a:t>
            </a:r>
            <a:r>
              <a:rPr lang="es-MX" sz="2800" smtClean="0">
                <a:latin typeface="Georgia" panose="02040502050405020303" pitchFamily="18" charset="0"/>
              </a:rPr>
              <a:t>no </a:t>
            </a:r>
            <a:r>
              <a:rPr lang="es-MX" sz="2800" dirty="0" smtClean="0">
                <a:latin typeface="Georgia" panose="02040502050405020303" pitchFamily="18" charset="0"/>
              </a:rPr>
              <a:t>h</a:t>
            </a:r>
            <a:r>
              <a:rPr lang="es-MX" sz="2800" smtClean="0">
                <a:latin typeface="Georgia" panose="02040502050405020303" pitchFamily="18" charset="0"/>
              </a:rPr>
              <a:t>a  </a:t>
            </a:r>
            <a:r>
              <a:rPr lang="es-MX" sz="2800" dirty="0" smtClean="0">
                <a:latin typeface="Georgia" panose="02040502050405020303" pitchFamily="18" charset="0"/>
              </a:rPr>
              <a:t>recibido  ninguna  recomendación    de  parte  de  ningún  organismo  Mexicano  o Internacional   Garante de  los  Derechos  Humanos.</a:t>
            </a:r>
            <a:endParaRPr lang="es-MX" sz="28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87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47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DIF CONTADOR</cp:lastModifiedBy>
  <cp:revision>5</cp:revision>
  <dcterms:created xsi:type="dcterms:W3CDTF">2016-09-06T20:51:30Z</dcterms:created>
  <dcterms:modified xsi:type="dcterms:W3CDTF">2017-06-05T19:27:10Z</dcterms:modified>
</cp:coreProperties>
</file>