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24" y="2296607"/>
            <a:ext cx="100794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Kalinga" panose="020B0502040204020203" pitchFamily="34" charset="0"/>
                <a:cs typeface="Kalinga" panose="020B0502040204020203" pitchFamily="34" charset="0"/>
              </a:rPr>
              <a:t>Lic. José Miguel Gómez López 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Presidente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H. Ayuntamiento de </a:t>
            </a:r>
            <a:r>
              <a:rPr lang="es-MX" sz="24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2021-2024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Contacto: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presidencia@jocotepec.gob.mx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Hidalgo sur 6, Col. Centro </a:t>
            </a:r>
          </a:p>
          <a:p>
            <a:pPr algn="ctr"/>
            <a:r>
              <a:rPr lang="es-MX" sz="2400" dirty="0" err="1" smtClean="0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400" dirty="0" smtClean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 smtClean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 smtClean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0" y="0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Rosy G Transparencia</cp:lastModifiedBy>
  <cp:revision>7</cp:revision>
  <dcterms:created xsi:type="dcterms:W3CDTF">2022-02-16T18:14:35Z</dcterms:created>
  <dcterms:modified xsi:type="dcterms:W3CDTF">2022-02-21T19:15:30Z</dcterms:modified>
</cp:coreProperties>
</file>