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62" r:id="rId4"/>
    <p:sldId id="281" r:id="rId5"/>
  </p:sldIdLst>
  <p:sldSz cx="18288000" cy="10287000"/>
  <p:notesSz cx="18288000" cy="10287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74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45599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1A1D2D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45599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16000" y="4294490"/>
            <a:ext cx="7176134" cy="5732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0" i="0">
                <a:solidFill>
                  <a:srgbClr val="C4CFD5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CADE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rgbClr val="45599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69792" y="1645031"/>
            <a:ext cx="7348414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rgbClr val="455993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844247" y="3647576"/>
            <a:ext cx="8597900" cy="345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1A1D2D"/>
                </a:solidFill>
                <a:latin typeface="Lucida Sans Unicode"/>
                <a:cs typeface="Lucida Sans Unicode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4559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-93680" y="7035731"/>
            <a:ext cx="18314670" cy="3227705"/>
          </a:xfrm>
          <a:custGeom>
            <a:avLst/>
            <a:gdLst/>
            <a:ahLst/>
            <a:cxnLst/>
            <a:rect l="l" t="t" r="r" b="b"/>
            <a:pathLst>
              <a:path w="18314670" h="3227704">
                <a:moveTo>
                  <a:pt x="18314049" y="3227385"/>
                </a:moveTo>
                <a:lnTo>
                  <a:pt x="0" y="3218186"/>
                </a:lnTo>
                <a:lnTo>
                  <a:pt x="93680" y="1427285"/>
                </a:lnTo>
                <a:lnTo>
                  <a:pt x="167679" y="1217734"/>
                </a:lnTo>
                <a:lnTo>
                  <a:pt x="303339" y="1214976"/>
                </a:lnTo>
                <a:lnTo>
                  <a:pt x="350418" y="1081658"/>
                </a:lnTo>
                <a:lnTo>
                  <a:pt x="485647" y="1080121"/>
                </a:lnTo>
                <a:lnTo>
                  <a:pt x="531414" y="950517"/>
                </a:lnTo>
                <a:lnTo>
                  <a:pt x="666200" y="950234"/>
                </a:lnTo>
                <a:lnTo>
                  <a:pt x="710622" y="824441"/>
                </a:lnTo>
                <a:lnTo>
                  <a:pt x="844954" y="825444"/>
                </a:lnTo>
                <a:lnTo>
                  <a:pt x="887996" y="703557"/>
                </a:lnTo>
                <a:lnTo>
                  <a:pt x="1021862" y="705878"/>
                </a:lnTo>
                <a:lnTo>
                  <a:pt x="1049734" y="626950"/>
                </a:lnTo>
                <a:lnTo>
                  <a:pt x="1183244" y="630281"/>
                </a:lnTo>
                <a:lnTo>
                  <a:pt x="1210397" y="553391"/>
                </a:lnTo>
                <a:lnTo>
                  <a:pt x="1343543" y="557749"/>
                </a:lnTo>
                <a:lnTo>
                  <a:pt x="1369964" y="482932"/>
                </a:lnTo>
                <a:lnTo>
                  <a:pt x="1502742" y="488336"/>
                </a:lnTo>
                <a:lnTo>
                  <a:pt x="1528417" y="415628"/>
                </a:lnTo>
                <a:lnTo>
                  <a:pt x="1660819" y="422096"/>
                </a:lnTo>
                <a:lnTo>
                  <a:pt x="1685737" y="351532"/>
                </a:lnTo>
                <a:lnTo>
                  <a:pt x="1817757" y="359082"/>
                </a:lnTo>
                <a:lnTo>
                  <a:pt x="1841905" y="290700"/>
                </a:lnTo>
                <a:lnTo>
                  <a:pt x="1973537" y="299349"/>
                </a:lnTo>
                <a:lnTo>
                  <a:pt x="1985285" y="266081"/>
                </a:lnTo>
                <a:lnTo>
                  <a:pt x="2116654" y="275473"/>
                </a:lnTo>
                <a:lnTo>
                  <a:pt x="2139490" y="210807"/>
                </a:lnTo>
                <a:lnTo>
                  <a:pt x="2270461" y="221329"/>
                </a:lnTo>
                <a:lnTo>
                  <a:pt x="2292492" y="158939"/>
                </a:lnTo>
                <a:lnTo>
                  <a:pt x="2423057" y="170609"/>
                </a:lnTo>
                <a:lnTo>
                  <a:pt x="2433733" y="140377"/>
                </a:lnTo>
                <a:lnTo>
                  <a:pt x="2564025" y="152822"/>
                </a:lnTo>
                <a:lnTo>
                  <a:pt x="2584688" y="94308"/>
                </a:lnTo>
                <a:lnTo>
                  <a:pt x="2714563" y="107930"/>
                </a:lnTo>
                <a:lnTo>
                  <a:pt x="2724546" y="79661"/>
                </a:lnTo>
                <a:lnTo>
                  <a:pt x="2854141" y="94078"/>
                </a:lnTo>
                <a:lnTo>
                  <a:pt x="2863842" y="66608"/>
                </a:lnTo>
                <a:lnTo>
                  <a:pt x="2993153" y="81829"/>
                </a:lnTo>
                <a:lnTo>
                  <a:pt x="3002568" y="55165"/>
                </a:lnTo>
                <a:lnTo>
                  <a:pt x="3131593" y="71197"/>
                </a:lnTo>
                <a:lnTo>
                  <a:pt x="3149704" y="19911"/>
                </a:lnTo>
                <a:lnTo>
                  <a:pt x="3278293" y="37175"/>
                </a:lnTo>
                <a:lnTo>
                  <a:pt x="3286984" y="12565"/>
                </a:lnTo>
                <a:lnTo>
                  <a:pt x="3415280" y="30659"/>
                </a:lnTo>
                <a:lnTo>
                  <a:pt x="3423676" y="6884"/>
                </a:lnTo>
                <a:lnTo>
                  <a:pt x="3551676" y="25818"/>
                </a:lnTo>
                <a:lnTo>
                  <a:pt x="3559774" y="2885"/>
                </a:lnTo>
                <a:lnTo>
                  <a:pt x="3687475" y="22666"/>
                </a:lnTo>
                <a:lnTo>
                  <a:pt x="3695272" y="585"/>
                </a:lnTo>
                <a:lnTo>
                  <a:pt x="3822671" y="21221"/>
                </a:lnTo>
                <a:lnTo>
                  <a:pt x="3830165" y="0"/>
                </a:lnTo>
                <a:lnTo>
                  <a:pt x="3957259" y="21499"/>
                </a:lnTo>
                <a:lnTo>
                  <a:pt x="3964447" y="1144"/>
                </a:lnTo>
                <a:lnTo>
                  <a:pt x="4091233" y="23514"/>
                </a:lnTo>
                <a:lnTo>
                  <a:pt x="4098112" y="4035"/>
                </a:lnTo>
                <a:lnTo>
                  <a:pt x="4224588" y="27284"/>
                </a:lnTo>
                <a:lnTo>
                  <a:pt x="4231155" y="8688"/>
                </a:lnTo>
                <a:lnTo>
                  <a:pt x="4357318" y="32824"/>
                </a:lnTo>
                <a:lnTo>
                  <a:pt x="4363570" y="15119"/>
                </a:lnTo>
                <a:lnTo>
                  <a:pt x="4489416" y="40151"/>
                </a:lnTo>
                <a:lnTo>
                  <a:pt x="4495351" y="23345"/>
                </a:lnTo>
                <a:lnTo>
                  <a:pt x="4620879" y="49280"/>
                </a:lnTo>
                <a:lnTo>
                  <a:pt x="4626493" y="33381"/>
                </a:lnTo>
                <a:lnTo>
                  <a:pt x="4751699" y="60227"/>
                </a:lnTo>
                <a:lnTo>
                  <a:pt x="4756990" y="45243"/>
                </a:lnTo>
                <a:lnTo>
                  <a:pt x="4881871" y="73009"/>
                </a:lnTo>
                <a:lnTo>
                  <a:pt x="4886837" y="58948"/>
                </a:lnTo>
                <a:lnTo>
                  <a:pt x="5011390" y="87641"/>
                </a:lnTo>
                <a:lnTo>
                  <a:pt x="5016027" y="74511"/>
                </a:lnTo>
                <a:lnTo>
                  <a:pt x="5140250" y="104139"/>
                </a:lnTo>
                <a:lnTo>
                  <a:pt x="5144555" y="91949"/>
                </a:lnTo>
                <a:lnTo>
                  <a:pt x="5268446" y="122520"/>
                </a:lnTo>
                <a:lnTo>
                  <a:pt x="5272416" y="111277"/>
                </a:lnTo>
                <a:lnTo>
                  <a:pt x="5395970" y="142799"/>
                </a:lnTo>
                <a:lnTo>
                  <a:pt x="5399603" y="132511"/>
                </a:lnTo>
                <a:lnTo>
                  <a:pt x="5522819" y="164992"/>
                </a:lnTo>
                <a:lnTo>
                  <a:pt x="5645865" y="197956"/>
                </a:lnTo>
                <a:lnTo>
                  <a:pt x="5648986" y="189116"/>
                </a:lnTo>
                <a:lnTo>
                  <a:pt x="5771689" y="223051"/>
                </a:lnTo>
                <a:lnTo>
                  <a:pt x="5774466" y="215186"/>
                </a:lnTo>
                <a:lnTo>
                  <a:pt x="5896823" y="250100"/>
                </a:lnTo>
                <a:lnTo>
                  <a:pt x="5899253" y="243219"/>
                </a:lnTo>
                <a:lnTo>
                  <a:pt x="6021261" y="279120"/>
                </a:lnTo>
                <a:lnTo>
                  <a:pt x="6143094" y="315518"/>
                </a:lnTo>
                <a:lnTo>
                  <a:pt x="6144998" y="310126"/>
                </a:lnTo>
                <a:lnTo>
                  <a:pt x="6266477" y="347524"/>
                </a:lnTo>
                <a:lnTo>
                  <a:pt x="6268027" y="343135"/>
                </a:lnTo>
                <a:lnTo>
                  <a:pt x="6389151" y="381540"/>
                </a:lnTo>
                <a:lnTo>
                  <a:pt x="6390344" y="378162"/>
                </a:lnTo>
                <a:lnTo>
                  <a:pt x="6511110" y="417582"/>
                </a:lnTo>
                <a:lnTo>
                  <a:pt x="6631695" y="457512"/>
                </a:lnTo>
                <a:lnTo>
                  <a:pt x="6632347" y="455667"/>
                </a:lnTo>
                <a:lnTo>
                  <a:pt x="6752569" y="496624"/>
                </a:lnTo>
                <a:lnTo>
                  <a:pt x="6752857" y="495810"/>
                </a:lnTo>
                <a:lnTo>
                  <a:pt x="6872714" y="537803"/>
                </a:lnTo>
                <a:lnTo>
                  <a:pt x="6992387" y="580316"/>
                </a:lnTo>
                <a:lnTo>
                  <a:pt x="6992123" y="581064"/>
                </a:lnTo>
                <a:lnTo>
                  <a:pt x="7111426" y="624625"/>
                </a:lnTo>
                <a:lnTo>
                  <a:pt x="7110791" y="626423"/>
                </a:lnTo>
                <a:lnTo>
                  <a:pt x="7229722" y="671039"/>
                </a:lnTo>
                <a:lnTo>
                  <a:pt x="7348465" y="716186"/>
                </a:lnTo>
                <a:lnTo>
                  <a:pt x="7347268" y="719576"/>
                </a:lnTo>
                <a:lnTo>
                  <a:pt x="7465634" y="765790"/>
                </a:lnTo>
                <a:lnTo>
                  <a:pt x="7464059" y="770252"/>
                </a:lnTo>
                <a:lnTo>
                  <a:pt x="7582045" y="817541"/>
                </a:lnTo>
                <a:lnTo>
                  <a:pt x="7699841" y="865371"/>
                </a:lnTo>
                <a:lnTo>
                  <a:pt x="7697693" y="871454"/>
                </a:lnTo>
                <a:lnTo>
                  <a:pt x="7815105" y="920371"/>
                </a:lnTo>
                <a:lnTo>
                  <a:pt x="7812571" y="927546"/>
                </a:lnTo>
                <a:lnTo>
                  <a:pt x="7929596" y="977559"/>
                </a:lnTo>
                <a:lnTo>
                  <a:pt x="8046427" y="1028121"/>
                </a:lnTo>
                <a:lnTo>
                  <a:pt x="8043310" y="1036948"/>
                </a:lnTo>
                <a:lnTo>
                  <a:pt x="8159749" y="1088618"/>
                </a:lnTo>
                <a:lnTo>
                  <a:pt x="8275992" y="1140845"/>
                </a:lnTo>
                <a:lnTo>
                  <a:pt x="8272286" y="1151342"/>
                </a:lnTo>
                <a:lnTo>
                  <a:pt x="8389743" y="1200129"/>
                </a:lnTo>
                <a:lnTo>
                  <a:pt x="8386377" y="1209662"/>
                </a:lnTo>
                <a:lnTo>
                  <a:pt x="8505047" y="1255017"/>
                </a:lnTo>
                <a:lnTo>
                  <a:pt x="8504357" y="1256971"/>
                </a:lnTo>
                <a:lnTo>
                  <a:pt x="8623806" y="1300117"/>
                </a:lnTo>
                <a:lnTo>
                  <a:pt x="8623885" y="1299894"/>
                </a:lnTo>
                <a:lnTo>
                  <a:pt x="8744092" y="1340895"/>
                </a:lnTo>
                <a:lnTo>
                  <a:pt x="8746107" y="1335190"/>
                </a:lnTo>
                <a:lnTo>
                  <a:pt x="8867408" y="1373092"/>
                </a:lnTo>
                <a:lnTo>
                  <a:pt x="8869311" y="1367705"/>
                </a:lnTo>
                <a:lnTo>
                  <a:pt x="8991314" y="1403621"/>
                </a:lnTo>
                <a:lnTo>
                  <a:pt x="8993906" y="1396279"/>
                </a:lnTo>
                <a:lnTo>
                  <a:pt x="9116588" y="1430272"/>
                </a:lnTo>
                <a:lnTo>
                  <a:pt x="9119849" y="1421039"/>
                </a:lnTo>
                <a:lnTo>
                  <a:pt x="9243188" y="1453173"/>
                </a:lnTo>
                <a:lnTo>
                  <a:pt x="9247093" y="1442112"/>
                </a:lnTo>
                <a:lnTo>
                  <a:pt x="9371066" y="1472450"/>
                </a:lnTo>
                <a:lnTo>
                  <a:pt x="9375595" y="1459625"/>
                </a:lnTo>
                <a:lnTo>
                  <a:pt x="9500180" y="1488230"/>
                </a:lnTo>
                <a:lnTo>
                  <a:pt x="9510730" y="1458352"/>
                </a:lnTo>
                <a:lnTo>
                  <a:pt x="9636191" y="1484478"/>
                </a:lnTo>
                <a:lnTo>
                  <a:pt x="9642179" y="1467521"/>
                </a:lnTo>
                <a:lnTo>
                  <a:pt x="9768195" y="1492073"/>
                </a:lnTo>
                <a:lnTo>
                  <a:pt x="9774727" y="1473573"/>
                </a:lnTo>
                <a:lnTo>
                  <a:pt x="9901277" y="1496615"/>
                </a:lnTo>
                <a:lnTo>
                  <a:pt x="9908331" y="1476637"/>
                </a:lnTo>
                <a:lnTo>
                  <a:pt x="10035392" y="1498233"/>
                </a:lnTo>
                <a:lnTo>
                  <a:pt x="10042946" y="1476840"/>
                </a:lnTo>
                <a:lnTo>
                  <a:pt x="10170494" y="1497052"/>
                </a:lnTo>
                <a:lnTo>
                  <a:pt x="10178526" y="1474308"/>
                </a:lnTo>
                <a:lnTo>
                  <a:pt x="10306541" y="1493200"/>
                </a:lnTo>
                <a:lnTo>
                  <a:pt x="10315027" y="1469168"/>
                </a:lnTo>
                <a:lnTo>
                  <a:pt x="10443485" y="1486804"/>
                </a:lnTo>
                <a:lnTo>
                  <a:pt x="10452404" y="1461548"/>
                </a:lnTo>
                <a:lnTo>
                  <a:pt x="10581284" y="1477991"/>
                </a:lnTo>
                <a:lnTo>
                  <a:pt x="10590612" y="1451574"/>
                </a:lnTo>
                <a:lnTo>
                  <a:pt x="10719890" y="1466888"/>
                </a:lnTo>
                <a:lnTo>
                  <a:pt x="10729607" y="1439373"/>
                </a:lnTo>
                <a:lnTo>
                  <a:pt x="10859261" y="1453622"/>
                </a:lnTo>
                <a:lnTo>
                  <a:pt x="10869343" y="1425073"/>
                </a:lnTo>
                <a:lnTo>
                  <a:pt x="10999351" y="1438319"/>
                </a:lnTo>
                <a:lnTo>
                  <a:pt x="11009775" y="1408800"/>
                </a:lnTo>
                <a:lnTo>
                  <a:pt x="11140115" y="1421108"/>
                </a:lnTo>
                <a:lnTo>
                  <a:pt x="11270612" y="1432970"/>
                </a:lnTo>
                <a:lnTo>
                  <a:pt x="11281508" y="1402114"/>
                </a:lnTo>
                <a:lnTo>
                  <a:pt x="11412303" y="1413133"/>
                </a:lnTo>
                <a:lnTo>
                  <a:pt x="11423486" y="1381466"/>
                </a:lnTo>
                <a:lnTo>
                  <a:pt x="11554556" y="1391704"/>
                </a:lnTo>
                <a:lnTo>
                  <a:pt x="11566003" y="1359289"/>
                </a:lnTo>
                <a:lnTo>
                  <a:pt x="11697327" y="1368811"/>
                </a:lnTo>
                <a:lnTo>
                  <a:pt x="11709015" y="1335711"/>
                </a:lnTo>
                <a:lnTo>
                  <a:pt x="11840569" y="1344580"/>
                </a:lnTo>
                <a:lnTo>
                  <a:pt x="11852478" y="1310859"/>
                </a:lnTo>
                <a:lnTo>
                  <a:pt x="11984240" y="1319139"/>
                </a:lnTo>
                <a:lnTo>
                  <a:pt x="11996345" y="1284859"/>
                </a:lnTo>
                <a:lnTo>
                  <a:pt x="12128293" y="1292613"/>
                </a:lnTo>
                <a:lnTo>
                  <a:pt x="12140572" y="1257840"/>
                </a:lnTo>
                <a:lnTo>
                  <a:pt x="12272683" y="1265132"/>
                </a:lnTo>
                <a:lnTo>
                  <a:pt x="12285115" y="1229927"/>
                </a:lnTo>
                <a:lnTo>
                  <a:pt x="12417367" y="1236820"/>
                </a:lnTo>
                <a:lnTo>
                  <a:pt x="12549681" y="1243537"/>
                </a:lnTo>
                <a:lnTo>
                  <a:pt x="12562299" y="1207806"/>
                </a:lnTo>
                <a:lnTo>
                  <a:pt x="12694720" y="1214219"/>
                </a:lnTo>
                <a:lnTo>
                  <a:pt x="12707434" y="1178216"/>
                </a:lnTo>
                <a:lnTo>
                  <a:pt x="12839940" y="1184389"/>
                </a:lnTo>
                <a:lnTo>
                  <a:pt x="12852728" y="1148178"/>
                </a:lnTo>
                <a:lnTo>
                  <a:pt x="12985296" y="1154174"/>
                </a:lnTo>
                <a:lnTo>
                  <a:pt x="13276237" y="1093096"/>
                </a:lnTo>
                <a:lnTo>
                  <a:pt x="13408863" y="1098929"/>
                </a:lnTo>
                <a:lnTo>
                  <a:pt x="13421731" y="1062488"/>
                </a:lnTo>
                <a:lnTo>
                  <a:pt x="13554342" y="1068366"/>
                </a:lnTo>
                <a:lnTo>
                  <a:pt x="13567183" y="1032002"/>
                </a:lnTo>
                <a:lnTo>
                  <a:pt x="13699755" y="1037989"/>
                </a:lnTo>
                <a:lnTo>
                  <a:pt x="13712546" y="1001766"/>
                </a:lnTo>
                <a:lnTo>
                  <a:pt x="13845057" y="1007926"/>
                </a:lnTo>
                <a:lnTo>
                  <a:pt x="13857777" y="971907"/>
                </a:lnTo>
                <a:lnTo>
                  <a:pt x="13990204" y="978302"/>
                </a:lnTo>
                <a:lnTo>
                  <a:pt x="14002829" y="942551"/>
                </a:lnTo>
                <a:lnTo>
                  <a:pt x="14135151" y="949247"/>
                </a:lnTo>
                <a:lnTo>
                  <a:pt x="14267411" y="956115"/>
                </a:lnTo>
                <a:lnTo>
                  <a:pt x="14279852" y="920885"/>
                </a:lnTo>
                <a:lnTo>
                  <a:pt x="14411973" y="928149"/>
                </a:lnTo>
                <a:lnTo>
                  <a:pt x="14424263" y="893345"/>
                </a:lnTo>
                <a:lnTo>
                  <a:pt x="14556223" y="901067"/>
                </a:lnTo>
                <a:lnTo>
                  <a:pt x="14568340" y="866753"/>
                </a:lnTo>
                <a:lnTo>
                  <a:pt x="14700115" y="874997"/>
                </a:lnTo>
                <a:lnTo>
                  <a:pt x="14712037" y="841237"/>
                </a:lnTo>
                <a:lnTo>
                  <a:pt x="14843605" y="850066"/>
                </a:lnTo>
                <a:lnTo>
                  <a:pt x="14855309" y="816922"/>
                </a:lnTo>
                <a:lnTo>
                  <a:pt x="14986648" y="826400"/>
                </a:lnTo>
                <a:lnTo>
                  <a:pt x="15117864" y="836226"/>
                </a:lnTo>
                <a:lnTo>
                  <a:pt x="15129199" y="804127"/>
                </a:lnTo>
                <a:lnTo>
                  <a:pt x="15260153" y="814697"/>
                </a:lnTo>
                <a:lnTo>
                  <a:pt x="15271214" y="783374"/>
                </a:lnTo>
                <a:lnTo>
                  <a:pt x="15401882" y="794752"/>
                </a:lnTo>
                <a:lnTo>
                  <a:pt x="15412647" y="764268"/>
                </a:lnTo>
                <a:lnTo>
                  <a:pt x="15543007" y="776517"/>
                </a:lnTo>
                <a:lnTo>
                  <a:pt x="15553453" y="746936"/>
                </a:lnTo>
                <a:lnTo>
                  <a:pt x="15683484" y="760119"/>
                </a:lnTo>
                <a:lnTo>
                  <a:pt x="15693589" y="731505"/>
                </a:lnTo>
                <a:lnTo>
                  <a:pt x="15823267" y="745686"/>
                </a:lnTo>
                <a:lnTo>
                  <a:pt x="15833008" y="718101"/>
                </a:lnTo>
                <a:lnTo>
                  <a:pt x="15962311" y="733343"/>
                </a:lnTo>
                <a:lnTo>
                  <a:pt x="15971666" y="706852"/>
                </a:lnTo>
                <a:lnTo>
                  <a:pt x="16100572" y="723219"/>
                </a:lnTo>
                <a:lnTo>
                  <a:pt x="16229271" y="740173"/>
                </a:lnTo>
                <a:lnTo>
                  <a:pt x="16238005" y="715441"/>
                </a:lnTo>
                <a:lnTo>
                  <a:pt x="16366273" y="733615"/>
                </a:lnTo>
                <a:lnTo>
                  <a:pt x="16374565" y="710134"/>
                </a:lnTo>
                <a:lnTo>
                  <a:pt x="16502380" y="729592"/>
                </a:lnTo>
                <a:lnTo>
                  <a:pt x="16510207" y="707427"/>
                </a:lnTo>
                <a:lnTo>
                  <a:pt x="16637546" y="728232"/>
                </a:lnTo>
                <a:lnTo>
                  <a:pt x="16644886" y="707447"/>
                </a:lnTo>
                <a:lnTo>
                  <a:pt x="16771727" y="729662"/>
                </a:lnTo>
                <a:lnTo>
                  <a:pt x="16778558" y="710319"/>
                </a:lnTo>
                <a:lnTo>
                  <a:pt x="16904878" y="734009"/>
                </a:lnTo>
                <a:lnTo>
                  <a:pt x="16911177" y="716172"/>
                </a:lnTo>
                <a:lnTo>
                  <a:pt x="17036955" y="741400"/>
                </a:lnTo>
                <a:lnTo>
                  <a:pt x="17042699" y="725132"/>
                </a:lnTo>
                <a:lnTo>
                  <a:pt x="17167911" y="751961"/>
                </a:lnTo>
                <a:lnTo>
                  <a:pt x="17173079" y="737326"/>
                </a:lnTo>
                <a:lnTo>
                  <a:pt x="17297703" y="765820"/>
                </a:lnTo>
                <a:lnTo>
                  <a:pt x="17302272" y="752881"/>
                </a:lnTo>
                <a:lnTo>
                  <a:pt x="17426286" y="783103"/>
                </a:lnTo>
                <a:lnTo>
                  <a:pt x="17430233" y="771925"/>
                </a:lnTo>
                <a:lnTo>
                  <a:pt x="17553614" y="803939"/>
                </a:lnTo>
                <a:lnTo>
                  <a:pt x="17556917" y="794584"/>
                </a:lnTo>
                <a:lnTo>
                  <a:pt x="17679643" y="828453"/>
                </a:lnTo>
                <a:lnTo>
                  <a:pt x="17682280" y="820985"/>
                </a:lnTo>
                <a:lnTo>
                  <a:pt x="17804329" y="856773"/>
                </a:lnTo>
                <a:lnTo>
                  <a:pt x="17806277" y="851256"/>
                </a:lnTo>
                <a:lnTo>
                  <a:pt x="17927625" y="889026"/>
                </a:lnTo>
                <a:lnTo>
                  <a:pt x="17928862" y="885522"/>
                </a:lnTo>
                <a:lnTo>
                  <a:pt x="18049488" y="925338"/>
                </a:lnTo>
                <a:lnTo>
                  <a:pt x="18049992" y="923912"/>
                </a:lnTo>
                <a:lnTo>
                  <a:pt x="18169872" y="965837"/>
                </a:lnTo>
                <a:lnTo>
                  <a:pt x="18169620" y="966552"/>
                </a:lnTo>
                <a:lnTo>
                  <a:pt x="18288734" y="1010650"/>
                </a:lnTo>
                <a:lnTo>
                  <a:pt x="18287146" y="1015146"/>
                </a:lnTo>
                <a:lnTo>
                  <a:pt x="18314049" y="32273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6927" y="1394089"/>
            <a:ext cx="228599" cy="22859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46552" y="1394089"/>
            <a:ext cx="228599" cy="2285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6178" y="1394089"/>
            <a:ext cx="228599" cy="228599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328944" y="5366179"/>
            <a:ext cx="6957073" cy="4917167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199212" y="867885"/>
            <a:ext cx="10159365" cy="544512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 marR="5080">
              <a:lnSpc>
                <a:spcPts val="10430"/>
              </a:lnSpc>
              <a:spcBef>
                <a:spcPts val="1155"/>
              </a:spcBef>
            </a:pPr>
            <a:r>
              <a:rPr sz="9500" b="1" spc="-295" dirty="0">
                <a:solidFill>
                  <a:srgbClr val="FFAE4A"/>
                </a:solidFill>
                <a:latin typeface="Tahoma"/>
                <a:cs typeface="Tahoma"/>
              </a:rPr>
              <a:t>LOS </a:t>
            </a:r>
            <a:r>
              <a:rPr sz="9500" b="1" spc="-290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9500" b="1" spc="550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9500" b="1" spc="-400" dirty="0">
                <a:solidFill>
                  <a:srgbClr val="FFAE4A"/>
                </a:solidFill>
                <a:latin typeface="Tahoma"/>
                <a:cs typeface="Tahoma"/>
              </a:rPr>
              <a:t>E</a:t>
            </a:r>
            <a:r>
              <a:rPr sz="9500" b="1" spc="-9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9500" b="1" spc="16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r>
              <a:rPr sz="9500" b="1" spc="20" dirty="0">
                <a:solidFill>
                  <a:srgbClr val="FFAE4A"/>
                </a:solidFill>
                <a:latin typeface="Tahoma"/>
                <a:cs typeface="Tahoma"/>
              </a:rPr>
              <a:t>N</a:t>
            </a:r>
            <a:r>
              <a:rPr sz="9500" b="1" spc="-1720" dirty="0">
                <a:solidFill>
                  <a:srgbClr val="FFAE4A"/>
                </a:solidFill>
                <a:latin typeface="Tahoma"/>
                <a:cs typeface="Tahoma"/>
              </a:rPr>
              <a:t>I</a:t>
            </a:r>
            <a:r>
              <a:rPr sz="9500" b="1" spc="-790" dirty="0">
                <a:solidFill>
                  <a:srgbClr val="FFAE4A"/>
                </a:solidFill>
                <a:latin typeface="Tahoma"/>
                <a:cs typeface="Tahoma"/>
              </a:rPr>
              <a:t>S</a:t>
            </a:r>
            <a:r>
              <a:rPr sz="9500" b="1" spc="550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9500" b="1" spc="380" dirty="0">
                <a:solidFill>
                  <a:srgbClr val="FFAE4A"/>
                </a:solidFill>
                <a:latin typeface="Tahoma"/>
                <a:cs typeface="Tahoma"/>
              </a:rPr>
              <a:t>O</a:t>
            </a:r>
            <a:r>
              <a:rPr sz="9500" b="1" spc="-785" dirty="0">
                <a:solidFill>
                  <a:srgbClr val="FFAE4A"/>
                </a:solidFill>
                <a:latin typeface="Tahoma"/>
                <a:cs typeface="Tahoma"/>
              </a:rPr>
              <a:t>S</a:t>
            </a:r>
            <a:r>
              <a:rPr sz="9500" b="1" spc="-530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9500" b="1" spc="25" dirty="0">
                <a:solidFill>
                  <a:srgbClr val="FFAE4A"/>
                </a:solidFill>
                <a:latin typeface="Tahoma"/>
                <a:cs typeface="Tahoma"/>
              </a:rPr>
              <a:t>D</a:t>
            </a:r>
            <a:r>
              <a:rPr sz="9500" b="1" spc="-254" dirty="0">
                <a:solidFill>
                  <a:srgbClr val="FFAE4A"/>
                </a:solidFill>
                <a:latin typeface="Tahoma"/>
                <a:cs typeface="Tahoma"/>
              </a:rPr>
              <a:t>E  </a:t>
            </a:r>
            <a:r>
              <a:rPr sz="9500" b="1" spc="-465" dirty="0">
                <a:solidFill>
                  <a:srgbClr val="FFAE4A"/>
                </a:solidFill>
                <a:latin typeface="Tahoma"/>
                <a:cs typeface="Tahoma"/>
              </a:rPr>
              <a:t>PARTICIPACIÓN </a:t>
            </a:r>
            <a:r>
              <a:rPr sz="9500" b="1" spc="-459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9500" b="1" spc="-135" dirty="0">
                <a:solidFill>
                  <a:srgbClr val="FFAE4A"/>
                </a:solidFill>
                <a:latin typeface="Tahoma"/>
                <a:cs typeface="Tahoma"/>
              </a:rPr>
              <a:t>CIUDADANA</a:t>
            </a:r>
            <a:endParaRPr sz="95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922112" y="6394686"/>
            <a:ext cx="6365887" cy="330517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1582" y="8326533"/>
            <a:ext cx="3038474" cy="1523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2" y="289"/>
            <a:ext cx="18317210" cy="2116455"/>
          </a:xfrm>
          <a:custGeom>
            <a:avLst/>
            <a:gdLst/>
            <a:ahLst/>
            <a:cxnLst/>
            <a:rect l="l" t="t" r="r" b="b"/>
            <a:pathLst>
              <a:path w="18317210" h="2116455">
                <a:moveTo>
                  <a:pt x="0" y="0"/>
                </a:moveTo>
                <a:lnTo>
                  <a:pt x="18316824" y="7148"/>
                </a:lnTo>
                <a:lnTo>
                  <a:pt x="18286838" y="655679"/>
                </a:lnTo>
                <a:lnTo>
                  <a:pt x="18256735" y="777062"/>
                </a:lnTo>
                <a:lnTo>
                  <a:pt x="18123981" y="784750"/>
                </a:lnTo>
                <a:lnTo>
                  <a:pt x="18105263" y="860229"/>
                </a:lnTo>
                <a:lnTo>
                  <a:pt x="17972767" y="866878"/>
                </a:lnTo>
                <a:lnTo>
                  <a:pt x="17954568" y="940262"/>
                </a:lnTo>
                <a:lnTo>
                  <a:pt x="17822334" y="945853"/>
                </a:lnTo>
                <a:lnTo>
                  <a:pt x="17804664" y="1017104"/>
                </a:lnTo>
                <a:lnTo>
                  <a:pt x="17672697" y="1021621"/>
                </a:lnTo>
                <a:lnTo>
                  <a:pt x="17655565" y="1090704"/>
                </a:lnTo>
                <a:lnTo>
                  <a:pt x="17523868" y="1094127"/>
                </a:lnTo>
                <a:lnTo>
                  <a:pt x="17507283" y="1161006"/>
                </a:lnTo>
                <a:lnTo>
                  <a:pt x="17375862" y="1163318"/>
                </a:lnTo>
                <a:lnTo>
                  <a:pt x="17367801" y="1195825"/>
                </a:lnTo>
                <a:lnTo>
                  <a:pt x="17236566" y="1197387"/>
                </a:lnTo>
                <a:lnTo>
                  <a:pt x="17220912" y="1260512"/>
                </a:lnTo>
                <a:lnTo>
                  <a:pt x="17089960" y="1260932"/>
                </a:lnTo>
                <a:lnTo>
                  <a:pt x="17074876" y="1321756"/>
                </a:lnTo>
                <a:lnTo>
                  <a:pt x="16944212" y="1321018"/>
                </a:lnTo>
                <a:lnTo>
                  <a:pt x="16936911" y="1350458"/>
                </a:lnTo>
                <a:lnTo>
                  <a:pt x="16806441" y="1348936"/>
                </a:lnTo>
                <a:lnTo>
                  <a:pt x="16792328" y="1405847"/>
                </a:lnTo>
                <a:lnTo>
                  <a:pt x="16662153" y="1403136"/>
                </a:lnTo>
                <a:lnTo>
                  <a:pt x="16655343" y="1430594"/>
                </a:lnTo>
                <a:lnTo>
                  <a:pt x="16525367" y="1427081"/>
                </a:lnTo>
                <a:lnTo>
                  <a:pt x="16518758" y="1453733"/>
                </a:lnTo>
                <a:lnTo>
                  <a:pt x="16388983" y="1449408"/>
                </a:lnTo>
                <a:lnTo>
                  <a:pt x="16376270" y="1500672"/>
                </a:lnTo>
                <a:lnTo>
                  <a:pt x="16246801" y="1495116"/>
                </a:lnTo>
                <a:lnTo>
                  <a:pt x="16240700" y="1519716"/>
                </a:lnTo>
                <a:lnTo>
                  <a:pt x="16111437" y="1513330"/>
                </a:lnTo>
                <a:lnTo>
                  <a:pt x="16105543" y="1537095"/>
                </a:lnTo>
                <a:lnTo>
                  <a:pt x="15976488" y="1529870"/>
                </a:lnTo>
                <a:lnTo>
                  <a:pt x="15970803" y="1552792"/>
                </a:lnTo>
                <a:lnTo>
                  <a:pt x="15841958" y="1544720"/>
                </a:lnTo>
                <a:lnTo>
                  <a:pt x="15836484" y="1566791"/>
                </a:lnTo>
                <a:lnTo>
                  <a:pt x="15707851" y="1557865"/>
                </a:lnTo>
                <a:lnTo>
                  <a:pt x="15697437" y="1599858"/>
                </a:lnTo>
                <a:lnTo>
                  <a:pt x="15569125" y="1589634"/>
                </a:lnTo>
                <a:lnTo>
                  <a:pt x="15564188" y="1609543"/>
                </a:lnTo>
                <a:lnTo>
                  <a:pt x="15436093" y="1598445"/>
                </a:lnTo>
                <a:lnTo>
                  <a:pt x="15431373" y="1617476"/>
                </a:lnTo>
                <a:lnTo>
                  <a:pt x="15303497" y="1605494"/>
                </a:lnTo>
                <a:lnTo>
                  <a:pt x="15298998" y="1623638"/>
                </a:lnTo>
                <a:lnTo>
                  <a:pt x="15171343" y="1610766"/>
                </a:lnTo>
                <a:lnTo>
                  <a:pt x="15167065" y="1628015"/>
                </a:lnTo>
                <a:lnTo>
                  <a:pt x="15039633" y="1614245"/>
                </a:lnTo>
                <a:lnTo>
                  <a:pt x="15035579" y="1630591"/>
                </a:lnTo>
                <a:lnTo>
                  <a:pt x="14908372" y="1615914"/>
                </a:lnTo>
                <a:lnTo>
                  <a:pt x="14904544" y="1631349"/>
                </a:lnTo>
                <a:lnTo>
                  <a:pt x="14777564" y="1615757"/>
                </a:lnTo>
                <a:lnTo>
                  <a:pt x="14773964" y="1630274"/>
                </a:lnTo>
                <a:lnTo>
                  <a:pt x="14647212" y="1613759"/>
                </a:lnTo>
                <a:lnTo>
                  <a:pt x="14643842" y="1627349"/>
                </a:lnTo>
                <a:lnTo>
                  <a:pt x="14517321" y="1609903"/>
                </a:lnTo>
                <a:lnTo>
                  <a:pt x="14514183" y="1622558"/>
                </a:lnTo>
                <a:lnTo>
                  <a:pt x="14387895" y="1604173"/>
                </a:lnTo>
                <a:lnTo>
                  <a:pt x="14384990" y="1615886"/>
                </a:lnTo>
                <a:lnTo>
                  <a:pt x="14258937" y="1596555"/>
                </a:lnTo>
                <a:lnTo>
                  <a:pt x="14133003" y="1576747"/>
                </a:lnTo>
                <a:lnTo>
                  <a:pt x="14130452" y="1587030"/>
                </a:lnTo>
                <a:lnTo>
                  <a:pt x="14004755" y="1566264"/>
                </a:lnTo>
                <a:lnTo>
                  <a:pt x="14002444" y="1575584"/>
                </a:lnTo>
                <a:lnTo>
                  <a:pt x="13876986" y="1553851"/>
                </a:lnTo>
                <a:lnTo>
                  <a:pt x="13874916" y="1562201"/>
                </a:lnTo>
                <a:lnTo>
                  <a:pt x="13749700" y="1539493"/>
                </a:lnTo>
                <a:lnTo>
                  <a:pt x="13747872" y="1546864"/>
                </a:lnTo>
                <a:lnTo>
                  <a:pt x="13622900" y="1523173"/>
                </a:lnTo>
                <a:lnTo>
                  <a:pt x="13621317" y="1529557"/>
                </a:lnTo>
                <a:lnTo>
                  <a:pt x="13496591" y="1504875"/>
                </a:lnTo>
                <a:lnTo>
                  <a:pt x="13495254" y="1510265"/>
                </a:lnTo>
                <a:lnTo>
                  <a:pt x="13370776" y="1484584"/>
                </a:lnTo>
                <a:lnTo>
                  <a:pt x="13246422" y="1458401"/>
                </a:lnTo>
                <a:lnTo>
                  <a:pt x="13245459" y="1462284"/>
                </a:lnTo>
                <a:lnTo>
                  <a:pt x="13121356" y="1435090"/>
                </a:lnTo>
                <a:lnTo>
                  <a:pt x="13120645" y="1437958"/>
                </a:lnTo>
                <a:lnTo>
                  <a:pt x="12996794" y="1409745"/>
                </a:lnTo>
                <a:lnTo>
                  <a:pt x="12996337" y="1411590"/>
                </a:lnTo>
                <a:lnTo>
                  <a:pt x="12872741" y="1382351"/>
                </a:lnTo>
                <a:lnTo>
                  <a:pt x="12749273" y="1352595"/>
                </a:lnTo>
                <a:lnTo>
                  <a:pt x="12749200" y="1352891"/>
                </a:lnTo>
                <a:lnTo>
                  <a:pt x="12625989" y="1322097"/>
                </a:lnTo>
                <a:lnTo>
                  <a:pt x="12626175" y="1321349"/>
                </a:lnTo>
                <a:lnTo>
                  <a:pt x="12503224" y="1289508"/>
                </a:lnTo>
                <a:lnTo>
                  <a:pt x="12380404" y="1257141"/>
                </a:lnTo>
                <a:lnTo>
                  <a:pt x="12380981" y="1254814"/>
                </a:lnTo>
                <a:lnTo>
                  <a:pt x="12258423" y="1221388"/>
                </a:lnTo>
                <a:lnTo>
                  <a:pt x="12259264" y="1217999"/>
                </a:lnTo>
                <a:lnTo>
                  <a:pt x="12136971" y="1183506"/>
                </a:lnTo>
                <a:lnTo>
                  <a:pt x="12138077" y="1179046"/>
                </a:lnTo>
                <a:lnTo>
                  <a:pt x="12016051" y="1143478"/>
                </a:lnTo>
                <a:lnTo>
                  <a:pt x="11894158" y="1107370"/>
                </a:lnTo>
                <a:lnTo>
                  <a:pt x="11895666" y="1101289"/>
                </a:lnTo>
                <a:lnTo>
                  <a:pt x="11774043" y="1064094"/>
                </a:lnTo>
                <a:lnTo>
                  <a:pt x="11775822" y="1056922"/>
                </a:lnTo>
                <a:lnTo>
                  <a:pt x="11654471" y="1018632"/>
                </a:lnTo>
                <a:lnTo>
                  <a:pt x="11533256" y="979792"/>
                </a:lnTo>
                <a:lnTo>
                  <a:pt x="11535444" y="970969"/>
                </a:lnTo>
                <a:lnTo>
                  <a:pt x="11414503" y="931022"/>
                </a:lnTo>
                <a:lnTo>
                  <a:pt x="11416967" y="921088"/>
                </a:lnTo>
                <a:lnTo>
                  <a:pt x="11296303" y="880026"/>
                </a:lnTo>
                <a:lnTo>
                  <a:pt x="11297914" y="873531"/>
                </a:lnTo>
                <a:lnTo>
                  <a:pt x="11175971" y="837625"/>
                </a:lnTo>
                <a:lnTo>
                  <a:pt x="11177011" y="833432"/>
                </a:lnTo>
                <a:lnTo>
                  <a:pt x="11054505" y="799798"/>
                </a:lnTo>
                <a:lnTo>
                  <a:pt x="11054989" y="797845"/>
                </a:lnTo>
                <a:lnTo>
                  <a:pt x="10931936" y="766418"/>
                </a:lnTo>
                <a:lnTo>
                  <a:pt x="10931562" y="767927"/>
                </a:lnTo>
                <a:lnTo>
                  <a:pt x="10807716" y="739693"/>
                </a:lnTo>
                <a:lnTo>
                  <a:pt x="10806881" y="743061"/>
                </a:lnTo>
                <a:lnTo>
                  <a:pt x="10682528" y="716875"/>
                </a:lnTo>
                <a:lnTo>
                  <a:pt x="10681193" y="722260"/>
                </a:lnTo>
                <a:lnTo>
                  <a:pt x="10556347" y="698061"/>
                </a:lnTo>
                <a:lnTo>
                  <a:pt x="10552471" y="713691"/>
                </a:lnTo>
                <a:lnTo>
                  <a:pt x="10426916" y="692351"/>
                </a:lnTo>
                <a:lnTo>
                  <a:pt x="10424399" y="702501"/>
                </a:lnTo>
                <a:lnTo>
                  <a:pt x="10298391" y="682987"/>
                </a:lnTo>
                <a:lnTo>
                  <a:pt x="10295428" y="694933"/>
                </a:lnTo>
                <a:lnTo>
                  <a:pt x="10168983" y="677183"/>
                </a:lnTo>
                <a:lnTo>
                  <a:pt x="10165591" y="690860"/>
                </a:lnTo>
                <a:lnTo>
                  <a:pt x="10038725" y="674810"/>
                </a:lnTo>
                <a:lnTo>
                  <a:pt x="10034919" y="690155"/>
                </a:lnTo>
                <a:lnTo>
                  <a:pt x="9907646" y="675741"/>
                </a:lnTo>
                <a:lnTo>
                  <a:pt x="9899046" y="710420"/>
                </a:lnTo>
                <a:lnTo>
                  <a:pt x="9771194" y="698342"/>
                </a:lnTo>
                <a:lnTo>
                  <a:pt x="9766423" y="717580"/>
                </a:lnTo>
                <a:lnTo>
                  <a:pt x="9638205" y="706980"/>
                </a:lnTo>
                <a:lnTo>
                  <a:pt x="9633076" y="727664"/>
                </a:lnTo>
                <a:lnTo>
                  <a:pt x="9504507" y="718478"/>
                </a:lnTo>
                <a:lnTo>
                  <a:pt x="9499034" y="740545"/>
                </a:lnTo>
                <a:lnTo>
                  <a:pt x="9370130" y="732709"/>
                </a:lnTo>
                <a:lnTo>
                  <a:pt x="9364330" y="756095"/>
                </a:lnTo>
                <a:lnTo>
                  <a:pt x="9235107" y="749547"/>
                </a:lnTo>
                <a:lnTo>
                  <a:pt x="9228996" y="774189"/>
                </a:lnTo>
                <a:lnTo>
                  <a:pt x="9099469" y="768865"/>
                </a:lnTo>
                <a:lnTo>
                  <a:pt x="9093063" y="794699"/>
                </a:lnTo>
                <a:lnTo>
                  <a:pt x="8963248" y="790535"/>
                </a:lnTo>
                <a:lnTo>
                  <a:pt x="8956562" y="817497"/>
                </a:lnTo>
                <a:lnTo>
                  <a:pt x="8826475" y="814431"/>
                </a:lnTo>
                <a:lnTo>
                  <a:pt x="8819524" y="842458"/>
                </a:lnTo>
                <a:lnTo>
                  <a:pt x="8689181" y="840425"/>
                </a:lnTo>
                <a:lnTo>
                  <a:pt x="8681982" y="869454"/>
                </a:lnTo>
                <a:lnTo>
                  <a:pt x="8551399" y="868391"/>
                </a:lnTo>
                <a:lnTo>
                  <a:pt x="8543967" y="898359"/>
                </a:lnTo>
                <a:lnTo>
                  <a:pt x="8413159" y="898202"/>
                </a:lnTo>
                <a:lnTo>
                  <a:pt x="8405510" y="929045"/>
                </a:lnTo>
                <a:lnTo>
                  <a:pt x="8274492" y="929731"/>
                </a:lnTo>
                <a:lnTo>
                  <a:pt x="8266642" y="961385"/>
                </a:lnTo>
                <a:lnTo>
                  <a:pt x="8135432" y="962851"/>
                </a:lnTo>
                <a:lnTo>
                  <a:pt x="8127396" y="995253"/>
                </a:lnTo>
                <a:lnTo>
                  <a:pt x="7996008" y="997435"/>
                </a:lnTo>
                <a:lnTo>
                  <a:pt x="7987803" y="1030521"/>
                </a:lnTo>
                <a:lnTo>
                  <a:pt x="7856253" y="1033356"/>
                </a:lnTo>
                <a:lnTo>
                  <a:pt x="7847893" y="1067063"/>
                </a:lnTo>
                <a:lnTo>
                  <a:pt x="7716197" y="1070487"/>
                </a:lnTo>
                <a:lnTo>
                  <a:pt x="7707700" y="1104751"/>
                </a:lnTo>
                <a:lnTo>
                  <a:pt x="7575873" y="1108701"/>
                </a:lnTo>
                <a:lnTo>
                  <a:pt x="7567253" y="1143459"/>
                </a:lnTo>
                <a:lnTo>
                  <a:pt x="7435312" y="1147871"/>
                </a:lnTo>
                <a:lnTo>
                  <a:pt x="7426585" y="1183060"/>
                </a:lnTo>
                <a:lnTo>
                  <a:pt x="7294545" y="1187871"/>
                </a:lnTo>
                <a:lnTo>
                  <a:pt x="7162461" y="1192857"/>
                </a:lnTo>
                <a:lnTo>
                  <a:pt x="7153604" y="1228573"/>
                </a:lnTo>
                <a:lnTo>
                  <a:pt x="7021445" y="1233863"/>
                </a:lnTo>
                <a:lnTo>
                  <a:pt x="7012520" y="1269850"/>
                </a:lnTo>
                <a:lnTo>
                  <a:pt x="6880302" y="1275380"/>
                </a:lnTo>
                <a:lnTo>
                  <a:pt x="6871325" y="1311576"/>
                </a:lnTo>
                <a:lnTo>
                  <a:pt x="6739063" y="1317283"/>
                </a:lnTo>
                <a:lnTo>
                  <a:pt x="6447388" y="1438175"/>
                </a:lnTo>
                <a:lnTo>
                  <a:pt x="6315088" y="1444030"/>
                </a:lnTo>
                <a:lnTo>
                  <a:pt x="6306063" y="1480425"/>
                </a:lnTo>
                <a:lnTo>
                  <a:pt x="6173783" y="1486203"/>
                </a:lnTo>
                <a:lnTo>
                  <a:pt x="6164784" y="1522489"/>
                </a:lnTo>
                <a:lnTo>
                  <a:pt x="5900317" y="1533670"/>
                </a:lnTo>
                <a:lnTo>
                  <a:pt x="5891388" y="1569673"/>
                </a:lnTo>
                <a:lnTo>
                  <a:pt x="5759225" y="1574981"/>
                </a:lnTo>
                <a:lnTo>
                  <a:pt x="5750363" y="1610716"/>
                </a:lnTo>
                <a:lnTo>
                  <a:pt x="5618273" y="1615725"/>
                </a:lnTo>
                <a:lnTo>
                  <a:pt x="5609493" y="1651129"/>
                </a:lnTo>
                <a:lnTo>
                  <a:pt x="5477494" y="1655774"/>
                </a:lnTo>
                <a:lnTo>
                  <a:pt x="5468812" y="1690784"/>
                </a:lnTo>
                <a:lnTo>
                  <a:pt x="5336918" y="1695003"/>
                </a:lnTo>
                <a:lnTo>
                  <a:pt x="5328350" y="1729554"/>
                </a:lnTo>
                <a:lnTo>
                  <a:pt x="5196578" y="1733284"/>
                </a:lnTo>
                <a:lnTo>
                  <a:pt x="5188139" y="1767314"/>
                </a:lnTo>
                <a:lnTo>
                  <a:pt x="5056504" y="1770489"/>
                </a:lnTo>
                <a:lnTo>
                  <a:pt x="5048210" y="1803934"/>
                </a:lnTo>
                <a:lnTo>
                  <a:pt x="4916728" y="1806494"/>
                </a:lnTo>
                <a:lnTo>
                  <a:pt x="4908594" y="1839290"/>
                </a:lnTo>
                <a:lnTo>
                  <a:pt x="4777281" y="1841169"/>
                </a:lnTo>
                <a:lnTo>
                  <a:pt x="4769324" y="1873254"/>
                </a:lnTo>
                <a:lnTo>
                  <a:pt x="4638196" y="1874389"/>
                </a:lnTo>
                <a:lnTo>
                  <a:pt x="4507165" y="1875128"/>
                </a:lnTo>
                <a:lnTo>
                  <a:pt x="4499503" y="1906026"/>
                </a:lnTo>
                <a:lnTo>
                  <a:pt x="4368680" y="1905927"/>
                </a:lnTo>
                <a:lnTo>
                  <a:pt x="4361234" y="1935953"/>
                </a:lnTo>
                <a:lnTo>
                  <a:pt x="4230635" y="1934952"/>
                </a:lnTo>
                <a:lnTo>
                  <a:pt x="4223420" y="1964045"/>
                </a:lnTo>
                <a:lnTo>
                  <a:pt x="4093061" y="1962077"/>
                </a:lnTo>
                <a:lnTo>
                  <a:pt x="4086093" y="1990172"/>
                </a:lnTo>
                <a:lnTo>
                  <a:pt x="3955990" y="1987175"/>
                </a:lnTo>
                <a:lnTo>
                  <a:pt x="3949285" y="2014210"/>
                </a:lnTo>
                <a:lnTo>
                  <a:pt x="3819452" y="2010120"/>
                </a:lnTo>
                <a:lnTo>
                  <a:pt x="3813027" y="2036030"/>
                </a:lnTo>
                <a:lnTo>
                  <a:pt x="3683481" y="2030784"/>
                </a:lnTo>
                <a:lnTo>
                  <a:pt x="3677350" y="2055505"/>
                </a:lnTo>
                <a:lnTo>
                  <a:pt x="3548106" y="2049040"/>
                </a:lnTo>
                <a:lnTo>
                  <a:pt x="3542286" y="2072510"/>
                </a:lnTo>
                <a:lnTo>
                  <a:pt x="3413360" y="2064761"/>
                </a:lnTo>
                <a:lnTo>
                  <a:pt x="3407866" y="2086916"/>
                </a:lnTo>
                <a:lnTo>
                  <a:pt x="3279274" y="2077821"/>
                </a:lnTo>
                <a:lnTo>
                  <a:pt x="3274122" y="2098598"/>
                </a:lnTo>
                <a:lnTo>
                  <a:pt x="3145880" y="2088092"/>
                </a:lnTo>
                <a:lnTo>
                  <a:pt x="3141085" y="2107427"/>
                </a:lnTo>
                <a:lnTo>
                  <a:pt x="3013209" y="2095448"/>
                </a:lnTo>
                <a:lnTo>
                  <a:pt x="3008787" y="2113277"/>
                </a:lnTo>
                <a:lnTo>
                  <a:pt x="2881292" y="2099761"/>
                </a:lnTo>
                <a:lnTo>
                  <a:pt x="2877259" y="2116022"/>
                </a:lnTo>
                <a:lnTo>
                  <a:pt x="2750161" y="2100905"/>
                </a:lnTo>
                <a:lnTo>
                  <a:pt x="2746533" y="2115534"/>
                </a:lnTo>
                <a:lnTo>
                  <a:pt x="2619848" y="2098753"/>
                </a:lnTo>
                <a:lnTo>
                  <a:pt x="2616640" y="2111685"/>
                </a:lnTo>
                <a:lnTo>
                  <a:pt x="2490383" y="2093177"/>
                </a:lnTo>
                <a:lnTo>
                  <a:pt x="2487612" y="2104350"/>
                </a:lnTo>
                <a:lnTo>
                  <a:pt x="2361799" y="2084051"/>
                </a:lnTo>
                <a:lnTo>
                  <a:pt x="2359480" y="2093402"/>
                </a:lnTo>
                <a:lnTo>
                  <a:pt x="2234127" y="2071248"/>
                </a:lnTo>
                <a:lnTo>
                  <a:pt x="2232276" y="2078713"/>
                </a:lnTo>
                <a:lnTo>
                  <a:pt x="2107399" y="2054641"/>
                </a:lnTo>
                <a:lnTo>
                  <a:pt x="2106031" y="2060156"/>
                </a:lnTo>
                <a:lnTo>
                  <a:pt x="1981645" y="2034103"/>
                </a:lnTo>
                <a:lnTo>
                  <a:pt x="1980776" y="2037605"/>
                </a:lnTo>
                <a:lnTo>
                  <a:pt x="1856897" y="2009507"/>
                </a:lnTo>
                <a:lnTo>
                  <a:pt x="1856454" y="2011296"/>
                </a:lnTo>
                <a:lnTo>
                  <a:pt x="1733365" y="1980011"/>
                </a:lnTo>
                <a:lnTo>
                  <a:pt x="1733814" y="1978203"/>
                </a:lnTo>
                <a:lnTo>
                  <a:pt x="1611271" y="1944715"/>
                </a:lnTo>
                <a:lnTo>
                  <a:pt x="1612274" y="1940671"/>
                </a:lnTo>
                <a:lnTo>
                  <a:pt x="1490294" y="1904916"/>
                </a:lnTo>
                <a:lnTo>
                  <a:pt x="1491867" y="1898574"/>
                </a:lnTo>
                <a:lnTo>
                  <a:pt x="1370465" y="1860489"/>
                </a:lnTo>
                <a:lnTo>
                  <a:pt x="1372624" y="1851784"/>
                </a:lnTo>
                <a:lnTo>
                  <a:pt x="1251815" y="1811305"/>
                </a:lnTo>
                <a:lnTo>
                  <a:pt x="1257643" y="1787807"/>
                </a:lnTo>
                <a:lnTo>
                  <a:pt x="1137754" y="1743618"/>
                </a:lnTo>
                <a:lnTo>
                  <a:pt x="1141446" y="1728730"/>
                </a:lnTo>
                <a:lnTo>
                  <a:pt x="1022191" y="1681989"/>
                </a:lnTo>
                <a:lnTo>
                  <a:pt x="1026524" y="1664516"/>
                </a:lnTo>
                <a:lnTo>
                  <a:pt x="907917" y="1615159"/>
                </a:lnTo>
                <a:lnTo>
                  <a:pt x="918231" y="1573571"/>
                </a:lnTo>
                <a:lnTo>
                  <a:pt x="800627" y="1520170"/>
                </a:lnTo>
                <a:lnTo>
                  <a:pt x="806631" y="1495959"/>
                </a:lnTo>
                <a:lnTo>
                  <a:pt x="689716" y="1439783"/>
                </a:lnTo>
                <a:lnTo>
                  <a:pt x="703470" y="1384322"/>
                </a:lnTo>
                <a:lnTo>
                  <a:pt x="587616" y="1323865"/>
                </a:lnTo>
                <a:lnTo>
                  <a:pt x="595389" y="1292519"/>
                </a:lnTo>
                <a:lnTo>
                  <a:pt x="480263" y="1229129"/>
                </a:lnTo>
                <a:lnTo>
                  <a:pt x="497655" y="1159000"/>
                </a:lnTo>
                <a:lnTo>
                  <a:pt x="383649" y="1091090"/>
                </a:lnTo>
                <a:lnTo>
                  <a:pt x="403317" y="1011780"/>
                </a:lnTo>
                <a:lnTo>
                  <a:pt x="290468" y="939209"/>
                </a:lnTo>
                <a:lnTo>
                  <a:pt x="301277" y="895621"/>
                </a:lnTo>
                <a:lnTo>
                  <a:pt x="189218" y="819863"/>
                </a:lnTo>
                <a:lnTo>
                  <a:pt x="212839" y="724616"/>
                </a:lnTo>
                <a:lnTo>
                  <a:pt x="101995" y="643957"/>
                </a:lnTo>
                <a:lnTo>
                  <a:pt x="128081" y="538768"/>
                </a:lnTo>
                <a:lnTo>
                  <a:pt x="18488" y="453066"/>
                </a:lnTo>
                <a:lnTo>
                  <a:pt x="19168" y="450321"/>
                </a:lnTo>
                <a:lnTo>
                  <a:pt x="0" y="0"/>
                </a:lnTo>
                <a:close/>
              </a:path>
            </a:pathLst>
          </a:custGeom>
          <a:solidFill>
            <a:srgbClr val="FF9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78458" y="2606456"/>
            <a:ext cx="5657850" cy="5657850"/>
          </a:xfrm>
          <a:custGeom>
            <a:avLst/>
            <a:gdLst/>
            <a:ahLst/>
            <a:cxnLst/>
            <a:rect l="l" t="t" r="r" b="b"/>
            <a:pathLst>
              <a:path w="5657850" h="5657850">
                <a:moveTo>
                  <a:pt x="5657849" y="5657849"/>
                </a:moveTo>
                <a:lnTo>
                  <a:pt x="0" y="5657849"/>
                </a:lnTo>
                <a:lnTo>
                  <a:pt x="0" y="0"/>
                </a:lnTo>
                <a:lnTo>
                  <a:pt x="5657849" y="0"/>
                </a:lnTo>
                <a:lnTo>
                  <a:pt x="5657849" y="5657849"/>
                </a:lnTo>
                <a:close/>
              </a:path>
            </a:pathLst>
          </a:custGeom>
          <a:solidFill>
            <a:srgbClr val="2E37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0363199" y="2439792"/>
            <a:ext cx="7640320" cy="7209790"/>
            <a:chOff x="10363199" y="2439792"/>
            <a:chExt cx="7640320" cy="7209790"/>
          </a:xfrm>
        </p:grpSpPr>
        <p:sp>
          <p:nvSpPr>
            <p:cNvPr id="5" name="object 5"/>
            <p:cNvSpPr/>
            <p:nvPr/>
          </p:nvSpPr>
          <p:spPr>
            <a:xfrm>
              <a:off x="10363199" y="3991290"/>
              <a:ext cx="5657850" cy="5657850"/>
            </a:xfrm>
            <a:custGeom>
              <a:avLst/>
              <a:gdLst/>
              <a:ahLst/>
              <a:cxnLst/>
              <a:rect l="l" t="t" r="r" b="b"/>
              <a:pathLst>
                <a:path w="5657850" h="5657850">
                  <a:moveTo>
                    <a:pt x="5657849" y="5657849"/>
                  </a:moveTo>
                  <a:lnTo>
                    <a:pt x="0" y="5657849"/>
                  </a:lnTo>
                  <a:lnTo>
                    <a:pt x="0" y="0"/>
                  </a:lnTo>
                  <a:lnTo>
                    <a:pt x="5657849" y="0"/>
                  </a:lnTo>
                  <a:lnTo>
                    <a:pt x="5657849" y="5657849"/>
                  </a:lnTo>
                  <a:close/>
                </a:path>
              </a:pathLst>
            </a:custGeom>
            <a:solidFill>
              <a:srgbClr val="FFAE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5876404" y="5112198"/>
              <a:ext cx="1777364" cy="886460"/>
            </a:xfrm>
            <a:custGeom>
              <a:avLst/>
              <a:gdLst/>
              <a:ahLst/>
              <a:cxnLst/>
              <a:rect l="l" t="t" r="r" b="b"/>
              <a:pathLst>
                <a:path w="1777365" h="886460">
                  <a:moveTo>
                    <a:pt x="173044" y="771899"/>
                  </a:moveTo>
                  <a:lnTo>
                    <a:pt x="40140" y="770551"/>
                  </a:lnTo>
                  <a:lnTo>
                    <a:pt x="0" y="102279"/>
                  </a:lnTo>
                  <a:lnTo>
                    <a:pt x="199355" y="83407"/>
                  </a:lnTo>
                  <a:lnTo>
                    <a:pt x="173044" y="771899"/>
                  </a:lnTo>
                  <a:close/>
                </a:path>
                <a:path w="1777365" h="886460">
                  <a:moveTo>
                    <a:pt x="584236" y="785379"/>
                  </a:moveTo>
                  <a:lnTo>
                    <a:pt x="474270" y="126038"/>
                  </a:lnTo>
                  <a:lnTo>
                    <a:pt x="694877" y="87957"/>
                  </a:lnTo>
                  <a:lnTo>
                    <a:pt x="724223" y="762126"/>
                  </a:lnTo>
                  <a:lnTo>
                    <a:pt x="584236" y="785379"/>
                  </a:lnTo>
                  <a:close/>
                </a:path>
                <a:path w="1777365" h="886460">
                  <a:moveTo>
                    <a:pt x="1776827" y="880919"/>
                  </a:moveTo>
                  <a:lnTo>
                    <a:pt x="1626214" y="821944"/>
                  </a:lnTo>
                  <a:lnTo>
                    <a:pt x="1480155" y="0"/>
                  </a:lnTo>
                  <a:lnTo>
                    <a:pt x="1719820" y="168"/>
                  </a:lnTo>
                  <a:lnTo>
                    <a:pt x="1776827" y="880919"/>
                  </a:lnTo>
                  <a:close/>
                </a:path>
                <a:path w="1777365" h="886460">
                  <a:moveTo>
                    <a:pt x="1167967" y="885974"/>
                  </a:moveTo>
                  <a:lnTo>
                    <a:pt x="1010101" y="838794"/>
                  </a:lnTo>
                  <a:lnTo>
                    <a:pt x="890859" y="7582"/>
                  </a:lnTo>
                  <a:lnTo>
                    <a:pt x="1121248" y="49539"/>
                  </a:lnTo>
                  <a:lnTo>
                    <a:pt x="1167967" y="885974"/>
                  </a:lnTo>
                  <a:close/>
                </a:path>
              </a:pathLst>
            </a:custGeom>
            <a:solidFill>
              <a:srgbClr val="CF7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734410" y="3033829"/>
              <a:ext cx="1223645" cy="824230"/>
            </a:xfrm>
            <a:custGeom>
              <a:avLst/>
              <a:gdLst/>
              <a:ahLst/>
              <a:cxnLst/>
              <a:rect l="l" t="t" r="r" b="b"/>
              <a:pathLst>
                <a:path w="1223644" h="824229">
                  <a:moveTo>
                    <a:pt x="953263" y="823716"/>
                  </a:moveTo>
                  <a:lnTo>
                    <a:pt x="914676" y="822282"/>
                  </a:lnTo>
                  <a:lnTo>
                    <a:pt x="371419" y="786613"/>
                  </a:lnTo>
                  <a:lnTo>
                    <a:pt x="314718" y="784455"/>
                  </a:lnTo>
                  <a:lnTo>
                    <a:pt x="308788" y="758540"/>
                  </a:lnTo>
                  <a:lnTo>
                    <a:pt x="306177" y="696309"/>
                  </a:lnTo>
                  <a:lnTo>
                    <a:pt x="305671" y="621947"/>
                  </a:lnTo>
                  <a:lnTo>
                    <a:pt x="306117" y="533558"/>
                  </a:lnTo>
                  <a:lnTo>
                    <a:pt x="285872" y="556664"/>
                  </a:lnTo>
                  <a:lnTo>
                    <a:pt x="257121" y="601253"/>
                  </a:lnTo>
                  <a:lnTo>
                    <a:pt x="220269" y="664146"/>
                  </a:lnTo>
                  <a:lnTo>
                    <a:pt x="0" y="486884"/>
                  </a:lnTo>
                  <a:lnTo>
                    <a:pt x="41835" y="437223"/>
                  </a:lnTo>
                  <a:lnTo>
                    <a:pt x="140387" y="323017"/>
                  </a:lnTo>
                  <a:lnTo>
                    <a:pt x="255226" y="196426"/>
                  </a:lnTo>
                  <a:lnTo>
                    <a:pt x="345920" y="109612"/>
                  </a:lnTo>
                  <a:lnTo>
                    <a:pt x="423621" y="72117"/>
                  </a:lnTo>
                  <a:lnTo>
                    <a:pt x="477547" y="54018"/>
                  </a:lnTo>
                  <a:lnTo>
                    <a:pt x="535604" y="37275"/>
                  </a:lnTo>
                  <a:lnTo>
                    <a:pt x="593351" y="22581"/>
                  </a:lnTo>
                  <a:lnTo>
                    <a:pt x="646347" y="10628"/>
                  </a:lnTo>
                  <a:lnTo>
                    <a:pt x="690154" y="2108"/>
                  </a:lnTo>
                  <a:lnTo>
                    <a:pt x="744600" y="0"/>
                  </a:lnTo>
                  <a:lnTo>
                    <a:pt x="805180" y="5710"/>
                  </a:lnTo>
                  <a:lnTo>
                    <a:pt x="854376" y="13411"/>
                  </a:lnTo>
                  <a:lnTo>
                    <a:pt x="958428" y="49794"/>
                  </a:lnTo>
                  <a:lnTo>
                    <a:pt x="1028288" y="80113"/>
                  </a:lnTo>
                  <a:lnTo>
                    <a:pt x="1085829" y="110623"/>
                  </a:lnTo>
                  <a:lnTo>
                    <a:pt x="1129987" y="146092"/>
                  </a:lnTo>
                  <a:lnTo>
                    <a:pt x="1174839" y="190281"/>
                  </a:lnTo>
                  <a:lnTo>
                    <a:pt x="1223624" y="243906"/>
                  </a:lnTo>
                  <a:lnTo>
                    <a:pt x="1165458" y="259808"/>
                  </a:lnTo>
                  <a:lnTo>
                    <a:pt x="1122516" y="272838"/>
                  </a:lnTo>
                  <a:lnTo>
                    <a:pt x="1086955" y="297674"/>
                  </a:lnTo>
                  <a:lnTo>
                    <a:pt x="1062016" y="368772"/>
                  </a:lnTo>
                  <a:lnTo>
                    <a:pt x="1047839" y="419652"/>
                  </a:lnTo>
                  <a:lnTo>
                    <a:pt x="1018381" y="537797"/>
                  </a:lnTo>
                  <a:lnTo>
                    <a:pt x="957024" y="809622"/>
                  </a:lnTo>
                  <a:lnTo>
                    <a:pt x="953263" y="823716"/>
                  </a:lnTo>
                  <a:close/>
                </a:path>
              </a:pathLst>
            </a:custGeom>
            <a:solidFill>
              <a:srgbClr val="B623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901552" y="3204269"/>
              <a:ext cx="1705610" cy="2978785"/>
            </a:xfrm>
            <a:custGeom>
              <a:avLst/>
              <a:gdLst/>
              <a:ahLst/>
              <a:cxnLst/>
              <a:rect l="l" t="t" r="r" b="b"/>
              <a:pathLst>
                <a:path w="1705609" h="2978785">
                  <a:moveTo>
                    <a:pt x="1580091" y="682363"/>
                  </a:moveTo>
                  <a:lnTo>
                    <a:pt x="1525020" y="681940"/>
                  </a:lnTo>
                  <a:lnTo>
                    <a:pt x="1321464" y="677819"/>
                  </a:lnTo>
                  <a:lnTo>
                    <a:pt x="953717" y="665051"/>
                  </a:lnTo>
                  <a:lnTo>
                    <a:pt x="788813" y="656489"/>
                  </a:lnTo>
                  <a:lnTo>
                    <a:pt x="729693" y="651405"/>
                  </a:lnTo>
                  <a:lnTo>
                    <a:pt x="720248" y="639259"/>
                  </a:lnTo>
                  <a:lnTo>
                    <a:pt x="722773" y="614254"/>
                  </a:lnTo>
                  <a:lnTo>
                    <a:pt x="735749" y="529488"/>
                  </a:lnTo>
                  <a:lnTo>
                    <a:pt x="746234" y="474897"/>
                  </a:lnTo>
                  <a:lnTo>
                    <a:pt x="759403" y="415615"/>
                  </a:lnTo>
                  <a:lnTo>
                    <a:pt x="775274" y="354227"/>
                  </a:lnTo>
                  <a:lnTo>
                    <a:pt x="793862" y="293317"/>
                  </a:lnTo>
                  <a:lnTo>
                    <a:pt x="815184" y="235472"/>
                  </a:lnTo>
                  <a:lnTo>
                    <a:pt x="839256" y="183277"/>
                  </a:lnTo>
                  <a:lnTo>
                    <a:pt x="866094" y="139316"/>
                  </a:lnTo>
                  <a:lnTo>
                    <a:pt x="895715" y="106175"/>
                  </a:lnTo>
                  <a:lnTo>
                    <a:pt x="962123" y="79250"/>
                  </a:lnTo>
                  <a:lnTo>
                    <a:pt x="1050659" y="69924"/>
                  </a:lnTo>
                  <a:lnTo>
                    <a:pt x="1084649" y="63019"/>
                  </a:lnTo>
                  <a:lnTo>
                    <a:pt x="1126055" y="46548"/>
                  </a:lnTo>
                  <a:lnTo>
                    <a:pt x="1166449" y="27802"/>
                  </a:lnTo>
                  <a:lnTo>
                    <a:pt x="1182471" y="18535"/>
                  </a:lnTo>
                  <a:lnTo>
                    <a:pt x="1191684" y="14154"/>
                  </a:lnTo>
                  <a:lnTo>
                    <a:pt x="1199506" y="12806"/>
                  </a:lnTo>
                  <a:lnTo>
                    <a:pt x="1370695" y="0"/>
                  </a:lnTo>
                  <a:lnTo>
                    <a:pt x="1390305" y="5468"/>
                  </a:lnTo>
                  <a:lnTo>
                    <a:pt x="1415242" y="19230"/>
                  </a:lnTo>
                  <a:lnTo>
                    <a:pt x="1439833" y="34666"/>
                  </a:lnTo>
                  <a:lnTo>
                    <a:pt x="1458398" y="45158"/>
                  </a:lnTo>
                  <a:lnTo>
                    <a:pt x="1501906" y="66916"/>
                  </a:lnTo>
                  <a:lnTo>
                    <a:pt x="1549582" y="96325"/>
                  </a:lnTo>
                  <a:lnTo>
                    <a:pt x="1596773" y="130846"/>
                  </a:lnTo>
                  <a:lnTo>
                    <a:pt x="1638823" y="167939"/>
                  </a:lnTo>
                  <a:lnTo>
                    <a:pt x="1671078" y="205064"/>
                  </a:lnTo>
                  <a:lnTo>
                    <a:pt x="1691277" y="271900"/>
                  </a:lnTo>
                  <a:lnTo>
                    <a:pt x="1697801" y="323280"/>
                  </a:lnTo>
                  <a:lnTo>
                    <a:pt x="1702165" y="381771"/>
                  </a:lnTo>
                  <a:lnTo>
                    <a:pt x="1704536" y="443724"/>
                  </a:lnTo>
                  <a:lnTo>
                    <a:pt x="1705080" y="505489"/>
                  </a:lnTo>
                  <a:lnTo>
                    <a:pt x="1703964" y="563419"/>
                  </a:lnTo>
                  <a:lnTo>
                    <a:pt x="1701356" y="613865"/>
                  </a:lnTo>
                  <a:lnTo>
                    <a:pt x="1697422" y="653177"/>
                  </a:lnTo>
                  <a:lnTo>
                    <a:pt x="1661130" y="681425"/>
                  </a:lnTo>
                  <a:lnTo>
                    <a:pt x="1626013" y="682212"/>
                  </a:lnTo>
                  <a:lnTo>
                    <a:pt x="1580091" y="682363"/>
                  </a:lnTo>
                  <a:close/>
                </a:path>
                <a:path w="1705609" h="2978785">
                  <a:moveTo>
                    <a:pt x="0" y="2978410"/>
                  </a:moveTo>
                  <a:lnTo>
                    <a:pt x="66957" y="1861253"/>
                  </a:lnTo>
                  <a:lnTo>
                    <a:pt x="385386" y="1845077"/>
                  </a:lnTo>
                  <a:lnTo>
                    <a:pt x="326018" y="2950607"/>
                  </a:lnTo>
                  <a:lnTo>
                    <a:pt x="0" y="2978410"/>
                  </a:lnTo>
                  <a:close/>
                </a:path>
                <a:path w="1705609" h="2978785">
                  <a:moveTo>
                    <a:pt x="777014" y="2948922"/>
                  </a:moveTo>
                  <a:lnTo>
                    <a:pt x="490799" y="2939149"/>
                  </a:lnTo>
                  <a:lnTo>
                    <a:pt x="504123" y="1845077"/>
                  </a:lnTo>
                  <a:lnTo>
                    <a:pt x="849537" y="1823509"/>
                  </a:lnTo>
                  <a:lnTo>
                    <a:pt x="777014" y="2948922"/>
                  </a:lnTo>
                  <a:close/>
                </a:path>
              </a:pathLst>
            </a:custGeom>
            <a:solidFill>
              <a:srgbClr val="2A33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824543" y="2592213"/>
              <a:ext cx="1448435" cy="707390"/>
            </a:xfrm>
            <a:custGeom>
              <a:avLst/>
              <a:gdLst/>
              <a:ahLst/>
              <a:cxnLst/>
              <a:rect l="l" t="t" r="r" b="b"/>
              <a:pathLst>
                <a:path w="1448434" h="707389">
                  <a:moveTo>
                    <a:pt x="1007653" y="664122"/>
                  </a:moveTo>
                  <a:lnTo>
                    <a:pt x="995462" y="662377"/>
                  </a:lnTo>
                  <a:lnTo>
                    <a:pt x="978306" y="657740"/>
                  </a:lnTo>
                  <a:lnTo>
                    <a:pt x="961403" y="652251"/>
                  </a:lnTo>
                  <a:lnTo>
                    <a:pt x="949972" y="647946"/>
                  </a:lnTo>
                  <a:lnTo>
                    <a:pt x="938226" y="644015"/>
                  </a:lnTo>
                  <a:lnTo>
                    <a:pt x="926338" y="641396"/>
                  </a:lnTo>
                  <a:lnTo>
                    <a:pt x="914419" y="639060"/>
                  </a:lnTo>
                  <a:lnTo>
                    <a:pt x="902578" y="635983"/>
                  </a:lnTo>
                  <a:lnTo>
                    <a:pt x="899711" y="635140"/>
                  </a:lnTo>
                  <a:lnTo>
                    <a:pt x="906120" y="623514"/>
                  </a:lnTo>
                  <a:lnTo>
                    <a:pt x="906651" y="622108"/>
                  </a:lnTo>
                  <a:lnTo>
                    <a:pt x="912057" y="609815"/>
                  </a:lnTo>
                  <a:lnTo>
                    <a:pt x="917821" y="597670"/>
                  </a:lnTo>
                  <a:lnTo>
                    <a:pt x="923679" y="585556"/>
                  </a:lnTo>
                  <a:lnTo>
                    <a:pt x="929395" y="573300"/>
                  </a:lnTo>
                  <a:lnTo>
                    <a:pt x="940477" y="543684"/>
                  </a:lnTo>
                  <a:lnTo>
                    <a:pt x="948854" y="512914"/>
                  </a:lnTo>
                  <a:lnTo>
                    <a:pt x="955556" y="481671"/>
                  </a:lnTo>
                  <a:lnTo>
                    <a:pt x="961609" y="450632"/>
                  </a:lnTo>
                  <a:lnTo>
                    <a:pt x="971377" y="403653"/>
                  </a:lnTo>
                  <a:lnTo>
                    <a:pt x="982881" y="356906"/>
                  </a:lnTo>
                  <a:lnTo>
                    <a:pt x="997172" y="311079"/>
                  </a:lnTo>
                  <a:lnTo>
                    <a:pt x="1015305" y="266858"/>
                  </a:lnTo>
                  <a:lnTo>
                    <a:pt x="1038332" y="224930"/>
                  </a:lnTo>
                  <a:lnTo>
                    <a:pt x="1067307" y="185983"/>
                  </a:lnTo>
                  <a:lnTo>
                    <a:pt x="1103283" y="150702"/>
                  </a:lnTo>
                  <a:lnTo>
                    <a:pt x="1144634" y="126656"/>
                  </a:lnTo>
                  <a:lnTo>
                    <a:pt x="1189483" y="116215"/>
                  </a:lnTo>
                  <a:lnTo>
                    <a:pt x="1234080" y="116077"/>
                  </a:lnTo>
                  <a:lnTo>
                    <a:pt x="1274679" y="122944"/>
                  </a:lnTo>
                  <a:lnTo>
                    <a:pt x="1347138" y="157423"/>
                  </a:lnTo>
                  <a:lnTo>
                    <a:pt x="1382920" y="192343"/>
                  </a:lnTo>
                  <a:lnTo>
                    <a:pt x="1410986" y="233106"/>
                  </a:lnTo>
                  <a:lnTo>
                    <a:pt x="1427447" y="274550"/>
                  </a:lnTo>
                  <a:lnTo>
                    <a:pt x="1436952" y="319471"/>
                  </a:lnTo>
                  <a:lnTo>
                    <a:pt x="1444291" y="365498"/>
                  </a:lnTo>
                  <a:lnTo>
                    <a:pt x="1448437" y="411840"/>
                  </a:lnTo>
                  <a:lnTo>
                    <a:pt x="1448360" y="457709"/>
                  </a:lnTo>
                  <a:lnTo>
                    <a:pt x="1445939" y="482661"/>
                  </a:lnTo>
                  <a:lnTo>
                    <a:pt x="1441762" y="507312"/>
                  </a:lnTo>
                  <a:lnTo>
                    <a:pt x="1436668" y="531805"/>
                  </a:lnTo>
                  <a:lnTo>
                    <a:pt x="1431494" y="556282"/>
                  </a:lnTo>
                  <a:lnTo>
                    <a:pt x="1427873" y="578224"/>
                  </a:lnTo>
                  <a:lnTo>
                    <a:pt x="1425676" y="600134"/>
                  </a:lnTo>
                  <a:lnTo>
                    <a:pt x="1424616" y="622108"/>
                  </a:lnTo>
                  <a:lnTo>
                    <a:pt x="1424426" y="642554"/>
                  </a:lnTo>
                  <a:lnTo>
                    <a:pt x="1045264" y="642554"/>
                  </a:lnTo>
                  <a:lnTo>
                    <a:pt x="1034976" y="643815"/>
                  </a:lnTo>
                  <a:lnTo>
                    <a:pt x="1026206" y="651253"/>
                  </a:lnTo>
                  <a:lnTo>
                    <a:pt x="1017562" y="659733"/>
                  </a:lnTo>
                  <a:lnTo>
                    <a:pt x="1007653" y="664122"/>
                  </a:lnTo>
                  <a:close/>
                </a:path>
                <a:path w="1448434" h="707389">
                  <a:moveTo>
                    <a:pt x="1116438" y="690408"/>
                  </a:moveTo>
                  <a:lnTo>
                    <a:pt x="1076129" y="678782"/>
                  </a:lnTo>
                  <a:lnTo>
                    <a:pt x="1062531" y="658393"/>
                  </a:lnTo>
                  <a:lnTo>
                    <a:pt x="1054901" y="648594"/>
                  </a:lnTo>
                  <a:lnTo>
                    <a:pt x="1045264" y="642554"/>
                  </a:lnTo>
                  <a:lnTo>
                    <a:pt x="1424426" y="642554"/>
                  </a:lnTo>
                  <a:lnTo>
                    <a:pt x="1424411" y="644239"/>
                  </a:lnTo>
                  <a:lnTo>
                    <a:pt x="1424780" y="652930"/>
                  </a:lnTo>
                  <a:lnTo>
                    <a:pt x="1424959" y="663090"/>
                  </a:lnTo>
                  <a:lnTo>
                    <a:pt x="1423557" y="672839"/>
                  </a:lnTo>
                  <a:lnTo>
                    <a:pt x="1420974" y="677244"/>
                  </a:lnTo>
                  <a:lnTo>
                    <a:pt x="1197901" y="677244"/>
                  </a:lnTo>
                  <a:lnTo>
                    <a:pt x="1175722" y="678326"/>
                  </a:lnTo>
                  <a:lnTo>
                    <a:pt x="1154050" y="680972"/>
                  </a:lnTo>
                  <a:lnTo>
                    <a:pt x="1144995" y="683205"/>
                  </a:lnTo>
                  <a:lnTo>
                    <a:pt x="1135244" y="686448"/>
                  </a:lnTo>
                  <a:lnTo>
                    <a:pt x="1125493" y="689313"/>
                  </a:lnTo>
                  <a:lnTo>
                    <a:pt x="1116438" y="690408"/>
                  </a:lnTo>
                  <a:close/>
                </a:path>
                <a:path w="1448434" h="707389">
                  <a:moveTo>
                    <a:pt x="1320179" y="707258"/>
                  </a:moveTo>
                  <a:lnTo>
                    <a:pt x="1300620" y="703775"/>
                  </a:lnTo>
                  <a:lnTo>
                    <a:pt x="1281092" y="695316"/>
                  </a:lnTo>
                  <a:lnTo>
                    <a:pt x="1261501" y="686003"/>
                  </a:lnTo>
                  <a:lnTo>
                    <a:pt x="1241752" y="679961"/>
                  </a:lnTo>
                  <a:lnTo>
                    <a:pt x="1220080" y="677773"/>
                  </a:lnTo>
                  <a:lnTo>
                    <a:pt x="1197901" y="677244"/>
                  </a:lnTo>
                  <a:lnTo>
                    <a:pt x="1420974" y="677244"/>
                  </a:lnTo>
                  <a:lnTo>
                    <a:pt x="1419182" y="680298"/>
                  </a:lnTo>
                  <a:lnTo>
                    <a:pt x="1409068" y="685166"/>
                  </a:lnTo>
                  <a:lnTo>
                    <a:pt x="1397787" y="686246"/>
                  </a:lnTo>
                  <a:lnTo>
                    <a:pt x="1383084" y="686246"/>
                  </a:lnTo>
                  <a:lnTo>
                    <a:pt x="1371452" y="687038"/>
                  </a:lnTo>
                  <a:lnTo>
                    <a:pt x="1358388" y="691548"/>
                  </a:lnTo>
                  <a:lnTo>
                    <a:pt x="1346005" y="698222"/>
                  </a:lnTo>
                  <a:lnTo>
                    <a:pt x="1333527" y="704359"/>
                  </a:lnTo>
                  <a:lnTo>
                    <a:pt x="1320179" y="707258"/>
                  </a:lnTo>
                  <a:close/>
                </a:path>
                <a:path w="1448434" h="707389">
                  <a:moveTo>
                    <a:pt x="1396329" y="686385"/>
                  </a:moveTo>
                  <a:lnTo>
                    <a:pt x="1383084" y="686246"/>
                  </a:lnTo>
                  <a:lnTo>
                    <a:pt x="1397787" y="686246"/>
                  </a:lnTo>
                  <a:lnTo>
                    <a:pt x="1396329" y="686385"/>
                  </a:lnTo>
                  <a:close/>
                </a:path>
                <a:path w="1448434" h="707389">
                  <a:moveTo>
                    <a:pt x="562328" y="64430"/>
                  </a:moveTo>
                  <a:lnTo>
                    <a:pt x="298609" y="64430"/>
                  </a:lnTo>
                  <a:lnTo>
                    <a:pt x="300738" y="61965"/>
                  </a:lnTo>
                  <a:lnTo>
                    <a:pt x="301476" y="61228"/>
                  </a:lnTo>
                  <a:lnTo>
                    <a:pt x="314007" y="47717"/>
                  </a:lnTo>
                  <a:lnTo>
                    <a:pt x="359663" y="15396"/>
                  </a:lnTo>
                  <a:lnTo>
                    <a:pt x="406806" y="155"/>
                  </a:lnTo>
                  <a:lnTo>
                    <a:pt x="454977" y="0"/>
                  </a:lnTo>
                  <a:lnTo>
                    <a:pt x="501282" y="13903"/>
                  </a:lnTo>
                  <a:lnTo>
                    <a:pt x="542827" y="40840"/>
                  </a:lnTo>
                  <a:lnTo>
                    <a:pt x="560724" y="61431"/>
                  </a:lnTo>
                  <a:lnTo>
                    <a:pt x="562328" y="64430"/>
                  </a:lnTo>
                  <a:close/>
                </a:path>
                <a:path w="1448434" h="707389">
                  <a:moveTo>
                    <a:pt x="227266" y="561000"/>
                  </a:moveTo>
                  <a:lnTo>
                    <a:pt x="217412" y="559828"/>
                  </a:lnTo>
                  <a:lnTo>
                    <a:pt x="204981" y="554281"/>
                  </a:lnTo>
                  <a:lnTo>
                    <a:pt x="192519" y="547375"/>
                  </a:lnTo>
                  <a:lnTo>
                    <a:pt x="182571" y="542128"/>
                  </a:lnTo>
                  <a:lnTo>
                    <a:pt x="171679" y="535751"/>
                  </a:lnTo>
                  <a:lnTo>
                    <a:pt x="162100" y="527763"/>
                  </a:lnTo>
                  <a:lnTo>
                    <a:pt x="152046" y="520091"/>
                  </a:lnTo>
                  <a:lnTo>
                    <a:pt x="139731" y="514662"/>
                  </a:lnTo>
                  <a:lnTo>
                    <a:pt x="106347" y="507475"/>
                  </a:lnTo>
                  <a:lnTo>
                    <a:pt x="72394" y="499750"/>
                  </a:lnTo>
                  <a:lnTo>
                    <a:pt x="40401" y="487602"/>
                  </a:lnTo>
                  <a:lnTo>
                    <a:pt x="12899" y="467145"/>
                  </a:lnTo>
                  <a:lnTo>
                    <a:pt x="2680" y="447483"/>
                  </a:lnTo>
                  <a:lnTo>
                    <a:pt x="4509" y="428011"/>
                  </a:lnTo>
                  <a:lnTo>
                    <a:pt x="10575" y="408097"/>
                  </a:lnTo>
                  <a:lnTo>
                    <a:pt x="13068" y="387108"/>
                  </a:lnTo>
                  <a:lnTo>
                    <a:pt x="9344" y="367354"/>
                  </a:lnTo>
                  <a:lnTo>
                    <a:pt x="3897" y="348374"/>
                  </a:lnTo>
                  <a:lnTo>
                    <a:pt x="0" y="329173"/>
                  </a:lnTo>
                  <a:lnTo>
                    <a:pt x="924" y="308755"/>
                  </a:lnTo>
                  <a:lnTo>
                    <a:pt x="15690" y="278551"/>
                  </a:lnTo>
                  <a:lnTo>
                    <a:pt x="40243" y="256562"/>
                  </a:lnTo>
                  <a:lnTo>
                    <a:pt x="67780" y="236869"/>
                  </a:lnTo>
                  <a:lnTo>
                    <a:pt x="91326" y="213721"/>
                  </a:lnTo>
                  <a:lnTo>
                    <a:pt x="98112" y="200554"/>
                  </a:lnTo>
                  <a:lnTo>
                    <a:pt x="101846" y="186108"/>
                  </a:lnTo>
                  <a:lnTo>
                    <a:pt x="104157" y="171188"/>
                  </a:lnTo>
                  <a:lnTo>
                    <a:pt x="106674" y="156599"/>
                  </a:lnTo>
                  <a:lnTo>
                    <a:pt x="125395" y="113590"/>
                  </a:lnTo>
                  <a:lnTo>
                    <a:pt x="159802" y="81954"/>
                  </a:lnTo>
                  <a:lnTo>
                    <a:pt x="204518" y="65967"/>
                  </a:lnTo>
                  <a:lnTo>
                    <a:pt x="251890" y="61228"/>
                  </a:lnTo>
                  <a:lnTo>
                    <a:pt x="262347" y="61431"/>
                  </a:lnTo>
                  <a:lnTo>
                    <a:pt x="278749" y="61965"/>
                  </a:lnTo>
                  <a:lnTo>
                    <a:pt x="293443" y="62721"/>
                  </a:lnTo>
                  <a:lnTo>
                    <a:pt x="298777" y="63587"/>
                  </a:lnTo>
                  <a:lnTo>
                    <a:pt x="298609" y="64430"/>
                  </a:lnTo>
                  <a:lnTo>
                    <a:pt x="562328" y="64430"/>
                  </a:lnTo>
                  <a:lnTo>
                    <a:pt x="572722" y="83870"/>
                  </a:lnTo>
                  <a:lnTo>
                    <a:pt x="582768" y="107305"/>
                  </a:lnTo>
                  <a:lnTo>
                    <a:pt x="594775" y="130819"/>
                  </a:lnTo>
                  <a:lnTo>
                    <a:pt x="605985" y="145497"/>
                  </a:lnTo>
                  <a:lnTo>
                    <a:pt x="618935" y="158895"/>
                  </a:lnTo>
                  <a:lnTo>
                    <a:pt x="631822" y="172452"/>
                  </a:lnTo>
                  <a:lnTo>
                    <a:pt x="642843" y="187603"/>
                  </a:lnTo>
                  <a:lnTo>
                    <a:pt x="652625" y="211754"/>
                  </a:lnTo>
                  <a:lnTo>
                    <a:pt x="655063" y="225853"/>
                  </a:lnTo>
                  <a:lnTo>
                    <a:pt x="288320" y="225853"/>
                  </a:lnTo>
                  <a:lnTo>
                    <a:pt x="292537" y="527131"/>
                  </a:lnTo>
                  <a:lnTo>
                    <a:pt x="281152" y="541451"/>
                  </a:lnTo>
                  <a:lnTo>
                    <a:pt x="264708" y="550448"/>
                  </a:lnTo>
                  <a:lnTo>
                    <a:pt x="245860" y="556253"/>
                  </a:lnTo>
                  <a:lnTo>
                    <a:pt x="227266" y="561000"/>
                  </a:lnTo>
                  <a:close/>
                </a:path>
                <a:path w="1448434" h="707389">
                  <a:moveTo>
                    <a:pt x="550472" y="556701"/>
                  </a:moveTo>
                  <a:lnTo>
                    <a:pt x="498976" y="550595"/>
                  </a:lnTo>
                  <a:lnTo>
                    <a:pt x="463107" y="531555"/>
                  </a:lnTo>
                  <a:lnTo>
                    <a:pt x="452700" y="524478"/>
                  </a:lnTo>
                  <a:lnTo>
                    <a:pt x="420317" y="497454"/>
                  </a:lnTo>
                  <a:lnTo>
                    <a:pt x="414486" y="491391"/>
                  </a:lnTo>
                  <a:lnTo>
                    <a:pt x="407563" y="484332"/>
                  </a:lnTo>
                  <a:lnTo>
                    <a:pt x="377120" y="430770"/>
                  </a:lnTo>
                  <a:lnTo>
                    <a:pt x="365398" y="369752"/>
                  </a:lnTo>
                  <a:lnTo>
                    <a:pt x="363015" y="310819"/>
                  </a:lnTo>
                  <a:lnTo>
                    <a:pt x="359824" y="281842"/>
                  </a:lnTo>
                  <a:lnTo>
                    <a:pt x="342207" y="239644"/>
                  </a:lnTo>
                  <a:lnTo>
                    <a:pt x="288320" y="225853"/>
                  </a:lnTo>
                  <a:lnTo>
                    <a:pt x="655063" y="225853"/>
                  </a:lnTo>
                  <a:lnTo>
                    <a:pt x="656972" y="236911"/>
                  </a:lnTo>
                  <a:lnTo>
                    <a:pt x="659350" y="262457"/>
                  </a:lnTo>
                  <a:lnTo>
                    <a:pt x="663250" y="288030"/>
                  </a:lnTo>
                  <a:lnTo>
                    <a:pt x="669206" y="308023"/>
                  </a:lnTo>
                  <a:lnTo>
                    <a:pt x="675984" y="327290"/>
                  </a:lnTo>
                  <a:lnTo>
                    <a:pt x="680991" y="346936"/>
                  </a:lnTo>
                  <a:lnTo>
                    <a:pt x="681634" y="368067"/>
                  </a:lnTo>
                  <a:lnTo>
                    <a:pt x="675207" y="393763"/>
                  </a:lnTo>
                  <a:lnTo>
                    <a:pt x="663862" y="416932"/>
                  </a:lnTo>
                  <a:lnTo>
                    <a:pt x="650777" y="439343"/>
                  </a:lnTo>
                  <a:lnTo>
                    <a:pt x="639132" y="462764"/>
                  </a:lnTo>
                  <a:lnTo>
                    <a:pt x="633959" y="481563"/>
                  </a:lnTo>
                  <a:lnTo>
                    <a:pt x="630509" y="500803"/>
                  </a:lnTo>
                  <a:lnTo>
                    <a:pt x="625257" y="519349"/>
                  </a:lnTo>
                  <a:lnTo>
                    <a:pt x="614676" y="536062"/>
                  </a:lnTo>
                  <a:lnTo>
                    <a:pt x="596121" y="549155"/>
                  </a:lnTo>
                  <a:lnTo>
                    <a:pt x="574008" y="555376"/>
                  </a:lnTo>
                  <a:lnTo>
                    <a:pt x="550472" y="556701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629339" y="5855054"/>
              <a:ext cx="1308100" cy="564515"/>
            </a:xfrm>
            <a:custGeom>
              <a:avLst/>
              <a:gdLst/>
              <a:ahLst/>
              <a:cxnLst/>
              <a:rect l="l" t="t" r="r" b="b"/>
              <a:pathLst>
                <a:path w="1308100" h="564514">
                  <a:moveTo>
                    <a:pt x="962603" y="490501"/>
                  </a:moveTo>
                  <a:lnTo>
                    <a:pt x="915012" y="488686"/>
                  </a:lnTo>
                  <a:lnTo>
                    <a:pt x="876549" y="481810"/>
                  </a:lnTo>
                  <a:lnTo>
                    <a:pt x="842264" y="449787"/>
                  </a:lnTo>
                  <a:lnTo>
                    <a:pt x="840868" y="418518"/>
                  </a:lnTo>
                  <a:lnTo>
                    <a:pt x="835839" y="368694"/>
                  </a:lnTo>
                  <a:lnTo>
                    <a:pt x="828383" y="306575"/>
                  </a:lnTo>
                  <a:lnTo>
                    <a:pt x="819706" y="238425"/>
                  </a:lnTo>
                  <a:lnTo>
                    <a:pt x="811013" y="170503"/>
                  </a:lnTo>
                  <a:lnTo>
                    <a:pt x="803509" y="109072"/>
                  </a:lnTo>
                  <a:lnTo>
                    <a:pt x="798401" y="60393"/>
                  </a:lnTo>
                  <a:lnTo>
                    <a:pt x="796895" y="30727"/>
                  </a:lnTo>
                  <a:lnTo>
                    <a:pt x="821930" y="13029"/>
                  </a:lnTo>
                  <a:lnTo>
                    <a:pt x="877893" y="2503"/>
                  </a:lnTo>
                  <a:lnTo>
                    <a:pt x="938727" y="1203"/>
                  </a:lnTo>
                  <a:lnTo>
                    <a:pt x="978372" y="11181"/>
                  </a:lnTo>
                  <a:lnTo>
                    <a:pt x="992920" y="33888"/>
                  </a:lnTo>
                  <a:lnTo>
                    <a:pt x="1002778" y="70000"/>
                  </a:lnTo>
                  <a:lnTo>
                    <a:pt x="1011661" y="115483"/>
                  </a:lnTo>
                  <a:lnTo>
                    <a:pt x="1023286" y="166301"/>
                  </a:lnTo>
                  <a:lnTo>
                    <a:pt x="1041366" y="218421"/>
                  </a:lnTo>
                  <a:lnTo>
                    <a:pt x="1069617" y="267807"/>
                  </a:lnTo>
                  <a:lnTo>
                    <a:pt x="1104861" y="299303"/>
                  </a:lnTo>
                  <a:lnTo>
                    <a:pt x="1152048" y="323137"/>
                  </a:lnTo>
                  <a:lnTo>
                    <a:pt x="1203554" y="341505"/>
                  </a:lnTo>
                  <a:lnTo>
                    <a:pt x="1251757" y="356600"/>
                  </a:lnTo>
                  <a:lnTo>
                    <a:pt x="1289034" y="370619"/>
                  </a:lnTo>
                  <a:lnTo>
                    <a:pt x="1307764" y="385757"/>
                  </a:lnTo>
                  <a:lnTo>
                    <a:pt x="1299247" y="410440"/>
                  </a:lnTo>
                  <a:lnTo>
                    <a:pt x="1262521" y="431947"/>
                  </a:lnTo>
                  <a:lnTo>
                    <a:pt x="1213462" y="449569"/>
                  </a:lnTo>
                  <a:lnTo>
                    <a:pt x="1167945" y="462593"/>
                  </a:lnTo>
                  <a:lnTo>
                    <a:pt x="1121992" y="473301"/>
                  </a:lnTo>
                  <a:lnTo>
                    <a:pt x="1069907" y="482037"/>
                  </a:lnTo>
                  <a:lnTo>
                    <a:pt x="1015506" y="488027"/>
                  </a:lnTo>
                  <a:lnTo>
                    <a:pt x="962603" y="490501"/>
                  </a:lnTo>
                  <a:close/>
                </a:path>
                <a:path w="1308100" h="564514">
                  <a:moveTo>
                    <a:pt x="51742" y="564444"/>
                  </a:moveTo>
                  <a:lnTo>
                    <a:pt x="20218" y="562851"/>
                  </a:lnTo>
                  <a:lnTo>
                    <a:pt x="3254" y="549197"/>
                  </a:lnTo>
                  <a:lnTo>
                    <a:pt x="0" y="520726"/>
                  </a:lnTo>
                  <a:lnTo>
                    <a:pt x="7149" y="488210"/>
                  </a:lnTo>
                  <a:lnTo>
                    <a:pt x="21398" y="462425"/>
                  </a:lnTo>
                  <a:lnTo>
                    <a:pt x="53717" y="440536"/>
                  </a:lnTo>
                  <a:lnTo>
                    <a:pt x="153993" y="395893"/>
                  </a:lnTo>
                  <a:lnTo>
                    <a:pt x="199816" y="366700"/>
                  </a:lnTo>
                  <a:lnTo>
                    <a:pt x="228006" y="328636"/>
                  </a:lnTo>
                  <a:lnTo>
                    <a:pt x="235010" y="293329"/>
                  </a:lnTo>
                  <a:lnTo>
                    <a:pt x="240356" y="238894"/>
                  </a:lnTo>
                  <a:lnTo>
                    <a:pt x="245083" y="174310"/>
                  </a:lnTo>
                  <a:lnTo>
                    <a:pt x="250232" y="108562"/>
                  </a:lnTo>
                  <a:lnTo>
                    <a:pt x="256842" y="50630"/>
                  </a:lnTo>
                  <a:lnTo>
                    <a:pt x="265954" y="9496"/>
                  </a:lnTo>
                  <a:lnTo>
                    <a:pt x="297765" y="0"/>
                  </a:lnTo>
                  <a:lnTo>
                    <a:pt x="359160" y="4167"/>
                  </a:lnTo>
                  <a:lnTo>
                    <a:pt x="418815" y="16391"/>
                  </a:lnTo>
                  <a:lnTo>
                    <a:pt x="445408" y="31064"/>
                  </a:lnTo>
                  <a:lnTo>
                    <a:pt x="445242" y="50630"/>
                  </a:lnTo>
                  <a:lnTo>
                    <a:pt x="445224" y="246764"/>
                  </a:lnTo>
                  <a:lnTo>
                    <a:pt x="444793" y="318132"/>
                  </a:lnTo>
                  <a:lnTo>
                    <a:pt x="443747" y="385401"/>
                  </a:lnTo>
                  <a:lnTo>
                    <a:pt x="441855" y="443035"/>
                  </a:lnTo>
                  <a:lnTo>
                    <a:pt x="438888" y="485496"/>
                  </a:lnTo>
                  <a:lnTo>
                    <a:pt x="416183" y="521778"/>
                  </a:lnTo>
                  <a:lnTo>
                    <a:pt x="331526" y="544203"/>
                  </a:lnTo>
                  <a:lnTo>
                    <a:pt x="274328" y="552221"/>
                  </a:lnTo>
                  <a:lnTo>
                    <a:pt x="213236" y="558191"/>
                  </a:lnTo>
                  <a:lnTo>
                    <a:pt x="152765" y="562177"/>
                  </a:lnTo>
                  <a:lnTo>
                    <a:pt x="97429" y="564240"/>
                  </a:lnTo>
                  <a:lnTo>
                    <a:pt x="51742" y="564444"/>
                  </a:lnTo>
                  <a:close/>
                </a:path>
              </a:pathLst>
            </a:custGeom>
            <a:solidFill>
              <a:srgbClr val="B623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810121" y="5004020"/>
              <a:ext cx="774700" cy="262255"/>
            </a:xfrm>
            <a:custGeom>
              <a:avLst/>
              <a:gdLst/>
              <a:ahLst/>
              <a:cxnLst/>
              <a:rect l="l" t="t" r="r" b="b"/>
              <a:pathLst>
                <a:path w="774700" h="262254">
                  <a:moveTo>
                    <a:pt x="507159" y="255277"/>
                  </a:moveTo>
                  <a:lnTo>
                    <a:pt x="463644" y="28476"/>
                  </a:lnTo>
                  <a:lnTo>
                    <a:pt x="753739" y="0"/>
                  </a:lnTo>
                  <a:lnTo>
                    <a:pt x="774147" y="206075"/>
                  </a:lnTo>
                  <a:lnTo>
                    <a:pt x="507159" y="255277"/>
                  </a:lnTo>
                  <a:close/>
                </a:path>
                <a:path w="774700" h="262254">
                  <a:moveTo>
                    <a:pt x="0" y="262186"/>
                  </a:moveTo>
                  <a:lnTo>
                    <a:pt x="6746" y="63524"/>
                  </a:lnTo>
                  <a:lnTo>
                    <a:pt x="319272" y="53751"/>
                  </a:lnTo>
                  <a:lnTo>
                    <a:pt x="310502" y="259827"/>
                  </a:lnTo>
                  <a:lnTo>
                    <a:pt x="0" y="262186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714304" y="3264424"/>
              <a:ext cx="977900" cy="2047875"/>
            </a:xfrm>
            <a:custGeom>
              <a:avLst/>
              <a:gdLst/>
              <a:ahLst/>
              <a:cxnLst/>
              <a:rect l="l" t="t" r="r" b="b"/>
              <a:pathLst>
                <a:path w="977900" h="2047875">
                  <a:moveTo>
                    <a:pt x="51272" y="579472"/>
                  </a:moveTo>
                  <a:lnTo>
                    <a:pt x="17877" y="434225"/>
                  </a:lnTo>
                  <a:lnTo>
                    <a:pt x="19564" y="73634"/>
                  </a:lnTo>
                  <a:lnTo>
                    <a:pt x="215546" y="0"/>
                  </a:lnTo>
                  <a:lnTo>
                    <a:pt x="229809" y="47898"/>
                  </a:lnTo>
                  <a:lnTo>
                    <a:pt x="262729" y="151165"/>
                  </a:lnTo>
                  <a:lnTo>
                    <a:pt x="299507" y="249156"/>
                  </a:lnTo>
                  <a:lnTo>
                    <a:pt x="325344" y="281226"/>
                  </a:lnTo>
                  <a:lnTo>
                    <a:pt x="650925" y="281226"/>
                  </a:lnTo>
                  <a:lnTo>
                    <a:pt x="612065" y="559083"/>
                  </a:lnTo>
                  <a:lnTo>
                    <a:pt x="51272" y="579472"/>
                  </a:lnTo>
                  <a:close/>
                </a:path>
                <a:path w="977900" h="2047875">
                  <a:moveTo>
                    <a:pt x="650925" y="281226"/>
                  </a:moveTo>
                  <a:lnTo>
                    <a:pt x="325344" y="281226"/>
                  </a:lnTo>
                  <a:lnTo>
                    <a:pt x="345048" y="227098"/>
                  </a:lnTo>
                  <a:lnTo>
                    <a:pt x="368499" y="135453"/>
                  </a:lnTo>
                  <a:lnTo>
                    <a:pt x="388125" y="49083"/>
                  </a:lnTo>
                  <a:lnTo>
                    <a:pt x="396349" y="10784"/>
                  </a:lnTo>
                  <a:lnTo>
                    <a:pt x="678685" y="82733"/>
                  </a:lnTo>
                  <a:lnTo>
                    <a:pt x="650925" y="281226"/>
                  </a:lnTo>
                  <a:close/>
                </a:path>
                <a:path w="977900" h="2047875">
                  <a:moveTo>
                    <a:pt x="0" y="2047277"/>
                  </a:moveTo>
                  <a:lnTo>
                    <a:pt x="7758" y="1698482"/>
                  </a:lnTo>
                  <a:lnTo>
                    <a:pt x="808722" y="1046217"/>
                  </a:lnTo>
                  <a:lnTo>
                    <a:pt x="977887" y="1951064"/>
                  </a:lnTo>
                  <a:lnTo>
                    <a:pt x="0" y="2047277"/>
                  </a:lnTo>
                  <a:close/>
                </a:path>
              </a:pathLst>
            </a:custGeom>
            <a:solidFill>
              <a:srgbClr val="B6232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542777" y="3265772"/>
              <a:ext cx="1111250" cy="596900"/>
            </a:xfrm>
            <a:custGeom>
              <a:avLst/>
              <a:gdLst/>
              <a:ahLst/>
              <a:cxnLst/>
              <a:rect l="l" t="t" r="r" b="b"/>
              <a:pathLst>
                <a:path w="1111250" h="596900">
                  <a:moveTo>
                    <a:pt x="946685" y="569193"/>
                  </a:moveTo>
                  <a:lnTo>
                    <a:pt x="797422" y="441976"/>
                  </a:lnTo>
                  <a:lnTo>
                    <a:pt x="849369" y="81722"/>
                  </a:lnTo>
                  <a:lnTo>
                    <a:pt x="934500" y="147787"/>
                  </a:lnTo>
                  <a:lnTo>
                    <a:pt x="1019504" y="255509"/>
                  </a:lnTo>
                  <a:lnTo>
                    <a:pt x="1084838" y="355996"/>
                  </a:lnTo>
                  <a:lnTo>
                    <a:pt x="1110960" y="400356"/>
                  </a:lnTo>
                  <a:lnTo>
                    <a:pt x="946685" y="569193"/>
                  </a:lnTo>
                  <a:close/>
                </a:path>
                <a:path w="1111250" h="596900">
                  <a:moveTo>
                    <a:pt x="505641" y="355198"/>
                  </a:moveTo>
                  <a:lnTo>
                    <a:pt x="443911" y="182317"/>
                  </a:lnTo>
                  <a:lnTo>
                    <a:pt x="386736" y="0"/>
                  </a:lnTo>
                  <a:lnTo>
                    <a:pt x="396220" y="6139"/>
                  </a:lnTo>
                  <a:lnTo>
                    <a:pt x="419603" y="20051"/>
                  </a:lnTo>
                  <a:lnTo>
                    <a:pt x="449279" y="34974"/>
                  </a:lnTo>
                  <a:lnTo>
                    <a:pt x="477643" y="44147"/>
                  </a:lnTo>
                  <a:lnTo>
                    <a:pt x="562344" y="44147"/>
                  </a:lnTo>
                  <a:lnTo>
                    <a:pt x="505641" y="355198"/>
                  </a:lnTo>
                  <a:close/>
                </a:path>
                <a:path w="1111250" h="596900">
                  <a:moveTo>
                    <a:pt x="562344" y="44147"/>
                  </a:moveTo>
                  <a:lnTo>
                    <a:pt x="477643" y="44147"/>
                  </a:lnTo>
                  <a:lnTo>
                    <a:pt x="506147" y="39945"/>
                  </a:lnTo>
                  <a:lnTo>
                    <a:pt x="536295" y="25443"/>
                  </a:lnTo>
                  <a:lnTo>
                    <a:pt x="560181" y="9930"/>
                  </a:lnTo>
                  <a:lnTo>
                    <a:pt x="569900" y="2696"/>
                  </a:lnTo>
                  <a:lnTo>
                    <a:pt x="562344" y="44147"/>
                  </a:lnTo>
                  <a:close/>
                </a:path>
                <a:path w="1111250" h="596900">
                  <a:moveTo>
                    <a:pt x="0" y="596322"/>
                  </a:moveTo>
                  <a:lnTo>
                    <a:pt x="8878" y="552272"/>
                  </a:lnTo>
                  <a:lnTo>
                    <a:pt x="32192" y="443850"/>
                  </a:lnTo>
                  <a:lnTo>
                    <a:pt x="64962" y="306646"/>
                  </a:lnTo>
                  <a:lnTo>
                    <a:pt x="102207" y="176251"/>
                  </a:lnTo>
                  <a:lnTo>
                    <a:pt x="126868" y="124308"/>
                  </a:lnTo>
                  <a:lnTo>
                    <a:pt x="154913" y="91811"/>
                  </a:lnTo>
                  <a:lnTo>
                    <a:pt x="192946" y="72960"/>
                  </a:lnTo>
                  <a:lnTo>
                    <a:pt x="211854" y="156665"/>
                  </a:lnTo>
                  <a:lnTo>
                    <a:pt x="227964" y="327838"/>
                  </a:lnTo>
                  <a:lnTo>
                    <a:pt x="239172" y="496514"/>
                  </a:lnTo>
                  <a:lnTo>
                    <a:pt x="243375" y="572732"/>
                  </a:lnTo>
                  <a:lnTo>
                    <a:pt x="0" y="596322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923984" y="3762174"/>
              <a:ext cx="2628900" cy="1334770"/>
            </a:xfrm>
            <a:custGeom>
              <a:avLst/>
              <a:gdLst/>
              <a:ahLst/>
              <a:cxnLst/>
              <a:rect l="l" t="t" r="r" b="b"/>
              <a:pathLst>
                <a:path w="2628900" h="1334770">
                  <a:moveTo>
                    <a:pt x="1251790" y="1334690"/>
                  </a:moveTo>
                  <a:lnTo>
                    <a:pt x="0" y="1305876"/>
                  </a:lnTo>
                  <a:lnTo>
                    <a:pt x="56838" y="33026"/>
                  </a:lnTo>
                  <a:lnTo>
                    <a:pt x="193239" y="43733"/>
                  </a:lnTo>
                  <a:lnTo>
                    <a:pt x="524552" y="66873"/>
                  </a:lnTo>
                  <a:lnTo>
                    <a:pt x="933944" y="88970"/>
                  </a:lnTo>
                  <a:lnTo>
                    <a:pt x="1304581" y="96550"/>
                  </a:lnTo>
                  <a:lnTo>
                    <a:pt x="1680128" y="79189"/>
                  </a:lnTo>
                  <a:lnTo>
                    <a:pt x="2097196" y="46253"/>
                  </a:lnTo>
                  <a:lnTo>
                    <a:pt x="2435585" y="14327"/>
                  </a:lnTo>
                  <a:lnTo>
                    <a:pt x="2575093" y="0"/>
                  </a:lnTo>
                  <a:lnTo>
                    <a:pt x="2628895" y="1149171"/>
                  </a:lnTo>
                  <a:lnTo>
                    <a:pt x="1251790" y="1334690"/>
                  </a:lnTo>
                  <a:close/>
                </a:path>
              </a:pathLst>
            </a:custGeom>
            <a:solidFill>
              <a:srgbClr val="89C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536741" y="2439792"/>
              <a:ext cx="3466388" cy="4090681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3331856" y="5360349"/>
            <a:ext cx="4751070" cy="122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3390">
              <a:lnSpc>
                <a:spcPct val="115799"/>
              </a:lnSpc>
              <a:spcBef>
                <a:spcPts val="100"/>
              </a:spcBef>
            </a:pPr>
            <a:r>
              <a:rPr sz="3400" spc="-45" dirty="0">
                <a:solidFill>
                  <a:srgbClr val="CF7841"/>
                </a:solidFill>
                <a:latin typeface="Microsoft Sans Serif"/>
                <a:cs typeface="Microsoft Sans Serif"/>
              </a:rPr>
              <a:t>uso </a:t>
            </a:r>
            <a:r>
              <a:rPr sz="3400" spc="-30" dirty="0">
                <a:solidFill>
                  <a:srgbClr val="CF7841"/>
                </a:solidFill>
                <a:latin typeface="Microsoft Sans Serif"/>
                <a:cs typeface="Microsoft Sans Serif"/>
              </a:rPr>
              <a:t>del </a:t>
            </a:r>
            <a:r>
              <a:rPr sz="3400" spc="-50" dirty="0">
                <a:solidFill>
                  <a:srgbClr val="CF7841"/>
                </a:solidFill>
                <a:latin typeface="Microsoft Sans Serif"/>
                <a:cs typeface="Microsoft Sans Serif"/>
              </a:rPr>
              <a:t>VOTO </a:t>
            </a:r>
            <a:r>
              <a:rPr sz="3400" spc="-40" dirty="0">
                <a:solidFill>
                  <a:srgbClr val="C4CFD5"/>
                </a:solidFill>
                <a:latin typeface="Microsoft Sans Serif"/>
                <a:cs typeface="Microsoft Sans Serif"/>
              </a:rPr>
              <a:t>como </a:t>
            </a:r>
            <a:r>
              <a:rPr sz="3400" spc="-3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20" dirty="0">
                <a:solidFill>
                  <a:srgbClr val="C4CFD5"/>
                </a:solidFill>
                <a:latin typeface="Microsoft Sans Serif"/>
                <a:cs typeface="Microsoft Sans Serif"/>
              </a:rPr>
              <a:t>medio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4CFD5"/>
                </a:solidFill>
                <a:latin typeface="Microsoft Sans Serif"/>
                <a:cs typeface="Microsoft Sans Serif"/>
              </a:rPr>
              <a:t>de</a:t>
            </a:r>
            <a:r>
              <a:rPr sz="3400" spc="-5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F7841"/>
                </a:solidFill>
                <a:latin typeface="Microsoft Sans Serif"/>
                <a:cs typeface="Microsoft Sans Serif"/>
              </a:rPr>
              <a:t>expresión</a:t>
            </a:r>
            <a:r>
              <a:rPr sz="3400" spc="-55" dirty="0">
                <a:solidFill>
                  <a:srgbClr val="CF7841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4CFD5"/>
                </a:solidFill>
                <a:latin typeface="Microsoft Sans Serif"/>
                <a:cs typeface="Microsoft Sans Serif"/>
              </a:rPr>
              <a:t>de</a:t>
            </a:r>
            <a:r>
              <a:rPr sz="3400" spc="-5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65" dirty="0">
                <a:solidFill>
                  <a:srgbClr val="C4CFD5"/>
                </a:solidFill>
                <a:latin typeface="Microsoft Sans Serif"/>
                <a:cs typeface="Microsoft Sans Serif"/>
              </a:rPr>
              <a:t>la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1227" y="6505816"/>
            <a:ext cx="5445125" cy="1758950"/>
          </a:xfrm>
          <a:prstGeom prst="rect">
            <a:avLst/>
          </a:prstGeom>
          <a:solidFill>
            <a:srgbClr val="2E377E"/>
          </a:solidFill>
        </p:spPr>
        <p:txBody>
          <a:bodyPr vert="horz" wrap="square" lIns="0" tIns="67310" rIns="0" bIns="0" rtlCol="0">
            <a:spAutoFit/>
          </a:bodyPr>
          <a:lstStyle/>
          <a:p>
            <a:pPr marL="842010" marR="701675" indent="-345440">
              <a:lnSpc>
                <a:spcPct val="115799"/>
              </a:lnSpc>
              <a:spcBef>
                <a:spcPts val="530"/>
              </a:spcBef>
            </a:pPr>
            <a:r>
              <a:rPr sz="3400" spc="-35" dirty="0">
                <a:solidFill>
                  <a:srgbClr val="C4CFD5"/>
                </a:solidFill>
                <a:latin typeface="Microsoft Sans Serif"/>
                <a:cs typeface="Microsoft Sans Serif"/>
              </a:rPr>
              <a:t>ciudadanía </a:t>
            </a:r>
            <a:r>
              <a:rPr sz="3400" spc="-50" dirty="0">
                <a:solidFill>
                  <a:srgbClr val="CF7841"/>
                </a:solidFill>
                <a:latin typeface="Microsoft Sans Serif"/>
                <a:cs typeface="Microsoft Sans Serif"/>
              </a:rPr>
              <a:t>en </a:t>
            </a:r>
            <a:r>
              <a:rPr sz="3400" spc="-25" dirty="0">
                <a:solidFill>
                  <a:srgbClr val="CF7841"/>
                </a:solidFill>
                <a:latin typeface="Microsoft Sans Serif"/>
                <a:cs typeface="Microsoft Sans Serif"/>
              </a:rPr>
              <a:t>asuntos </a:t>
            </a:r>
            <a:r>
              <a:rPr sz="3400" spc="-890" dirty="0">
                <a:solidFill>
                  <a:srgbClr val="CF7841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F7841"/>
                </a:solidFill>
                <a:latin typeface="Microsoft Sans Serif"/>
                <a:cs typeface="Microsoft Sans Serif"/>
              </a:rPr>
              <a:t>de</a:t>
            </a:r>
            <a:r>
              <a:rPr sz="3400" spc="-55" dirty="0">
                <a:solidFill>
                  <a:srgbClr val="CF7841"/>
                </a:solidFill>
                <a:latin typeface="Microsoft Sans Serif"/>
                <a:cs typeface="Microsoft Sans Serif"/>
              </a:rPr>
              <a:t> </a:t>
            </a:r>
            <a:r>
              <a:rPr sz="3400" spc="-20" dirty="0">
                <a:solidFill>
                  <a:srgbClr val="CF7841"/>
                </a:solidFill>
                <a:latin typeface="Microsoft Sans Serif"/>
                <a:cs typeface="Microsoft Sans Serif"/>
              </a:rPr>
              <a:t>interés</a:t>
            </a:r>
            <a:r>
              <a:rPr sz="3400" spc="-55" dirty="0">
                <a:solidFill>
                  <a:srgbClr val="CF7841"/>
                </a:solidFill>
                <a:latin typeface="Microsoft Sans Serif"/>
                <a:cs typeface="Microsoft Sans Serif"/>
              </a:rPr>
              <a:t> </a:t>
            </a:r>
            <a:r>
              <a:rPr sz="3400" spc="-40" dirty="0">
                <a:solidFill>
                  <a:srgbClr val="CF7841"/>
                </a:solidFill>
                <a:latin typeface="Microsoft Sans Serif"/>
                <a:cs typeface="Microsoft Sans Serif"/>
              </a:rPr>
              <a:t>público.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T</a:t>
            </a:r>
            <a:r>
              <a:rPr spc="-910" dirty="0"/>
              <a:t>I</a:t>
            </a:r>
            <a:r>
              <a:rPr spc="-160" dirty="0"/>
              <a:t>P</a:t>
            </a:r>
            <a:r>
              <a:rPr spc="195" dirty="0"/>
              <a:t>O</a:t>
            </a:r>
            <a:r>
              <a:rPr spc="-415" dirty="0"/>
              <a:t>S</a:t>
            </a:r>
            <a:r>
              <a:rPr spc="-280" dirty="0"/>
              <a:t> </a:t>
            </a:r>
            <a:r>
              <a:rPr spc="10" dirty="0"/>
              <a:t>D</a:t>
            </a:r>
            <a:r>
              <a:rPr spc="-210" dirty="0"/>
              <a:t>E</a:t>
            </a:r>
            <a:r>
              <a:rPr spc="-280" dirty="0"/>
              <a:t> </a:t>
            </a:r>
            <a:r>
              <a:rPr spc="285" dirty="0"/>
              <a:t>M</a:t>
            </a:r>
            <a:r>
              <a:rPr spc="-215" dirty="0"/>
              <a:t>E</a:t>
            </a:r>
            <a:r>
              <a:rPr spc="-50" dirty="0"/>
              <a:t>C</a:t>
            </a:r>
            <a:r>
              <a:rPr spc="80" dirty="0"/>
              <a:t>A</a:t>
            </a:r>
            <a:r>
              <a:rPr spc="5" dirty="0"/>
              <a:t>N</a:t>
            </a:r>
            <a:r>
              <a:rPr spc="-910" dirty="0"/>
              <a:t>I</a:t>
            </a:r>
            <a:r>
              <a:rPr spc="-420" dirty="0"/>
              <a:t>S</a:t>
            </a:r>
            <a:r>
              <a:rPr spc="285" dirty="0"/>
              <a:t>M</a:t>
            </a:r>
            <a:r>
              <a:rPr spc="195" dirty="0"/>
              <a:t>O</a:t>
            </a:r>
            <a:r>
              <a:rPr spc="-415" dirty="0"/>
              <a:t>S</a:t>
            </a:r>
          </a:p>
        </p:txBody>
      </p:sp>
      <p:grpSp>
        <p:nvGrpSpPr>
          <p:cNvPr id="19" name="object 19"/>
          <p:cNvGrpSpPr/>
          <p:nvPr/>
        </p:nvGrpSpPr>
        <p:grpSpPr>
          <a:xfrm>
            <a:off x="1339650" y="4153981"/>
            <a:ext cx="1868805" cy="4105275"/>
            <a:chOff x="1339650" y="4153981"/>
            <a:chExt cx="1868805" cy="4105275"/>
          </a:xfrm>
        </p:grpSpPr>
        <p:sp>
          <p:nvSpPr>
            <p:cNvPr id="20" name="object 20"/>
            <p:cNvSpPr/>
            <p:nvPr/>
          </p:nvSpPr>
          <p:spPr>
            <a:xfrm>
              <a:off x="1339650" y="4837335"/>
              <a:ext cx="1050925" cy="2486660"/>
            </a:xfrm>
            <a:custGeom>
              <a:avLst/>
              <a:gdLst/>
              <a:ahLst/>
              <a:cxnLst/>
              <a:rect l="l" t="t" r="r" b="b"/>
              <a:pathLst>
                <a:path w="1050925" h="2486659">
                  <a:moveTo>
                    <a:pt x="648076" y="2486353"/>
                  </a:moveTo>
                  <a:lnTo>
                    <a:pt x="599369" y="2485592"/>
                  </a:lnTo>
                  <a:lnTo>
                    <a:pt x="550581" y="2482108"/>
                  </a:lnTo>
                  <a:lnTo>
                    <a:pt x="501665" y="2476324"/>
                  </a:lnTo>
                  <a:lnTo>
                    <a:pt x="452574" y="2468662"/>
                  </a:lnTo>
                  <a:lnTo>
                    <a:pt x="403262" y="2459544"/>
                  </a:lnTo>
                  <a:lnTo>
                    <a:pt x="0" y="2372882"/>
                  </a:lnTo>
                  <a:lnTo>
                    <a:pt x="12063" y="2215348"/>
                  </a:lnTo>
                  <a:lnTo>
                    <a:pt x="43445" y="1847302"/>
                  </a:lnTo>
                  <a:lnTo>
                    <a:pt x="86929" y="1425579"/>
                  </a:lnTo>
                  <a:lnTo>
                    <a:pt x="135300" y="1107014"/>
                  </a:lnTo>
                  <a:lnTo>
                    <a:pt x="157482" y="1012042"/>
                  </a:lnTo>
                  <a:lnTo>
                    <a:pt x="182009" y="917621"/>
                  </a:lnTo>
                  <a:lnTo>
                    <a:pt x="195529" y="870788"/>
                  </a:lnTo>
                  <a:lnTo>
                    <a:pt x="212105" y="819191"/>
                  </a:lnTo>
                  <a:lnTo>
                    <a:pt x="202330" y="797679"/>
                  </a:lnTo>
                  <a:lnTo>
                    <a:pt x="179987" y="732797"/>
                  </a:lnTo>
                  <a:lnTo>
                    <a:pt x="136346" y="587065"/>
                  </a:lnTo>
                  <a:lnTo>
                    <a:pt x="122644" y="537053"/>
                  </a:lnTo>
                  <a:lnTo>
                    <a:pt x="110610" y="486622"/>
                  </a:lnTo>
                  <a:lnTo>
                    <a:pt x="100992" y="435948"/>
                  </a:lnTo>
                  <a:lnTo>
                    <a:pt x="94538" y="385212"/>
                  </a:lnTo>
                  <a:lnTo>
                    <a:pt x="91994" y="334591"/>
                  </a:lnTo>
                  <a:lnTo>
                    <a:pt x="94109" y="284264"/>
                  </a:lnTo>
                  <a:lnTo>
                    <a:pt x="101630" y="234408"/>
                  </a:lnTo>
                  <a:lnTo>
                    <a:pt x="114688" y="185816"/>
                  </a:lnTo>
                  <a:lnTo>
                    <a:pt x="134524" y="141666"/>
                  </a:lnTo>
                  <a:lnTo>
                    <a:pt x="163903" y="104600"/>
                  </a:lnTo>
                  <a:lnTo>
                    <a:pt x="205588" y="77258"/>
                  </a:lnTo>
                  <a:lnTo>
                    <a:pt x="262615" y="54866"/>
                  </a:lnTo>
                  <a:lnTo>
                    <a:pt x="334217" y="29455"/>
                  </a:lnTo>
                  <a:lnTo>
                    <a:pt x="421417" y="0"/>
                  </a:lnTo>
                  <a:lnTo>
                    <a:pt x="453919" y="19546"/>
                  </a:lnTo>
                  <a:lnTo>
                    <a:pt x="509241" y="46755"/>
                  </a:lnTo>
                  <a:lnTo>
                    <a:pt x="648573" y="109772"/>
                  </a:lnTo>
                  <a:lnTo>
                    <a:pt x="690358" y="136908"/>
                  </a:lnTo>
                  <a:lnTo>
                    <a:pt x="726719" y="173554"/>
                  </a:lnTo>
                  <a:lnTo>
                    <a:pt x="757876" y="217184"/>
                  </a:lnTo>
                  <a:lnTo>
                    <a:pt x="784049" y="265277"/>
                  </a:lnTo>
                  <a:lnTo>
                    <a:pt x="805457" y="315307"/>
                  </a:lnTo>
                  <a:lnTo>
                    <a:pt x="822322" y="364751"/>
                  </a:lnTo>
                  <a:lnTo>
                    <a:pt x="834864" y="411085"/>
                  </a:lnTo>
                  <a:lnTo>
                    <a:pt x="843301" y="451785"/>
                  </a:lnTo>
                  <a:lnTo>
                    <a:pt x="845795" y="487004"/>
                  </a:lnTo>
                  <a:lnTo>
                    <a:pt x="842777" y="522774"/>
                  </a:lnTo>
                  <a:lnTo>
                    <a:pt x="822560" y="644251"/>
                  </a:lnTo>
                  <a:lnTo>
                    <a:pt x="811509" y="693175"/>
                  </a:lnTo>
                  <a:lnTo>
                    <a:pt x="797717" y="740234"/>
                  </a:lnTo>
                  <a:lnTo>
                    <a:pt x="780856" y="785591"/>
                  </a:lnTo>
                  <a:lnTo>
                    <a:pt x="760600" y="829409"/>
                  </a:lnTo>
                  <a:lnTo>
                    <a:pt x="770127" y="878306"/>
                  </a:lnTo>
                  <a:lnTo>
                    <a:pt x="781236" y="926754"/>
                  </a:lnTo>
                  <a:lnTo>
                    <a:pt x="793617" y="974842"/>
                  </a:lnTo>
                  <a:lnTo>
                    <a:pt x="820952" y="1070291"/>
                  </a:lnTo>
                  <a:lnTo>
                    <a:pt x="863727" y="1212981"/>
                  </a:lnTo>
                  <a:lnTo>
                    <a:pt x="877216" y="1260769"/>
                  </a:lnTo>
                  <a:lnTo>
                    <a:pt x="889802" y="1308818"/>
                  </a:lnTo>
                  <a:lnTo>
                    <a:pt x="901176" y="1357215"/>
                  </a:lnTo>
                  <a:lnTo>
                    <a:pt x="911634" y="1408742"/>
                  </a:lnTo>
                  <a:lnTo>
                    <a:pt x="920671" y="1460516"/>
                  </a:lnTo>
                  <a:lnTo>
                    <a:pt x="928552" y="1512493"/>
                  </a:lnTo>
                  <a:lnTo>
                    <a:pt x="941903" y="1616874"/>
                  </a:lnTo>
                  <a:lnTo>
                    <a:pt x="966364" y="1826101"/>
                  </a:lnTo>
                  <a:lnTo>
                    <a:pt x="973555" y="1878243"/>
                  </a:lnTo>
                  <a:lnTo>
                    <a:pt x="1031046" y="2235396"/>
                  </a:lnTo>
                  <a:lnTo>
                    <a:pt x="1037233" y="2262205"/>
                  </a:lnTo>
                  <a:lnTo>
                    <a:pt x="1045282" y="2293107"/>
                  </a:lnTo>
                  <a:lnTo>
                    <a:pt x="1050596" y="2324184"/>
                  </a:lnTo>
                  <a:lnTo>
                    <a:pt x="1024401" y="2371036"/>
                  </a:lnTo>
                  <a:lnTo>
                    <a:pt x="975130" y="2396784"/>
                  </a:lnTo>
                  <a:lnTo>
                    <a:pt x="892021" y="2434503"/>
                  </a:lnTo>
                  <a:lnTo>
                    <a:pt x="843022" y="2453703"/>
                  </a:lnTo>
                  <a:lnTo>
                    <a:pt x="794175" y="2468065"/>
                  </a:lnTo>
                  <a:lnTo>
                    <a:pt x="745432" y="2478012"/>
                  </a:lnTo>
                  <a:lnTo>
                    <a:pt x="696748" y="2483967"/>
                  </a:lnTo>
                  <a:lnTo>
                    <a:pt x="648076" y="2486353"/>
                  </a:lnTo>
                  <a:close/>
                </a:path>
              </a:pathLst>
            </a:custGeom>
            <a:solidFill>
              <a:srgbClr val="FFAE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29181" y="4454699"/>
              <a:ext cx="697865" cy="3710304"/>
            </a:xfrm>
            <a:custGeom>
              <a:avLst/>
              <a:gdLst/>
              <a:ahLst/>
              <a:cxnLst/>
              <a:rect l="l" t="t" r="r" b="b"/>
              <a:pathLst>
                <a:path w="697864" h="3710304">
                  <a:moveTo>
                    <a:pt x="697102" y="57653"/>
                  </a:moveTo>
                  <a:lnTo>
                    <a:pt x="423279" y="57653"/>
                  </a:lnTo>
                  <a:lnTo>
                    <a:pt x="455553" y="43100"/>
                  </a:lnTo>
                  <a:lnTo>
                    <a:pt x="474621" y="34163"/>
                  </a:lnTo>
                  <a:lnTo>
                    <a:pt x="494867" y="28855"/>
                  </a:lnTo>
                  <a:lnTo>
                    <a:pt x="536392" y="21579"/>
                  </a:lnTo>
                  <a:lnTo>
                    <a:pt x="577699" y="9998"/>
                  </a:lnTo>
                  <a:lnTo>
                    <a:pt x="621188" y="0"/>
                  </a:lnTo>
                  <a:lnTo>
                    <a:pt x="661069" y="4313"/>
                  </a:lnTo>
                  <a:lnTo>
                    <a:pt x="691553" y="35668"/>
                  </a:lnTo>
                  <a:lnTo>
                    <a:pt x="694305" y="42446"/>
                  </a:lnTo>
                  <a:lnTo>
                    <a:pt x="696111" y="49486"/>
                  </a:lnTo>
                  <a:lnTo>
                    <a:pt x="697073" y="56700"/>
                  </a:lnTo>
                  <a:lnTo>
                    <a:pt x="697102" y="57653"/>
                  </a:lnTo>
                  <a:close/>
                </a:path>
                <a:path w="697864" h="3710304">
                  <a:moveTo>
                    <a:pt x="677310" y="125468"/>
                  </a:moveTo>
                  <a:lnTo>
                    <a:pt x="271842" y="125468"/>
                  </a:lnTo>
                  <a:lnTo>
                    <a:pt x="362146" y="85058"/>
                  </a:lnTo>
                  <a:lnTo>
                    <a:pt x="366047" y="68982"/>
                  </a:lnTo>
                  <a:lnTo>
                    <a:pt x="372289" y="54344"/>
                  </a:lnTo>
                  <a:lnTo>
                    <a:pt x="381063" y="42057"/>
                  </a:lnTo>
                  <a:lnTo>
                    <a:pt x="392557" y="33036"/>
                  </a:lnTo>
                  <a:lnTo>
                    <a:pt x="404296" y="30612"/>
                  </a:lnTo>
                  <a:lnTo>
                    <a:pt x="413039" y="35823"/>
                  </a:lnTo>
                  <a:lnTo>
                    <a:pt x="419221" y="45795"/>
                  </a:lnTo>
                  <a:lnTo>
                    <a:pt x="423279" y="57653"/>
                  </a:lnTo>
                  <a:lnTo>
                    <a:pt x="697102" y="57653"/>
                  </a:lnTo>
                  <a:lnTo>
                    <a:pt x="697294" y="64001"/>
                  </a:lnTo>
                  <a:lnTo>
                    <a:pt x="693781" y="87593"/>
                  </a:lnTo>
                  <a:lnTo>
                    <a:pt x="685250" y="109443"/>
                  </a:lnTo>
                  <a:lnTo>
                    <a:pt x="677310" y="125468"/>
                  </a:lnTo>
                  <a:close/>
                </a:path>
                <a:path w="697864" h="3710304">
                  <a:moveTo>
                    <a:pt x="405746" y="723875"/>
                  </a:moveTo>
                  <a:lnTo>
                    <a:pt x="387190" y="703818"/>
                  </a:lnTo>
                  <a:lnTo>
                    <a:pt x="357956" y="660841"/>
                  </a:lnTo>
                  <a:lnTo>
                    <a:pt x="325232" y="613771"/>
                  </a:lnTo>
                  <a:lnTo>
                    <a:pt x="296202" y="581434"/>
                  </a:lnTo>
                  <a:lnTo>
                    <a:pt x="261092" y="553657"/>
                  </a:lnTo>
                  <a:lnTo>
                    <a:pt x="227000" y="524690"/>
                  </a:lnTo>
                  <a:lnTo>
                    <a:pt x="193607" y="494910"/>
                  </a:lnTo>
                  <a:lnTo>
                    <a:pt x="160591" y="464694"/>
                  </a:lnTo>
                  <a:lnTo>
                    <a:pt x="128844" y="433886"/>
                  </a:lnTo>
                  <a:lnTo>
                    <a:pt x="101089" y="402342"/>
                  </a:lnTo>
                  <a:lnTo>
                    <a:pt x="98217" y="398583"/>
                  </a:lnTo>
                  <a:lnTo>
                    <a:pt x="112746" y="392639"/>
                  </a:lnTo>
                  <a:lnTo>
                    <a:pt x="132177" y="383894"/>
                  </a:lnTo>
                  <a:lnTo>
                    <a:pt x="184221" y="329173"/>
                  </a:lnTo>
                  <a:lnTo>
                    <a:pt x="207491" y="279993"/>
                  </a:lnTo>
                  <a:lnTo>
                    <a:pt x="229250" y="228204"/>
                  </a:lnTo>
                  <a:lnTo>
                    <a:pt x="246636" y="184411"/>
                  </a:lnTo>
                  <a:lnTo>
                    <a:pt x="256791" y="159220"/>
                  </a:lnTo>
                  <a:lnTo>
                    <a:pt x="260050" y="152253"/>
                  </a:lnTo>
                  <a:lnTo>
                    <a:pt x="263153" y="145286"/>
                  </a:lnTo>
                  <a:lnTo>
                    <a:pt x="266101" y="138163"/>
                  </a:lnTo>
                  <a:lnTo>
                    <a:pt x="267963" y="133828"/>
                  </a:lnTo>
                  <a:lnTo>
                    <a:pt x="272463" y="120823"/>
                  </a:lnTo>
                  <a:lnTo>
                    <a:pt x="271842" y="125468"/>
                  </a:lnTo>
                  <a:lnTo>
                    <a:pt x="677310" y="125468"/>
                  </a:lnTo>
                  <a:lnTo>
                    <a:pt x="674711" y="130712"/>
                  </a:lnTo>
                  <a:lnTo>
                    <a:pt x="665176" y="152562"/>
                  </a:lnTo>
                  <a:lnTo>
                    <a:pt x="661709" y="173958"/>
                  </a:lnTo>
                  <a:lnTo>
                    <a:pt x="661646" y="199591"/>
                  </a:lnTo>
                  <a:lnTo>
                    <a:pt x="663037" y="221103"/>
                  </a:lnTo>
                  <a:lnTo>
                    <a:pt x="663934" y="230131"/>
                  </a:lnTo>
                  <a:lnTo>
                    <a:pt x="576889" y="310331"/>
                  </a:lnTo>
                  <a:lnTo>
                    <a:pt x="557300" y="329491"/>
                  </a:lnTo>
                  <a:lnTo>
                    <a:pt x="552818" y="333401"/>
                  </a:lnTo>
                  <a:lnTo>
                    <a:pt x="464863" y="333401"/>
                  </a:lnTo>
                  <a:lnTo>
                    <a:pt x="437382" y="341007"/>
                  </a:lnTo>
                  <a:lnTo>
                    <a:pt x="398946" y="391229"/>
                  </a:lnTo>
                  <a:lnTo>
                    <a:pt x="373824" y="462778"/>
                  </a:lnTo>
                  <a:lnTo>
                    <a:pt x="369186" y="508201"/>
                  </a:lnTo>
                  <a:lnTo>
                    <a:pt x="372665" y="553855"/>
                  </a:lnTo>
                  <a:lnTo>
                    <a:pt x="383403" y="599858"/>
                  </a:lnTo>
                  <a:lnTo>
                    <a:pt x="391629" y="628293"/>
                  </a:lnTo>
                  <a:lnTo>
                    <a:pt x="402430" y="670692"/>
                  </a:lnTo>
                  <a:lnTo>
                    <a:pt x="409303" y="708678"/>
                  </a:lnTo>
                  <a:lnTo>
                    <a:pt x="405746" y="723875"/>
                  </a:lnTo>
                  <a:close/>
                </a:path>
                <a:path w="697864" h="3710304">
                  <a:moveTo>
                    <a:pt x="519128" y="348685"/>
                  </a:moveTo>
                  <a:lnTo>
                    <a:pt x="500414" y="344161"/>
                  </a:lnTo>
                  <a:lnTo>
                    <a:pt x="481613" y="337431"/>
                  </a:lnTo>
                  <a:lnTo>
                    <a:pt x="464863" y="333401"/>
                  </a:lnTo>
                  <a:lnTo>
                    <a:pt x="552818" y="333401"/>
                  </a:lnTo>
                  <a:lnTo>
                    <a:pt x="546865" y="338592"/>
                  </a:lnTo>
                  <a:lnTo>
                    <a:pt x="535616" y="346096"/>
                  </a:lnTo>
                  <a:lnTo>
                    <a:pt x="519128" y="348685"/>
                  </a:lnTo>
                  <a:close/>
                </a:path>
                <a:path w="697864" h="3710304">
                  <a:moveTo>
                    <a:pt x="407436" y="3710251"/>
                  </a:moveTo>
                  <a:lnTo>
                    <a:pt x="387844" y="3706854"/>
                  </a:lnTo>
                  <a:lnTo>
                    <a:pt x="368049" y="3700787"/>
                  </a:lnTo>
                  <a:lnTo>
                    <a:pt x="354698" y="3696404"/>
                  </a:lnTo>
                  <a:lnTo>
                    <a:pt x="304467" y="3682285"/>
                  </a:lnTo>
                  <a:lnTo>
                    <a:pt x="254832" y="3666483"/>
                  </a:lnTo>
                  <a:lnTo>
                    <a:pt x="205867" y="3648765"/>
                  </a:lnTo>
                  <a:lnTo>
                    <a:pt x="157643" y="3628899"/>
                  </a:lnTo>
                  <a:lnTo>
                    <a:pt x="124342" y="3602172"/>
                  </a:lnTo>
                  <a:lnTo>
                    <a:pt x="111277" y="3588511"/>
                  </a:lnTo>
                  <a:lnTo>
                    <a:pt x="104423" y="3582760"/>
                  </a:lnTo>
                  <a:lnTo>
                    <a:pt x="92394" y="3507705"/>
                  </a:lnTo>
                  <a:lnTo>
                    <a:pt x="84783" y="3456102"/>
                  </a:lnTo>
                  <a:lnTo>
                    <a:pt x="75937" y="3395087"/>
                  </a:lnTo>
                  <a:lnTo>
                    <a:pt x="66236" y="3327278"/>
                  </a:lnTo>
                  <a:lnTo>
                    <a:pt x="56042" y="3255150"/>
                  </a:lnTo>
                  <a:lnTo>
                    <a:pt x="45716" y="3181176"/>
                  </a:lnTo>
                  <a:lnTo>
                    <a:pt x="35617" y="3107830"/>
                  </a:lnTo>
                  <a:lnTo>
                    <a:pt x="26107" y="3037585"/>
                  </a:lnTo>
                  <a:lnTo>
                    <a:pt x="17545" y="2972915"/>
                  </a:lnTo>
                  <a:lnTo>
                    <a:pt x="10294" y="2916295"/>
                  </a:lnTo>
                  <a:lnTo>
                    <a:pt x="4712" y="2870196"/>
                  </a:lnTo>
                  <a:lnTo>
                    <a:pt x="0" y="2819462"/>
                  </a:lnTo>
                  <a:lnTo>
                    <a:pt x="10815" y="2820935"/>
                  </a:lnTo>
                  <a:lnTo>
                    <a:pt x="156531" y="2848175"/>
                  </a:lnTo>
                  <a:lnTo>
                    <a:pt x="216294" y="2858169"/>
                  </a:lnTo>
                  <a:lnTo>
                    <a:pt x="216970" y="2880130"/>
                  </a:lnTo>
                  <a:lnTo>
                    <a:pt x="216862" y="2918419"/>
                  </a:lnTo>
                  <a:lnTo>
                    <a:pt x="216093" y="2969910"/>
                  </a:lnTo>
                  <a:lnTo>
                    <a:pt x="214787" y="3031477"/>
                  </a:lnTo>
                  <a:lnTo>
                    <a:pt x="213069" y="3099995"/>
                  </a:lnTo>
                  <a:lnTo>
                    <a:pt x="211063" y="3172339"/>
                  </a:lnTo>
                  <a:lnTo>
                    <a:pt x="208893" y="3245383"/>
                  </a:lnTo>
                  <a:lnTo>
                    <a:pt x="206683" y="3316000"/>
                  </a:lnTo>
                  <a:lnTo>
                    <a:pt x="204081" y="3395087"/>
                  </a:lnTo>
                  <a:lnTo>
                    <a:pt x="202627" y="3437845"/>
                  </a:lnTo>
                  <a:lnTo>
                    <a:pt x="201056" y="3482043"/>
                  </a:lnTo>
                  <a:lnTo>
                    <a:pt x="199382" y="3523307"/>
                  </a:lnTo>
                  <a:lnTo>
                    <a:pt x="229946" y="3548389"/>
                  </a:lnTo>
                  <a:lnTo>
                    <a:pt x="272549" y="3575547"/>
                  </a:lnTo>
                  <a:lnTo>
                    <a:pt x="320270" y="3603826"/>
                  </a:lnTo>
                  <a:lnTo>
                    <a:pt x="365975" y="3632132"/>
                  </a:lnTo>
                  <a:lnTo>
                    <a:pt x="402582" y="3659406"/>
                  </a:lnTo>
                  <a:lnTo>
                    <a:pt x="423009" y="3684589"/>
                  </a:lnTo>
                  <a:lnTo>
                    <a:pt x="420176" y="3706622"/>
                  </a:lnTo>
                  <a:lnTo>
                    <a:pt x="407436" y="3710251"/>
                  </a:lnTo>
                  <a:close/>
                </a:path>
                <a:path w="697864" h="3710304">
                  <a:moveTo>
                    <a:pt x="671319" y="3554030"/>
                  </a:moveTo>
                  <a:lnTo>
                    <a:pt x="622662" y="3533216"/>
                  </a:lnTo>
                  <a:lnTo>
                    <a:pt x="579005" y="3507705"/>
                  </a:lnTo>
                  <a:lnTo>
                    <a:pt x="523396" y="3471634"/>
                  </a:lnTo>
                  <a:lnTo>
                    <a:pt x="468046" y="3434136"/>
                  </a:lnTo>
                  <a:lnTo>
                    <a:pt x="425172" y="3404345"/>
                  </a:lnTo>
                  <a:lnTo>
                    <a:pt x="398852" y="3336962"/>
                  </a:lnTo>
                  <a:lnTo>
                    <a:pt x="390758" y="3278186"/>
                  </a:lnTo>
                  <a:lnTo>
                    <a:pt x="381079" y="3206793"/>
                  </a:lnTo>
                  <a:lnTo>
                    <a:pt x="370641" y="3129097"/>
                  </a:lnTo>
                  <a:lnTo>
                    <a:pt x="360268" y="3051416"/>
                  </a:lnTo>
                  <a:lnTo>
                    <a:pt x="350785" y="2980064"/>
                  </a:lnTo>
                  <a:lnTo>
                    <a:pt x="343016" y="2921358"/>
                  </a:lnTo>
                  <a:lnTo>
                    <a:pt x="337788" y="2881614"/>
                  </a:lnTo>
                  <a:lnTo>
                    <a:pt x="335924" y="2867149"/>
                  </a:lnTo>
                  <a:lnTo>
                    <a:pt x="378675" y="2865717"/>
                  </a:lnTo>
                  <a:lnTo>
                    <a:pt x="423435" y="2861846"/>
                  </a:lnTo>
                  <a:lnTo>
                    <a:pt x="466797" y="2856524"/>
                  </a:lnTo>
                  <a:lnTo>
                    <a:pt x="505360" y="2850737"/>
                  </a:lnTo>
                  <a:lnTo>
                    <a:pt x="505364" y="2870196"/>
                  </a:lnTo>
                  <a:lnTo>
                    <a:pt x="503521" y="2957465"/>
                  </a:lnTo>
                  <a:lnTo>
                    <a:pt x="501912" y="3020344"/>
                  </a:lnTo>
                  <a:lnTo>
                    <a:pt x="500083" y="3088464"/>
                  </a:lnTo>
                  <a:lnTo>
                    <a:pt x="494811" y="3278186"/>
                  </a:lnTo>
                  <a:lnTo>
                    <a:pt x="493878" y="3312432"/>
                  </a:lnTo>
                  <a:lnTo>
                    <a:pt x="534021" y="3362490"/>
                  </a:lnTo>
                  <a:lnTo>
                    <a:pt x="573755" y="3399873"/>
                  </a:lnTo>
                  <a:lnTo>
                    <a:pt x="617063" y="3437845"/>
                  </a:lnTo>
                  <a:lnTo>
                    <a:pt x="656797" y="3470665"/>
                  </a:lnTo>
                  <a:lnTo>
                    <a:pt x="671947" y="3485531"/>
                  </a:lnTo>
                  <a:lnTo>
                    <a:pt x="685715" y="3505753"/>
                  </a:lnTo>
                  <a:lnTo>
                    <a:pt x="692123" y="3527862"/>
                  </a:lnTo>
                  <a:lnTo>
                    <a:pt x="685192" y="3548389"/>
                  </a:lnTo>
                  <a:lnTo>
                    <a:pt x="671319" y="3554030"/>
                  </a:lnTo>
                  <a:close/>
                </a:path>
              </a:pathLst>
            </a:custGeom>
            <a:solidFill>
              <a:srgbClr val="9D33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551925" y="5242208"/>
              <a:ext cx="43180" cy="306705"/>
            </a:xfrm>
            <a:custGeom>
              <a:avLst/>
              <a:gdLst/>
              <a:ahLst/>
              <a:cxnLst/>
              <a:rect l="l" t="t" r="r" b="b"/>
              <a:pathLst>
                <a:path w="43180" h="306704">
                  <a:moveTo>
                    <a:pt x="43134" y="306248"/>
                  </a:moveTo>
                  <a:lnTo>
                    <a:pt x="0" y="290301"/>
                  </a:lnTo>
                  <a:lnTo>
                    <a:pt x="930" y="0"/>
                  </a:lnTo>
                  <a:lnTo>
                    <a:pt x="33359" y="11147"/>
                  </a:lnTo>
                  <a:lnTo>
                    <a:pt x="43134" y="306248"/>
                  </a:lnTo>
                  <a:close/>
                </a:path>
              </a:pathLst>
            </a:custGeom>
            <a:solidFill>
              <a:srgbClr val="E3E3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17236" y="5137855"/>
              <a:ext cx="793115" cy="511175"/>
            </a:xfrm>
            <a:custGeom>
              <a:avLst/>
              <a:gdLst/>
              <a:ahLst/>
              <a:cxnLst/>
              <a:rect l="l" t="t" r="r" b="b"/>
              <a:pathLst>
                <a:path w="793114" h="511175">
                  <a:moveTo>
                    <a:pt x="49030" y="511084"/>
                  </a:moveTo>
                  <a:lnTo>
                    <a:pt x="33572" y="468875"/>
                  </a:lnTo>
                  <a:lnTo>
                    <a:pt x="9872" y="365856"/>
                  </a:lnTo>
                  <a:lnTo>
                    <a:pt x="0" y="306093"/>
                  </a:lnTo>
                  <a:lnTo>
                    <a:pt x="8693" y="300286"/>
                  </a:lnTo>
                  <a:lnTo>
                    <a:pt x="70911" y="266594"/>
                  </a:lnTo>
                  <a:lnTo>
                    <a:pt x="238642" y="180858"/>
                  </a:lnTo>
                  <a:lnTo>
                    <a:pt x="370767" y="115794"/>
                  </a:lnTo>
                  <a:lnTo>
                    <a:pt x="495697" y="56850"/>
                  </a:lnTo>
                  <a:lnTo>
                    <a:pt x="549185" y="33008"/>
                  </a:lnTo>
                  <a:lnTo>
                    <a:pt x="593341" y="14696"/>
                  </a:lnTo>
                  <a:lnTo>
                    <a:pt x="643608" y="0"/>
                  </a:lnTo>
                  <a:lnTo>
                    <a:pt x="668984" y="8041"/>
                  </a:lnTo>
                  <a:lnTo>
                    <a:pt x="705227" y="25778"/>
                  </a:lnTo>
                  <a:lnTo>
                    <a:pt x="744175" y="50251"/>
                  </a:lnTo>
                  <a:lnTo>
                    <a:pt x="777668" y="78497"/>
                  </a:lnTo>
                  <a:lnTo>
                    <a:pt x="792815" y="109385"/>
                  </a:lnTo>
                  <a:lnTo>
                    <a:pt x="787598" y="129125"/>
                  </a:lnTo>
                  <a:lnTo>
                    <a:pt x="786679" y="138335"/>
                  </a:lnTo>
                  <a:lnTo>
                    <a:pt x="784320" y="148343"/>
                  </a:lnTo>
                  <a:lnTo>
                    <a:pt x="780419" y="155710"/>
                  </a:lnTo>
                  <a:lnTo>
                    <a:pt x="774875" y="156994"/>
                  </a:lnTo>
                  <a:lnTo>
                    <a:pt x="766132" y="147533"/>
                  </a:lnTo>
                  <a:lnTo>
                    <a:pt x="755979" y="120133"/>
                  </a:lnTo>
                  <a:lnTo>
                    <a:pt x="747411" y="113023"/>
                  </a:lnTo>
                  <a:lnTo>
                    <a:pt x="709193" y="110764"/>
                  </a:lnTo>
                  <a:lnTo>
                    <a:pt x="673360" y="116430"/>
                  </a:lnTo>
                  <a:lnTo>
                    <a:pt x="646430" y="126043"/>
                  </a:lnTo>
                  <a:lnTo>
                    <a:pt x="634919" y="135628"/>
                  </a:lnTo>
                  <a:lnTo>
                    <a:pt x="639353" y="138894"/>
                  </a:lnTo>
                  <a:lnTo>
                    <a:pt x="691088" y="160710"/>
                  </a:lnTo>
                  <a:lnTo>
                    <a:pt x="734998" y="168645"/>
                  </a:lnTo>
                  <a:lnTo>
                    <a:pt x="749215" y="171901"/>
                  </a:lnTo>
                  <a:lnTo>
                    <a:pt x="752842" y="176812"/>
                  </a:lnTo>
                  <a:lnTo>
                    <a:pt x="744756" y="183484"/>
                  </a:lnTo>
                  <a:lnTo>
                    <a:pt x="731682" y="187108"/>
                  </a:lnTo>
                  <a:lnTo>
                    <a:pt x="705983" y="191366"/>
                  </a:lnTo>
                  <a:lnTo>
                    <a:pt x="682110" y="198019"/>
                  </a:lnTo>
                  <a:lnTo>
                    <a:pt x="653713" y="204526"/>
                  </a:lnTo>
                  <a:lnTo>
                    <a:pt x="625229" y="209524"/>
                  </a:lnTo>
                  <a:lnTo>
                    <a:pt x="601094" y="211648"/>
                  </a:lnTo>
                  <a:lnTo>
                    <a:pt x="565494" y="207301"/>
                  </a:lnTo>
                  <a:lnTo>
                    <a:pt x="524600" y="197888"/>
                  </a:lnTo>
                  <a:lnTo>
                    <a:pt x="484403" y="189549"/>
                  </a:lnTo>
                  <a:lnTo>
                    <a:pt x="427404" y="199566"/>
                  </a:lnTo>
                  <a:lnTo>
                    <a:pt x="389859" y="225533"/>
                  </a:lnTo>
                  <a:lnTo>
                    <a:pt x="342140" y="262528"/>
                  </a:lnTo>
                  <a:lnTo>
                    <a:pt x="288125" y="306749"/>
                  </a:lnTo>
                  <a:lnTo>
                    <a:pt x="176724" y="401677"/>
                  </a:lnTo>
                  <a:lnTo>
                    <a:pt x="59369" y="503287"/>
                  </a:lnTo>
                  <a:lnTo>
                    <a:pt x="49030" y="511084"/>
                  </a:lnTo>
                  <a:close/>
                </a:path>
              </a:pathLst>
            </a:custGeom>
            <a:solidFill>
              <a:srgbClr val="9D33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605742" y="4153981"/>
              <a:ext cx="773430" cy="4082415"/>
            </a:xfrm>
            <a:custGeom>
              <a:avLst/>
              <a:gdLst/>
              <a:ahLst/>
              <a:cxnLst/>
              <a:rect l="l" t="t" r="r" b="b"/>
              <a:pathLst>
                <a:path w="773430" h="4082415">
                  <a:moveTo>
                    <a:pt x="711108" y="3894866"/>
                  </a:moveTo>
                  <a:lnTo>
                    <a:pt x="653402" y="3887991"/>
                  </a:lnTo>
                  <a:lnTo>
                    <a:pt x="587838" y="3875718"/>
                  </a:lnTo>
                  <a:lnTo>
                    <a:pt x="521895" y="3860593"/>
                  </a:lnTo>
                  <a:lnTo>
                    <a:pt x="463054" y="3845161"/>
                  </a:lnTo>
                  <a:lnTo>
                    <a:pt x="418796" y="3831968"/>
                  </a:lnTo>
                  <a:lnTo>
                    <a:pt x="392509" y="3793853"/>
                  </a:lnTo>
                  <a:lnTo>
                    <a:pt x="399937" y="3736857"/>
                  </a:lnTo>
                  <a:lnTo>
                    <a:pt x="414231" y="3680558"/>
                  </a:lnTo>
                  <a:lnTo>
                    <a:pt x="430737" y="3652941"/>
                  </a:lnTo>
                  <a:lnTo>
                    <a:pt x="449150" y="3659518"/>
                  </a:lnTo>
                  <a:lnTo>
                    <a:pt x="477848" y="3680829"/>
                  </a:lnTo>
                  <a:lnTo>
                    <a:pt x="513673" y="3710181"/>
                  </a:lnTo>
                  <a:lnTo>
                    <a:pt x="553469" y="3740883"/>
                  </a:lnTo>
                  <a:lnTo>
                    <a:pt x="587806" y="3764037"/>
                  </a:lnTo>
                  <a:lnTo>
                    <a:pt x="617648" y="3781196"/>
                  </a:lnTo>
                  <a:lnTo>
                    <a:pt x="644610" y="3793681"/>
                  </a:lnTo>
                  <a:lnTo>
                    <a:pt x="670306" y="3802813"/>
                  </a:lnTo>
                  <a:lnTo>
                    <a:pt x="729985" y="3802813"/>
                  </a:lnTo>
                  <a:lnTo>
                    <a:pt x="751630" y="3823618"/>
                  </a:lnTo>
                  <a:lnTo>
                    <a:pt x="770377" y="3854040"/>
                  </a:lnTo>
                  <a:lnTo>
                    <a:pt x="773022" y="3882240"/>
                  </a:lnTo>
                  <a:lnTo>
                    <a:pt x="753475" y="3893797"/>
                  </a:lnTo>
                  <a:lnTo>
                    <a:pt x="711108" y="3894866"/>
                  </a:lnTo>
                  <a:close/>
                </a:path>
                <a:path w="773430" h="4082415">
                  <a:moveTo>
                    <a:pt x="729985" y="3802813"/>
                  </a:moveTo>
                  <a:lnTo>
                    <a:pt x="670306" y="3802813"/>
                  </a:lnTo>
                  <a:lnTo>
                    <a:pt x="676728" y="3800239"/>
                  </a:lnTo>
                  <a:lnTo>
                    <a:pt x="681303" y="3791627"/>
                  </a:lnTo>
                  <a:lnTo>
                    <a:pt x="686779" y="3783305"/>
                  </a:lnTo>
                  <a:lnTo>
                    <a:pt x="695907" y="3781602"/>
                  </a:lnTo>
                  <a:lnTo>
                    <a:pt x="724299" y="3797349"/>
                  </a:lnTo>
                  <a:lnTo>
                    <a:pt x="729985" y="3802813"/>
                  </a:lnTo>
                  <a:close/>
                </a:path>
                <a:path w="773430" h="4082415">
                  <a:moveTo>
                    <a:pt x="521622" y="4082296"/>
                  </a:moveTo>
                  <a:lnTo>
                    <a:pt x="486813" y="4081853"/>
                  </a:lnTo>
                  <a:lnTo>
                    <a:pt x="267794" y="4065228"/>
                  </a:lnTo>
                  <a:lnTo>
                    <a:pt x="219717" y="4060601"/>
                  </a:lnTo>
                  <a:lnTo>
                    <a:pt x="172044" y="4057446"/>
                  </a:lnTo>
                  <a:lnTo>
                    <a:pt x="128306" y="4007768"/>
                  </a:lnTo>
                  <a:lnTo>
                    <a:pt x="120589" y="3952783"/>
                  </a:lnTo>
                  <a:lnTo>
                    <a:pt x="119534" y="3901659"/>
                  </a:lnTo>
                  <a:lnTo>
                    <a:pt x="126931" y="3875892"/>
                  </a:lnTo>
                  <a:lnTo>
                    <a:pt x="145618" y="3881229"/>
                  </a:lnTo>
                  <a:lnTo>
                    <a:pt x="175652" y="3902909"/>
                  </a:lnTo>
                  <a:lnTo>
                    <a:pt x="214297" y="3931673"/>
                  </a:lnTo>
                  <a:lnTo>
                    <a:pt x="258818" y="3958260"/>
                  </a:lnTo>
                  <a:lnTo>
                    <a:pt x="310734" y="3977792"/>
                  </a:lnTo>
                  <a:lnTo>
                    <a:pt x="359595" y="3988993"/>
                  </a:lnTo>
                  <a:lnTo>
                    <a:pt x="399031" y="3994620"/>
                  </a:lnTo>
                  <a:lnTo>
                    <a:pt x="422668" y="3997431"/>
                  </a:lnTo>
                  <a:lnTo>
                    <a:pt x="504106" y="3997431"/>
                  </a:lnTo>
                  <a:lnTo>
                    <a:pt x="557971" y="4033441"/>
                  </a:lnTo>
                  <a:lnTo>
                    <a:pt x="575968" y="4063543"/>
                  </a:lnTo>
                  <a:lnTo>
                    <a:pt x="554861" y="4077426"/>
                  </a:lnTo>
                  <a:lnTo>
                    <a:pt x="521622" y="4082296"/>
                  </a:lnTo>
                  <a:close/>
                </a:path>
                <a:path w="773430" h="4082415">
                  <a:moveTo>
                    <a:pt x="504106" y="3997431"/>
                  </a:moveTo>
                  <a:lnTo>
                    <a:pt x="422668" y="3997431"/>
                  </a:lnTo>
                  <a:lnTo>
                    <a:pt x="426858" y="3990919"/>
                  </a:lnTo>
                  <a:lnTo>
                    <a:pt x="423367" y="3974478"/>
                  </a:lnTo>
                  <a:lnTo>
                    <a:pt x="417432" y="3957631"/>
                  </a:lnTo>
                  <a:lnTo>
                    <a:pt x="414290" y="3949899"/>
                  </a:lnTo>
                  <a:lnTo>
                    <a:pt x="441974" y="3963541"/>
                  </a:lnTo>
                  <a:lnTo>
                    <a:pt x="501587" y="3995748"/>
                  </a:lnTo>
                  <a:lnTo>
                    <a:pt x="504106" y="3997431"/>
                  </a:lnTo>
                  <a:close/>
                </a:path>
                <a:path w="773430" h="4082415">
                  <a:moveTo>
                    <a:pt x="434294" y="85721"/>
                  </a:moveTo>
                  <a:lnTo>
                    <a:pt x="220804" y="85721"/>
                  </a:lnTo>
                  <a:lnTo>
                    <a:pt x="221269" y="85566"/>
                  </a:lnTo>
                  <a:lnTo>
                    <a:pt x="219717" y="75192"/>
                  </a:lnTo>
                  <a:lnTo>
                    <a:pt x="219717" y="67451"/>
                  </a:lnTo>
                  <a:lnTo>
                    <a:pt x="220959" y="60639"/>
                  </a:lnTo>
                  <a:lnTo>
                    <a:pt x="244117" y="24970"/>
                  </a:lnTo>
                  <a:lnTo>
                    <a:pt x="313011" y="0"/>
                  </a:lnTo>
                  <a:lnTo>
                    <a:pt x="350693" y="3391"/>
                  </a:lnTo>
                  <a:lnTo>
                    <a:pt x="385146" y="17060"/>
                  </a:lnTo>
                  <a:lnTo>
                    <a:pt x="413359" y="40975"/>
                  </a:lnTo>
                  <a:lnTo>
                    <a:pt x="430005" y="67877"/>
                  </a:lnTo>
                  <a:lnTo>
                    <a:pt x="434294" y="85721"/>
                  </a:lnTo>
                  <a:close/>
                </a:path>
                <a:path w="773430" h="4082415">
                  <a:moveTo>
                    <a:pt x="98037" y="520069"/>
                  </a:moveTo>
                  <a:lnTo>
                    <a:pt x="61763" y="501896"/>
                  </a:lnTo>
                  <a:lnTo>
                    <a:pt x="54876" y="492205"/>
                  </a:lnTo>
                  <a:lnTo>
                    <a:pt x="51581" y="481498"/>
                  </a:lnTo>
                  <a:lnTo>
                    <a:pt x="51399" y="470152"/>
                  </a:lnTo>
                  <a:lnTo>
                    <a:pt x="53850" y="458545"/>
                  </a:lnTo>
                  <a:lnTo>
                    <a:pt x="56054" y="453844"/>
                  </a:lnTo>
                  <a:lnTo>
                    <a:pt x="59378" y="447533"/>
                  </a:lnTo>
                  <a:lnTo>
                    <a:pt x="62032" y="441192"/>
                  </a:lnTo>
                  <a:lnTo>
                    <a:pt x="62229" y="436404"/>
                  </a:lnTo>
                  <a:lnTo>
                    <a:pt x="56207" y="431931"/>
                  </a:lnTo>
                  <a:lnTo>
                    <a:pt x="45471" y="427676"/>
                  </a:lnTo>
                  <a:lnTo>
                    <a:pt x="34038" y="423450"/>
                  </a:lnTo>
                  <a:lnTo>
                    <a:pt x="25921" y="419064"/>
                  </a:lnTo>
                  <a:lnTo>
                    <a:pt x="10007" y="397402"/>
                  </a:lnTo>
                  <a:lnTo>
                    <a:pt x="1600" y="370719"/>
                  </a:lnTo>
                  <a:lnTo>
                    <a:pt x="0" y="342468"/>
                  </a:lnTo>
                  <a:lnTo>
                    <a:pt x="4509" y="316104"/>
                  </a:lnTo>
                  <a:lnTo>
                    <a:pt x="32438" y="269118"/>
                  </a:lnTo>
                  <a:lnTo>
                    <a:pt x="61201" y="245173"/>
                  </a:lnTo>
                  <a:lnTo>
                    <a:pt x="69301" y="238397"/>
                  </a:lnTo>
                  <a:lnTo>
                    <a:pt x="73400" y="231723"/>
                  </a:lnTo>
                  <a:lnTo>
                    <a:pt x="70988" y="224480"/>
                  </a:lnTo>
                  <a:lnTo>
                    <a:pt x="64459" y="214537"/>
                  </a:lnTo>
                  <a:lnTo>
                    <a:pt x="57319" y="204246"/>
                  </a:lnTo>
                  <a:lnTo>
                    <a:pt x="53074" y="195958"/>
                  </a:lnTo>
                  <a:lnTo>
                    <a:pt x="57128" y="141691"/>
                  </a:lnTo>
                  <a:lnTo>
                    <a:pt x="89692" y="97642"/>
                  </a:lnTo>
                  <a:lnTo>
                    <a:pt x="135193" y="73392"/>
                  </a:lnTo>
                  <a:lnTo>
                    <a:pt x="160824" y="68750"/>
                  </a:lnTo>
                  <a:lnTo>
                    <a:pt x="186513" y="70393"/>
                  </a:lnTo>
                  <a:lnTo>
                    <a:pt x="193747" y="73528"/>
                  </a:lnTo>
                  <a:lnTo>
                    <a:pt x="204240" y="78986"/>
                  </a:lnTo>
                  <a:lnTo>
                    <a:pt x="214442" y="83979"/>
                  </a:lnTo>
                  <a:lnTo>
                    <a:pt x="220804" y="85721"/>
                  </a:lnTo>
                  <a:lnTo>
                    <a:pt x="434294" y="85721"/>
                  </a:lnTo>
                  <a:lnTo>
                    <a:pt x="435159" y="89320"/>
                  </a:lnTo>
                  <a:lnTo>
                    <a:pt x="434262" y="103506"/>
                  </a:lnTo>
                  <a:lnTo>
                    <a:pt x="432754" y="108635"/>
                  </a:lnTo>
                  <a:lnTo>
                    <a:pt x="503375" y="108635"/>
                  </a:lnTo>
                  <a:lnTo>
                    <a:pt x="579420" y="124640"/>
                  </a:lnTo>
                  <a:lnTo>
                    <a:pt x="623867" y="143270"/>
                  </a:lnTo>
                  <a:lnTo>
                    <a:pt x="661753" y="166477"/>
                  </a:lnTo>
                  <a:lnTo>
                    <a:pt x="690477" y="193016"/>
                  </a:lnTo>
                  <a:lnTo>
                    <a:pt x="711710" y="228108"/>
                  </a:lnTo>
                  <a:lnTo>
                    <a:pt x="731168" y="279022"/>
                  </a:lnTo>
                  <a:lnTo>
                    <a:pt x="737971" y="328025"/>
                  </a:lnTo>
                  <a:lnTo>
                    <a:pt x="590398" y="328025"/>
                  </a:lnTo>
                  <a:lnTo>
                    <a:pt x="556495" y="341173"/>
                  </a:lnTo>
                  <a:lnTo>
                    <a:pt x="547542" y="346834"/>
                  </a:lnTo>
                  <a:lnTo>
                    <a:pt x="434218" y="346834"/>
                  </a:lnTo>
                  <a:lnTo>
                    <a:pt x="407463" y="357133"/>
                  </a:lnTo>
                  <a:lnTo>
                    <a:pt x="391277" y="387934"/>
                  </a:lnTo>
                  <a:lnTo>
                    <a:pt x="391321" y="391814"/>
                  </a:lnTo>
                  <a:lnTo>
                    <a:pt x="273403" y="391814"/>
                  </a:lnTo>
                  <a:lnTo>
                    <a:pt x="241789" y="430424"/>
                  </a:lnTo>
                  <a:lnTo>
                    <a:pt x="204822" y="466596"/>
                  </a:lnTo>
                  <a:lnTo>
                    <a:pt x="175007" y="492491"/>
                  </a:lnTo>
                  <a:lnTo>
                    <a:pt x="137598" y="513624"/>
                  </a:lnTo>
                  <a:lnTo>
                    <a:pt x="98037" y="520069"/>
                  </a:lnTo>
                  <a:close/>
                </a:path>
                <a:path w="773430" h="4082415">
                  <a:moveTo>
                    <a:pt x="503375" y="108635"/>
                  </a:moveTo>
                  <a:lnTo>
                    <a:pt x="432754" y="108635"/>
                  </a:lnTo>
                  <a:lnTo>
                    <a:pt x="481260" y="106080"/>
                  </a:lnTo>
                  <a:lnTo>
                    <a:pt x="503375" y="108635"/>
                  </a:lnTo>
                  <a:close/>
                </a:path>
                <a:path w="773430" h="4082415">
                  <a:moveTo>
                    <a:pt x="702402" y="377171"/>
                  </a:moveTo>
                  <a:lnTo>
                    <a:pt x="683203" y="372635"/>
                  </a:lnTo>
                  <a:lnTo>
                    <a:pt x="665081" y="360464"/>
                  </a:lnTo>
                  <a:lnTo>
                    <a:pt x="647962" y="346450"/>
                  </a:lnTo>
                  <a:lnTo>
                    <a:pt x="634931" y="338041"/>
                  </a:lnTo>
                  <a:lnTo>
                    <a:pt x="620867" y="332012"/>
                  </a:lnTo>
                  <a:lnTo>
                    <a:pt x="605960" y="328596"/>
                  </a:lnTo>
                  <a:lnTo>
                    <a:pt x="590398" y="328025"/>
                  </a:lnTo>
                  <a:lnTo>
                    <a:pt x="737971" y="328025"/>
                  </a:lnTo>
                  <a:lnTo>
                    <a:pt x="738349" y="330749"/>
                  </a:lnTo>
                  <a:lnTo>
                    <a:pt x="722750" y="368280"/>
                  </a:lnTo>
                  <a:lnTo>
                    <a:pt x="702402" y="377171"/>
                  </a:lnTo>
                  <a:close/>
                </a:path>
                <a:path w="773430" h="4082415">
                  <a:moveTo>
                    <a:pt x="455252" y="404510"/>
                  </a:moveTo>
                  <a:lnTo>
                    <a:pt x="453458" y="391033"/>
                  </a:lnTo>
                  <a:lnTo>
                    <a:pt x="447998" y="364971"/>
                  </a:lnTo>
                  <a:lnTo>
                    <a:pt x="434218" y="346834"/>
                  </a:lnTo>
                  <a:lnTo>
                    <a:pt x="547542" y="346834"/>
                  </a:lnTo>
                  <a:lnTo>
                    <a:pt x="514330" y="367835"/>
                  </a:lnTo>
                  <a:lnTo>
                    <a:pt x="476412" y="393713"/>
                  </a:lnTo>
                  <a:lnTo>
                    <a:pt x="455252" y="404510"/>
                  </a:lnTo>
                  <a:close/>
                </a:path>
                <a:path w="773430" h="4082415">
                  <a:moveTo>
                    <a:pt x="305003" y="491266"/>
                  </a:moveTo>
                  <a:lnTo>
                    <a:pt x="283334" y="489200"/>
                  </a:lnTo>
                  <a:lnTo>
                    <a:pt x="277178" y="467300"/>
                  </a:lnTo>
                  <a:lnTo>
                    <a:pt x="276380" y="447533"/>
                  </a:lnTo>
                  <a:lnTo>
                    <a:pt x="276330" y="418156"/>
                  </a:lnTo>
                  <a:lnTo>
                    <a:pt x="273403" y="391814"/>
                  </a:lnTo>
                  <a:lnTo>
                    <a:pt x="391321" y="391814"/>
                  </a:lnTo>
                  <a:lnTo>
                    <a:pt x="391675" y="423089"/>
                  </a:lnTo>
                  <a:lnTo>
                    <a:pt x="398997" y="451974"/>
                  </a:lnTo>
                  <a:lnTo>
                    <a:pt x="403584" y="463964"/>
                  </a:lnTo>
                  <a:lnTo>
                    <a:pt x="385755" y="469910"/>
                  </a:lnTo>
                  <a:lnTo>
                    <a:pt x="346019" y="481924"/>
                  </a:lnTo>
                  <a:lnTo>
                    <a:pt x="305003" y="491266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233993" y="6376428"/>
              <a:ext cx="974725" cy="1882775"/>
            </a:xfrm>
            <a:custGeom>
              <a:avLst/>
              <a:gdLst/>
              <a:ahLst/>
              <a:cxnLst/>
              <a:rect l="l" t="t" r="r" b="b"/>
              <a:pathLst>
                <a:path w="974725" h="1882775">
                  <a:moveTo>
                    <a:pt x="974407" y="0"/>
                  </a:moveTo>
                  <a:lnTo>
                    <a:pt x="0" y="0"/>
                  </a:lnTo>
                  <a:lnTo>
                    <a:pt x="0" y="129400"/>
                  </a:lnTo>
                  <a:lnTo>
                    <a:pt x="154851" y="129400"/>
                  </a:lnTo>
                  <a:lnTo>
                    <a:pt x="154851" y="1540116"/>
                  </a:lnTo>
                  <a:lnTo>
                    <a:pt x="154851" y="1541386"/>
                  </a:lnTo>
                  <a:lnTo>
                    <a:pt x="154851" y="1840776"/>
                  </a:lnTo>
                  <a:lnTo>
                    <a:pt x="154851" y="1882648"/>
                  </a:lnTo>
                  <a:lnTo>
                    <a:pt x="224053" y="1882648"/>
                  </a:lnTo>
                  <a:lnTo>
                    <a:pt x="224053" y="1840776"/>
                  </a:lnTo>
                  <a:lnTo>
                    <a:pt x="224053" y="1541386"/>
                  </a:lnTo>
                  <a:lnTo>
                    <a:pt x="224053" y="1540116"/>
                  </a:lnTo>
                  <a:lnTo>
                    <a:pt x="224053" y="129400"/>
                  </a:lnTo>
                  <a:lnTo>
                    <a:pt x="324599" y="129400"/>
                  </a:lnTo>
                  <a:lnTo>
                    <a:pt x="324599" y="1540116"/>
                  </a:lnTo>
                  <a:lnTo>
                    <a:pt x="395655" y="1540116"/>
                  </a:lnTo>
                  <a:lnTo>
                    <a:pt x="395655" y="129400"/>
                  </a:lnTo>
                  <a:lnTo>
                    <a:pt x="641121" y="129400"/>
                  </a:lnTo>
                  <a:lnTo>
                    <a:pt x="641121" y="1540116"/>
                  </a:lnTo>
                  <a:lnTo>
                    <a:pt x="641121" y="1541386"/>
                  </a:lnTo>
                  <a:lnTo>
                    <a:pt x="712190" y="1541386"/>
                  </a:lnTo>
                  <a:lnTo>
                    <a:pt x="712190" y="1540116"/>
                  </a:lnTo>
                  <a:lnTo>
                    <a:pt x="712190" y="129400"/>
                  </a:lnTo>
                  <a:lnTo>
                    <a:pt x="779691" y="129400"/>
                  </a:lnTo>
                  <a:lnTo>
                    <a:pt x="779691" y="1540116"/>
                  </a:lnTo>
                  <a:lnTo>
                    <a:pt x="779691" y="1541386"/>
                  </a:lnTo>
                  <a:lnTo>
                    <a:pt x="779691" y="1840776"/>
                  </a:lnTo>
                  <a:lnTo>
                    <a:pt x="846556" y="1840776"/>
                  </a:lnTo>
                  <a:lnTo>
                    <a:pt x="846556" y="1541386"/>
                  </a:lnTo>
                  <a:lnTo>
                    <a:pt x="846556" y="1540116"/>
                  </a:lnTo>
                  <a:lnTo>
                    <a:pt x="846556" y="129400"/>
                  </a:lnTo>
                  <a:lnTo>
                    <a:pt x="974407" y="129400"/>
                  </a:lnTo>
                  <a:lnTo>
                    <a:pt x="974407" y="0"/>
                  </a:lnTo>
                  <a:close/>
                </a:path>
              </a:pathLst>
            </a:custGeom>
            <a:solidFill>
              <a:srgbClr val="CF7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83730" y="5529877"/>
              <a:ext cx="685165" cy="846455"/>
            </a:xfrm>
            <a:custGeom>
              <a:avLst/>
              <a:gdLst/>
              <a:ahLst/>
              <a:cxnLst/>
              <a:rect l="l" t="t" r="r" b="b"/>
              <a:pathLst>
                <a:path w="685164" h="846454">
                  <a:moveTo>
                    <a:pt x="684726" y="846440"/>
                  </a:moveTo>
                  <a:lnTo>
                    <a:pt x="0" y="846440"/>
                  </a:lnTo>
                  <a:lnTo>
                    <a:pt x="0" y="0"/>
                  </a:lnTo>
                  <a:lnTo>
                    <a:pt x="684726" y="0"/>
                  </a:lnTo>
                  <a:lnTo>
                    <a:pt x="684726" y="846440"/>
                  </a:lnTo>
                  <a:close/>
                </a:path>
              </a:pathLst>
            </a:custGeom>
            <a:solidFill>
              <a:srgbClr val="E3E3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191640" y="4709757"/>
              <a:ext cx="55244" cy="48260"/>
            </a:xfrm>
            <a:custGeom>
              <a:avLst/>
              <a:gdLst/>
              <a:ahLst/>
              <a:cxnLst/>
              <a:rect l="l" t="t" r="r" b="b"/>
              <a:pathLst>
                <a:path w="55244" h="48260">
                  <a:moveTo>
                    <a:pt x="30256" y="47996"/>
                  </a:moveTo>
                  <a:lnTo>
                    <a:pt x="24205" y="43970"/>
                  </a:lnTo>
                  <a:lnTo>
                    <a:pt x="15360" y="34836"/>
                  </a:lnTo>
                  <a:lnTo>
                    <a:pt x="11637" y="30810"/>
                  </a:lnTo>
                  <a:lnTo>
                    <a:pt x="9464" y="26010"/>
                  </a:lnTo>
                  <a:lnTo>
                    <a:pt x="6206" y="19508"/>
                  </a:lnTo>
                  <a:lnTo>
                    <a:pt x="4965" y="12231"/>
                  </a:lnTo>
                  <a:lnTo>
                    <a:pt x="1241" y="5883"/>
                  </a:lnTo>
                  <a:lnTo>
                    <a:pt x="310" y="309"/>
                  </a:lnTo>
                  <a:lnTo>
                    <a:pt x="0" y="0"/>
                  </a:lnTo>
                  <a:lnTo>
                    <a:pt x="1706" y="928"/>
                  </a:lnTo>
                  <a:lnTo>
                    <a:pt x="1861" y="1083"/>
                  </a:lnTo>
                  <a:lnTo>
                    <a:pt x="4499" y="2322"/>
                  </a:lnTo>
                  <a:lnTo>
                    <a:pt x="5896" y="2786"/>
                  </a:lnTo>
                  <a:lnTo>
                    <a:pt x="13499" y="5883"/>
                  </a:lnTo>
                  <a:lnTo>
                    <a:pt x="19860" y="8205"/>
                  </a:lnTo>
                  <a:lnTo>
                    <a:pt x="22498" y="8979"/>
                  </a:lnTo>
                  <a:lnTo>
                    <a:pt x="25136" y="9908"/>
                  </a:lnTo>
                  <a:lnTo>
                    <a:pt x="29635" y="11147"/>
                  </a:lnTo>
                  <a:lnTo>
                    <a:pt x="33359" y="12386"/>
                  </a:lnTo>
                  <a:lnTo>
                    <a:pt x="36307" y="13469"/>
                  </a:lnTo>
                  <a:lnTo>
                    <a:pt x="37704" y="13779"/>
                  </a:lnTo>
                  <a:lnTo>
                    <a:pt x="40497" y="14708"/>
                  </a:lnTo>
                  <a:lnTo>
                    <a:pt x="44220" y="16102"/>
                  </a:lnTo>
                  <a:lnTo>
                    <a:pt x="54771" y="18888"/>
                  </a:lnTo>
                  <a:lnTo>
                    <a:pt x="52289" y="25082"/>
                  </a:lnTo>
                  <a:lnTo>
                    <a:pt x="50737" y="29262"/>
                  </a:lnTo>
                  <a:lnTo>
                    <a:pt x="45927" y="28643"/>
                  </a:lnTo>
                  <a:lnTo>
                    <a:pt x="40652" y="34990"/>
                  </a:lnTo>
                  <a:lnTo>
                    <a:pt x="40962" y="40100"/>
                  </a:lnTo>
                  <a:lnTo>
                    <a:pt x="37393" y="42887"/>
                  </a:lnTo>
                  <a:lnTo>
                    <a:pt x="30256" y="47996"/>
                  </a:lnTo>
                  <a:close/>
                </a:path>
              </a:pathLst>
            </a:custGeom>
            <a:solidFill>
              <a:srgbClr val="FFAE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50504" y="4529543"/>
              <a:ext cx="1529080" cy="2522855"/>
            </a:xfrm>
            <a:custGeom>
              <a:avLst/>
              <a:gdLst/>
              <a:ahLst/>
              <a:cxnLst/>
              <a:rect l="l" t="t" r="r" b="b"/>
              <a:pathLst>
                <a:path w="1529080" h="2522854">
                  <a:moveTo>
                    <a:pt x="1549" y="1119593"/>
                  </a:moveTo>
                  <a:lnTo>
                    <a:pt x="1092" y="1118755"/>
                  </a:lnTo>
                  <a:lnTo>
                    <a:pt x="1092" y="1119390"/>
                  </a:lnTo>
                  <a:lnTo>
                    <a:pt x="1549" y="1119593"/>
                  </a:lnTo>
                  <a:close/>
                </a:path>
                <a:path w="1529080" h="2522854">
                  <a:moveTo>
                    <a:pt x="1866" y="1119771"/>
                  </a:moveTo>
                  <a:lnTo>
                    <a:pt x="1549" y="1119593"/>
                  </a:lnTo>
                  <a:lnTo>
                    <a:pt x="1714" y="1119898"/>
                  </a:lnTo>
                  <a:lnTo>
                    <a:pt x="1866" y="1119771"/>
                  </a:lnTo>
                  <a:close/>
                </a:path>
                <a:path w="1529080" h="2522854">
                  <a:moveTo>
                    <a:pt x="2641" y="1115834"/>
                  </a:moveTo>
                  <a:lnTo>
                    <a:pt x="2489" y="1115834"/>
                  </a:lnTo>
                  <a:lnTo>
                    <a:pt x="2641" y="1116088"/>
                  </a:lnTo>
                  <a:lnTo>
                    <a:pt x="2641" y="1115834"/>
                  </a:lnTo>
                  <a:close/>
                </a:path>
                <a:path w="1529080" h="2522854">
                  <a:moveTo>
                    <a:pt x="3416" y="1115453"/>
                  </a:moveTo>
                  <a:lnTo>
                    <a:pt x="3111" y="1115580"/>
                  </a:lnTo>
                  <a:lnTo>
                    <a:pt x="3289" y="1115656"/>
                  </a:lnTo>
                  <a:lnTo>
                    <a:pt x="3416" y="1115453"/>
                  </a:lnTo>
                  <a:close/>
                </a:path>
                <a:path w="1529080" h="2522854">
                  <a:moveTo>
                    <a:pt x="3733" y="1123200"/>
                  </a:moveTo>
                  <a:lnTo>
                    <a:pt x="3543" y="1122311"/>
                  </a:lnTo>
                  <a:lnTo>
                    <a:pt x="3505" y="1122095"/>
                  </a:lnTo>
                  <a:lnTo>
                    <a:pt x="3416" y="1122311"/>
                  </a:lnTo>
                  <a:lnTo>
                    <a:pt x="2641" y="1121803"/>
                  </a:lnTo>
                  <a:lnTo>
                    <a:pt x="2946" y="1122692"/>
                  </a:lnTo>
                  <a:lnTo>
                    <a:pt x="3733" y="1123200"/>
                  </a:lnTo>
                  <a:close/>
                </a:path>
                <a:path w="1529080" h="2522854">
                  <a:moveTo>
                    <a:pt x="4470" y="1124343"/>
                  </a:moveTo>
                  <a:lnTo>
                    <a:pt x="3886" y="1123962"/>
                  </a:lnTo>
                  <a:lnTo>
                    <a:pt x="4191" y="1124343"/>
                  </a:lnTo>
                  <a:lnTo>
                    <a:pt x="4470" y="1124343"/>
                  </a:lnTo>
                  <a:close/>
                </a:path>
                <a:path w="1529080" h="2522854">
                  <a:moveTo>
                    <a:pt x="14274" y="1139456"/>
                  </a:moveTo>
                  <a:lnTo>
                    <a:pt x="14224" y="1139329"/>
                  </a:lnTo>
                  <a:lnTo>
                    <a:pt x="14122" y="1139202"/>
                  </a:lnTo>
                  <a:lnTo>
                    <a:pt x="13817" y="1139837"/>
                  </a:lnTo>
                  <a:lnTo>
                    <a:pt x="14274" y="1139456"/>
                  </a:lnTo>
                  <a:close/>
                </a:path>
                <a:path w="1529080" h="2522854">
                  <a:moveTo>
                    <a:pt x="17221" y="1145044"/>
                  </a:moveTo>
                  <a:lnTo>
                    <a:pt x="17068" y="1145044"/>
                  </a:lnTo>
                  <a:lnTo>
                    <a:pt x="16764" y="1144790"/>
                  </a:lnTo>
                  <a:lnTo>
                    <a:pt x="17068" y="1145171"/>
                  </a:lnTo>
                  <a:lnTo>
                    <a:pt x="17221" y="1145044"/>
                  </a:lnTo>
                  <a:close/>
                </a:path>
                <a:path w="1529080" h="2522854">
                  <a:moveTo>
                    <a:pt x="17691" y="1145171"/>
                  </a:moveTo>
                  <a:lnTo>
                    <a:pt x="17386" y="1145044"/>
                  </a:lnTo>
                  <a:lnTo>
                    <a:pt x="17538" y="1145171"/>
                  </a:lnTo>
                  <a:lnTo>
                    <a:pt x="17691" y="1145171"/>
                  </a:lnTo>
                  <a:close/>
                </a:path>
                <a:path w="1529080" h="2522854">
                  <a:moveTo>
                    <a:pt x="23126" y="1146454"/>
                  </a:moveTo>
                  <a:lnTo>
                    <a:pt x="23075" y="1146187"/>
                  </a:lnTo>
                  <a:lnTo>
                    <a:pt x="22961" y="1145933"/>
                  </a:lnTo>
                  <a:lnTo>
                    <a:pt x="23126" y="1146454"/>
                  </a:lnTo>
                  <a:close/>
                </a:path>
                <a:path w="1529080" h="2522854">
                  <a:moveTo>
                    <a:pt x="23749" y="1152664"/>
                  </a:moveTo>
                  <a:lnTo>
                    <a:pt x="23431" y="1152918"/>
                  </a:lnTo>
                  <a:lnTo>
                    <a:pt x="22504" y="1151902"/>
                  </a:lnTo>
                  <a:lnTo>
                    <a:pt x="23583" y="1153299"/>
                  </a:lnTo>
                  <a:lnTo>
                    <a:pt x="23685" y="1152918"/>
                  </a:lnTo>
                  <a:lnTo>
                    <a:pt x="23749" y="1152664"/>
                  </a:lnTo>
                  <a:close/>
                </a:path>
                <a:path w="1529080" h="2522854">
                  <a:moveTo>
                    <a:pt x="24815" y="1153617"/>
                  </a:moveTo>
                  <a:lnTo>
                    <a:pt x="24523" y="1152664"/>
                  </a:lnTo>
                  <a:lnTo>
                    <a:pt x="24104" y="1152779"/>
                  </a:lnTo>
                  <a:lnTo>
                    <a:pt x="24168" y="1152918"/>
                  </a:lnTo>
                  <a:lnTo>
                    <a:pt x="24282" y="1153045"/>
                  </a:lnTo>
                  <a:lnTo>
                    <a:pt x="24815" y="1153617"/>
                  </a:lnTo>
                  <a:close/>
                </a:path>
                <a:path w="1529080" h="2522854">
                  <a:moveTo>
                    <a:pt x="24980" y="1153807"/>
                  </a:moveTo>
                  <a:lnTo>
                    <a:pt x="24815" y="1153617"/>
                  </a:lnTo>
                  <a:lnTo>
                    <a:pt x="24980" y="1154188"/>
                  </a:lnTo>
                  <a:lnTo>
                    <a:pt x="24980" y="1153807"/>
                  </a:lnTo>
                  <a:close/>
                </a:path>
                <a:path w="1529080" h="2522854">
                  <a:moveTo>
                    <a:pt x="25158" y="1153934"/>
                  </a:moveTo>
                  <a:lnTo>
                    <a:pt x="25146" y="1153807"/>
                  </a:lnTo>
                  <a:lnTo>
                    <a:pt x="25158" y="1153934"/>
                  </a:lnTo>
                  <a:close/>
                </a:path>
                <a:path w="1529080" h="2522854">
                  <a:moveTo>
                    <a:pt x="32080" y="1158913"/>
                  </a:moveTo>
                  <a:lnTo>
                    <a:pt x="31965" y="1158633"/>
                  </a:lnTo>
                  <a:lnTo>
                    <a:pt x="31661" y="1158379"/>
                  </a:lnTo>
                  <a:lnTo>
                    <a:pt x="31724" y="1158506"/>
                  </a:lnTo>
                  <a:lnTo>
                    <a:pt x="32080" y="1158913"/>
                  </a:lnTo>
                  <a:close/>
                </a:path>
                <a:path w="1529080" h="2522854">
                  <a:moveTo>
                    <a:pt x="32283" y="1159141"/>
                  </a:moveTo>
                  <a:lnTo>
                    <a:pt x="32080" y="1158913"/>
                  </a:lnTo>
                  <a:lnTo>
                    <a:pt x="32283" y="1159141"/>
                  </a:lnTo>
                  <a:close/>
                </a:path>
                <a:path w="1529080" h="2522854">
                  <a:moveTo>
                    <a:pt x="32753" y="1166215"/>
                  </a:moveTo>
                  <a:lnTo>
                    <a:pt x="32435" y="1166126"/>
                  </a:lnTo>
                  <a:lnTo>
                    <a:pt x="31851" y="1165047"/>
                  </a:lnTo>
                  <a:lnTo>
                    <a:pt x="31965" y="1165364"/>
                  </a:lnTo>
                  <a:lnTo>
                    <a:pt x="32283" y="1166888"/>
                  </a:lnTo>
                  <a:lnTo>
                    <a:pt x="32753" y="1166215"/>
                  </a:lnTo>
                  <a:close/>
                </a:path>
                <a:path w="1529080" h="2522854">
                  <a:moveTo>
                    <a:pt x="38176" y="1167777"/>
                  </a:moveTo>
                  <a:lnTo>
                    <a:pt x="37858" y="1167523"/>
                  </a:lnTo>
                  <a:lnTo>
                    <a:pt x="37858" y="1167777"/>
                  </a:lnTo>
                  <a:lnTo>
                    <a:pt x="38176" y="1167777"/>
                  </a:lnTo>
                  <a:close/>
                </a:path>
                <a:path w="1529080" h="2522854">
                  <a:moveTo>
                    <a:pt x="39255" y="1168158"/>
                  </a:moveTo>
                  <a:lnTo>
                    <a:pt x="39103" y="1167777"/>
                  </a:lnTo>
                  <a:lnTo>
                    <a:pt x="39103" y="1167904"/>
                  </a:lnTo>
                  <a:lnTo>
                    <a:pt x="39255" y="1168158"/>
                  </a:lnTo>
                  <a:close/>
                </a:path>
                <a:path w="1529080" h="2522854">
                  <a:moveTo>
                    <a:pt x="43764" y="1183271"/>
                  </a:moveTo>
                  <a:lnTo>
                    <a:pt x="43662" y="1182509"/>
                  </a:lnTo>
                  <a:lnTo>
                    <a:pt x="43599" y="1182001"/>
                  </a:lnTo>
                  <a:lnTo>
                    <a:pt x="43446" y="1182509"/>
                  </a:lnTo>
                  <a:lnTo>
                    <a:pt x="43141" y="1182255"/>
                  </a:lnTo>
                  <a:lnTo>
                    <a:pt x="43764" y="1183271"/>
                  </a:lnTo>
                  <a:close/>
                </a:path>
                <a:path w="1529080" h="2522854">
                  <a:moveTo>
                    <a:pt x="48412" y="1182509"/>
                  </a:moveTo>
                  <a:lnTo>
                    <a:pt x="48260" y="1182001"/>
                  </a:lnTo>
                  <a:lnTo>
                    <a:pt x="48348" y="1182382"/>
                  </a:lnTo>
                  <a:lnTo>
                    <a:pt x="48412" y="1182509"/>
                  </a:lnTo>
                  <a:close/>
                </a:path>
                <a:path w="1529080" h="2522854">
                  <a:moveTo>
                    <a:pt x="64312" y="1199019"/>
                  </a:moveTo>
                  <a:lnTo>
                    <a:pt x="62534" y="1197114"/>
                  </a:lnTo>
                  <a:lnTo>
                    <a:pt x="63157" y="1197241"/>
                  </a:lnTo>
                  <a:lnTo>
                    <a:pt x="62217" y="1196098"/>
                  </a:lnTo>
                  <a:lnTo>
                    <a:pt x="60833" y="1197114"/>
                  </a:lnTo>
                  <a:lnTo>
                    <a:pt x="59893" y="1196098"/>
                  </a:lnTo>
                  <a:lnTo>
                    <a:pt x="60032" y="1195717"/>
                  </a:lnTo>
                  <a:lnTo>
                    <a:pt x="60071" y="1195082"/>
                  </a:lnTo>
                  <a:lnTo>
                    <a:pt x="58496" y="1193558"/>
                  </a:lnTo>
                  <a:lnTo>
                    <a:pt x="57264" y="1191272"/>
                  </a:lnTo>
                  <a:lnTo>
                    <a:pt x="57086" y="1191145"/>
                  </a:lnTo>
                  <a:lnTo>
                    <a:pt x="55245" y="1189748"/>
                  </a:lnTo>
                  <a:lnTo>
                    <a:pt x="55549" y="1189621"/>
                  </a:lnTo>
                  <a:lnTo>
                    <a:pt x="55867" y="1190002"/>
                  </a:lnTo>
                  <a:lnTo>
                    <a:pt x="55575" y="1189621"/>
                  </a:lnTo>
                  <a:lnTo>
                    <a:pt x="55181" y="1189113"/>
                  </a:lnTo>
                  <a:lnTo>
                    <a:pt x="55079" y="1188986"/>
                  </a:lnTo>
                  <a:lnTo>
                    <a:pt x="54051" y="1187208"/>
                  </a:lnTo>
                  <a:lnTo>
                    <a:pt x="53378" y="1186065"/>
                  </a:lnTo>
                  <a:lnTo>
                    <a:pt x="53238" y="1186319"/>
                  </a:lnTo>
                  <a:lnTo>
                    <a:pt x="53200" y="1186573"/>
                  </a:lnTo>
                  <a:lnTo>
                    <a:pt x="53378" y="1186700"/>
                  </a:lnTo>
                  <a:lnTo>
                    <a:pt x="53124" y="1186522"/>
                  </a:lnTo>
                  <a:lnTo>
                    <a:pt x="51206" y="1185176"/>
                  </a:lnTo>
                  <a:lnTo>
                    <a:pt x="50126" y="1184160"/>
                  </a:lnTo>
                  <a:lnTo>
                    <a:pt x="50736" y="1184033"/>
                  </a:lnTo>
                  <a:lnTo>
                    <a:pt x="49809" y="1183779"/>
                  </a:lnTo>
                  <a:lnTo>
                    <a:pt x="49339" y="1183652"/>
                  </a:lnTo>
                  <a:lnTo>
                    <a:pt x="49187" y="1183779"/>
                  </a:lnTo>
                  <a:lnTo>
                    <a:pt x="48704" y="1183271"/>
                  </a:lnTo>
                  <a:lnTo>
                    <a:pt x="48107" y="1182636"/>
                  </a:lnTo>
                  <a:lnTo>
                    <a:pt x="47942" y="1182255"/>
                  </a:lnTo>
                  <a:lnTo>
                    <a:pt x="48171" y="1182065"/>
                  </a:lnTo>
                  <a:lnTo>
                    <a:pt x="47790" y="1181366"/>
                  </a:lnTo>
                  <a:lnTo>
                    <a:pt x="47485" y="1182001"/>
                  </a:lnTo>
                  <a:lnTo>
                    <a:pt x="46710" y="1180604"/>
                  </a:lnTo>
                  <a:lnTo>
                    <a:pt x="47332" y="1180985"/>
                  </a:lnTo>
                  <a:lnTo>
                    <a:pt x="47117" y="1180604"/>
                  </a:lnTo>
                  <a:lnTo>
                    <a:pt x="46774" y="1179969"/>
                  </a:lnTo>
                  <a:lnTo>
                    <a:pt x="46710" y="1179842"/>
                  </a:lnTo>
                  <a:lnTo>
                    <a:pt x="46558" y="1179969"/>
                  </a:lnTo>
                  <a:lnTo>
                    <a:pt x="45770" y="1179715"/>
                  </a:lnTo>
                  <a:lnTo>
                    <a:pt x="45161" y="1179080"/>
                  </a:lnTo>
                  <a:lnTo>
                    <a:pt x="44742" y="1178064"/>
                  </a:lnTo>
                  <a:lnTo>
                    <a:pt x="44691" y="1177302"/>
                  </a:lnTo>
                  <a:lnTo>
                    <a:pt x="44843" y="1177048"/>
                  </a:lnTo>
                  <a:lnTo>
                    <a:pt x="44373" y="1177302"/>
                  </a:lnTo>
                  <a:lnTo>
                    <a:pt x="43599" y="1176921"/>
                  </a:lnTo>
                  <a:lnTo>
                    <a:pt x="43497" y="1176667"/>
                  </a:lnTo>
                  <a:lnTo>
                    <a:pt x="43446" y="1176032"/>
                  </a:lnTo>
                  <a:lnTo>
                    <a:pt x="43764" y="1176159"/>
                  </a:lnTo>
                  <a:lnTo>
                    <a:pt x="43700" y="1176032"/>
                  </a:lnTo>
                  <a:lnTo>
                    <a:pt x="43230" y="1175016"/>
                  </a:lnTo>
                  <a:lnTo>
                    <a:pt x="43002" y="1174508"/>
                  </a:lnTo>
                  <a:lnTo>
                    <a:pt x="42938" y="1174369"/>
                  </a:lnTo>
                  <a:lnTo>
                    <a:pt x="42824" y="1174508"/>
                  </a:lnTo>
                  <a:lnTo>
                    <a:pt x="42824" y="1174127"/>
                  </a:lnTo>
                  <a:lnTo>
                    <a:pt x="42938" y="1174369"/>
                  </a:lnTo>
                  <a:lnTo>
                    <a:pt x="43141" y="1174127"/>
                  </a:lnTo>
                  <a:lnTo>
                    <a:pt x="42519" y="1173111"/>
                  </a:lnTo>
                  <a:lnTo>
                    <a:pt x="43599" y="1173492"/>
                  </a:lnTo>
                  <a:lnTo>
                    <a:pt x="43141" y="1173111"/>
                  </a:lnTo>
                  <a:lnTo>
                    <a:pt x="42672" y="1172730"/>
                  </a:lnTo>
                  <a:lnTo>
                    <a:pt x="41135" y="1171994"/>
                  </a:lnTo>
                  <a:lnTo>
                    <a:pt x="42367" y="1174000"/>
                  </a:lnTo>
                  <a:lnTo>
                    <a:pt x="41427" y="1174000"/>
                  </a:lnTo>
                  <a:lnTo>
                    <a:pt x="41389" y="1173873"/>
                  </a:lnTo>
                  <a:lnTo>
                    <a:pt x="41084" y="1172857"/>
                  </a:lnTo>
                  <a:lnTo>
                    <a:pt x="41046" y="1172730"/>
                  </a:lnTo>
                  <a:lnTo>
                    <a:pt x="41084" y="1172095"/>
                  </a:lnTo>
                  <a:lnTo>
                    <a:pt x="41071" y="1171968"/>
                  </a:lnTo>
                  <a:lnTo>
                    <a:pt x="40805" y="1171841"/>
                  </a:lnTo>
                  <a:lnTo>
                    <a:pt x="40424" y="1170698"/>
                  </a:lnTo>
                  <a:lnTo>
                    <a:pt x="40347" y="1170317"/>
                  </a:lnTo>
                  <a:lnTo>
                    <a:pt x="40500" y="1170317"/>
                  </a:lnTo>
                  <a:lnTo>
                    <a:pt x="40195" y="1169809"/>
                  </a:lnTo>
                  <a:lnTo>
                    <a:pt x="39878" y="1169682"/>
                  </a:lnTo>
                  <a:lnTo>
                    <a:pt x="39725" y="1169174"/>
                  </a:lnTo>
                  <a:lnTo>
                    <a:pt x="39420" y="1168793"/>
                  </a:lnTo>
                  <a:lnTo>
                    <a:pt x="39420" y="1175016"/>
                  </a:lnTo>
                  <a:lnTo>
                    <a:pt x="39103" y="1174762"/>
                  </a:lnTo>
                  <a:lnTo>
                    <a:pt x="38950" y="1174508"/>
                  </a:lnTo>
                  <a:lnTo>
                    <a:pt x="38633" y="1174127"/>
                  </a:lnTo>
                  <a:lnTo>
                    <a:pt x="38798" y="1173873"/>
                  </a:lnTo>
                  <a:lnTo>
                    <a:pt x="39103" y="1173873"/>
                  </a:lnTo>
                  <a:lnTo>
                    <a:pt x="39103" y="1174127"/>
                  </a:lnTo>
                  <a:lnTo>
                    <a:pt x="38950" y="1174127"/>
                  </a:lnTo>
                  <a:lnTo>
                    <a:pt x="39420" y="1175016"/>
                  </a:lnTo>
                  <a:lnTo>
                    <a:pt x="39420" y="1168793"/>
                  </a:lnTo>
                  <a:lnTo>
                    <a:pt x="39573" y="1168539"/>
                  </a:lnTo>
                  <a:lnTo>
                    <a:pt x="39268" y="1168425"/>
                  </a:lnTo>
                  <a:lnTo>
                    <a:pt x="39103" y="1168285"/>
                  </a:lnTo>
                  <a:lnTo>
                    <a:pt x="38798" y="1167777"/>
                  </a:lnTo>
                  <a:lnTo>
                    <a:pt x="39103" y="1167777"/>
                  </a:lnTo>
                  <a:lnTo>
                    <a:pt x="38798" y="1167396"/>
                  </a:lnTo>
                  <a:lnTo>
                    <a:pt x="38633" y="1167015"/>
                  </a:lnTo>
                  <a:lnTo>
                    <a:pt x="38328" y="1166507"/>
                  </a:lnTo>
                  <a:lnTo>
                    <a:pt x="38023" y="1167015"/>
                  </a:lnTo>
                  <a:lnTo>
                    <a:pt x="37553" y="1166253"/>
                  </a:lnTo>
                  <a:lnTo>
                    <a:pt x="37553" y="1167142"/>
                  </a:lnTo>
                  <a:lnTo>
                    <a:pt x="37706" y="1167142"/>
                  </a:lnTo>
                  <a:lnTo>
                    <a:pt x="38023" y="1167650"/>
                  </a:lnTo>
                  <a:lnTo>
                    <a:pt x="38176" y="1167777"/>
                  </a:lnTo>
                  <a:lnTo>
                    <a:pt x="39103" y="1169174"/>
                  </a:lnTo>
                  <a:lnTo>
                    <a:pt x="38176" y="1168539"/>
                  </a:lnTo>
                  <a:lnTo>
                    <a:pt x="37858" y="1167777"/>
                  </a:lnTo>
                  <a:lnTo>
                    <a:pt x="36931" y="1167523"/>
                  </a:lnTo>
                  <a:lnTo>
                    <a:pt x="36626" y="1167523"/>
                  </a:lnTo>
                  <a:lnTo>
                    <a:pt x="36677" y="1165999"/>
                  </a:lnTo>
                  <a:lnTo>
                    <a:pt x="36004" y="1164348"/>
                  </a:lnTo>
                  <a:lnTo>
                    <a:pt x="36106" y="1164221"/>
                  </a:lnTo>
                  <a:lnTo>
                    <a:pt x="36309" y="1163967"/>
                  </a:lnTo>
                  <a:lnTo>
                    <a:pt x="34912" y="1162443"/>
                  </a:lnTo>
                  <a:lnTo>
                    <a:pt x="34759" y="1162189"/>
                  </a:lnTo>
                  <a:lnTo>
                    <a:pt x="33362" y="1159903"/>
                  </a:lnTo>
                  <a:lnTo>
                    <a:pt x="31661" y="1159395"/>
                  </a:lnTo>
                  <a:lnTo>
                    <a:pt x="31546" y="1159268"/>
                  </a:lnTo>
                  <a:lnTo>
                    <a:pt x="31445" y="1158887"/>
                  </a:lnTo>
                  <a:lnTo>
                    <a:pt x="31546" y="1158760"/>
                  </a:lnTo>
                  <a:lnTo>
                    <a:pt x="31610" y="1158379"/>
                  </a:lnTo>
                  <a:lnTo>
                    <a:pt x="31496" y="1158252"/>
                  </a:lnTo>
                  <a:lnTo>
                    <a:pt x="31267" y="1157871"/>
                  </a:lnTo>
                  <a:lnTo>
                    <a:pt x="30327" y="1156347"/>
                  </a:lnTo>
                  <a:lnTo>
                    <a:pt x="30213" y="1156220"/>
                  </a:lnTo>
                  <a:lnTo>
                    <a:pt x="29489" y="1156347"/>
                  </a:lnTo>
                  <a:lnTo>
                    <a:pt x="28867" y="1154823"/>
                  </a:lnTo>
                  <a:lnTo>
                    <a:pt x="30213" y="1156220"/>
                  </a:lnTo>
                  <a:lnTo>
                    <a:pt x="29171" y="1154950"/>
                  </a:lnTo>
                  <a:lnTo>
                    <a:pt x="29641" y="1155077"/>
                  </a:lnTo>
                  <a:lnTo>
                    <a:pt x="29591" y="1154950"/>
                  </a:lnTo>
                  <a:lnTo>
                    <a:pt x="29552" y="1154823"/>
                  </a:lnTo>
                  <a:lnTo>
                    <a:pt x="28956" y="1153045"/>
                  </a:lnTo>
                  <a:lnTo>
                    <a:pt x="28587" y="1151902"/>
                  </a:lnTo>
                  <a:lnTo>
                    <a:pt x="28244" y="1150886"/>
                  </a:lnTo>
                  <a:lnTo>
                    <a:pt x="24358" y="1150632"/>
                  </a:lnTo>
                  <a:lnTo>
                    <a:pt x="23152" y="1146568"/>
                  </a:lnTo>
                  <a:lnTo>
                    <a:pt x="22999" y="1146314"/>
                  </a:lnTo>
                  <a:lnTo>
                    <a:pt x="22326" y="1144917"/>
                  </a:lnTo>
                  <a:lnTo>
                    <a:pt x="22085" y="1144409"/>
                  </a:lnTo>
                  <a:lnTo>
                    <a:pt x="20789" y="1141742"/>
                  </a:lnTo>
                  <a:lnTo>
                    <a:pt x="20370" y="1141361"/>
                  </a:lnTo>
                  <a:lnTo>
                    <a:pt x="19532" y="1140599"/>
                  </a:lnTo>
                  <a:lnTo>
                    <a:pt x="16611" y="1137932"/>
                  </a:lnTo>
                  <a:lnTo>
                    <a:pt x="16446" y="1137551"/>
                  </a:lnTo>
                  <a:lnTo>
                    <a:pt x="15963" y="1136408"/>
                  </a:lnTo>
                  <a:lnTo>
                    <a:pt x="14020" y="1131836"/>
                  </a:lnTo>
                  <a:lnTo>
                    <a:pt x="13970" y="1131709"/>
                  </a:lnTo>
                  <a:lnTo>
                    <a:pt x="13500" y="1131836"/>
                  </a:lnTo>
                  <a:lnTo>
                    <a:pt x="12573" y="1131455"/>
                  </a:lnTo>
                  <a:lnTo>
                    <a:pt x="13042" y="1130820"/>
                  </a:lnTo>
                  <a:lnTo>
                    <a:pt x="11480" y="1129931"/>
                  </a:lnTo>
                  <a:lnTo>
                    <a:pt x="9931" y="1128280"/>
                  </a:lnTo>
                  <a:lnTo>
                    <a:pt x="10553" y="1125994"/>
                  </a:lnTo>
                  <a:lnTo>
                    <a:pt x="8877" y="1124724"/>
                  </a:lnTo>
                  <a:lnTo>
                    <a:pt x="8382" y="1124343"/>
                  </a:lnTo>
                  <a:lnTo>
                    <a:pt x="8229" y="1124724"/>
                  </a:lnTo>
                  <a:lnTo>
                    <a:pt x="7759" y="1123835"/>
                  </a:lnTo>
                  <a:lnTo>
                    <a:pt x="6362" y="1122311"/>
                  </a:lnTo>
                  <a:lnTo>
                    <a:pt x="6832" y="1122184"/>
                  </a:lnTo>
                  <a:lnTo>
                    <a:pt x="6362" y="1122184"/>
                  </a:lnTo>
                  <a:lnTo>
                    <a:pt x="6362" y="1121676"/>
                  </a:lnTo>
                  <a:lnTo>
                    <a:pt x="6680" y="1121295"/>
                  </a:lnTo>
                  <a:lnTo>
                    <a:pt x="4965" y="1119644"/>
                  </a:lnTo>
                  <a:lnTo>
                    <a:pt x="4191" y="1117993"/>
                  </a:lnTo>
                  <a:lnTo>
                    <a:pt x="6057" y="1119136"/>
                  </a:lnTo>
                  <a:lnTo>
                    <a:pt x="5422" y="1117993"/>
                  </a:lnTo>
                  <a:lnTo>
                    <a:pt x="4724" y="1116723"/>
                  </a:lnTo>
                  <a:lnTo>
                    <a:pt x="4660" y="1116596"/>
                  </a:lnTo>
                  <a:lnTo>
                    <a:pt x="3733" y="1115834"/>
                  </a:lnTo>
                  <a:lnTo>
                    <a:pt x="3289" y="1115656"/>
                  </a:lnTo>
                  <a:lnTo>
                    <a:pt x="3098" y="1115974"/>
                  </a:lnTo>
                  <a:lnTo>
                    <a:pt x="2794" y="1116088"/>
                  </a:lnTo>
                  <a:lnTo>
                    <a:pt x="2641" y="1116088"/>
                  </a:lnTo>
                  <a:lnTo>
                    <a:pt x="2641" y="1116215"/>
                  </a:lnTo>
                  <a:lnTo>
                    <a:pt x="2794" y="1116342"/>
                  </a:lnTo>
                  <a:lnTo>
                    <a:pt x="2794" y="1116215"/>
                  </a:lnTo>
                  <a:lnTo>
                    <a:pt x="2946" y="1116215"/>
                  </a:lnTo>
                  <a:lnTo>
                    <a:pt x="2794" y="1116596"/>
                  </a:lnTo>
                  <a:lnTo>
                    <a:pt x="2794" y="1116342"/>
                  </a:lnTo>
                  <a:lnTo>
                    <a:pt x="2641" y="1116596"/>
                  </a:lnTo>
                  <a:lnTo>
                    <a:pt x="2641" y="1116342"/>
                  </a:lnTo>
                  <a:lnTo>
                    <a:pt x="2489" y="1116723"/>
                  </a:lnTo>
                  <a:lnTo>
                    <a:pt x="1549" y="1116596"/>
                  </a:lnTo>
                  <a:lnTo>
                    <a:pt x="2019" y="1116342"/>
                  </a:lnTo>
                  <a:lnTo>
                    <a:pt x="2336" y="1116088"/>
                  </a:lnTo>
                  <a:lnTo>
                    <a:pt x="2641" y="1116088"/>
                  </a:lnTo>
                  <a:lnTo>
                    <a:pt x="2489" y="1115961"/>
                  </a:lnTo>
                  <a:lnTo>
                    <a:pt x="2438" y="1115834"/>
                  </a:lnTo>
                  <a:lnTo>
                    <a:pt x="2336" y="1115580"/>
                  </a:lnTo>
                  <a:lnTo>
                    <a:pt x="2336" y="1115834"/>
                  </a:lnTo>
                  <a:lnTo>
                    <a:pt x="2019" y="1115326"/>
                  </a:lnTo>
                  <a:lnTo>
                    <a:pt x="2641" y="1114691"/>
                  </a:lnTo>
                  <a:lnTo>
                    <a:pt x="2641" y="1114437"/>
                  </a:lnTo>
                  <a:lnTo>
                    <a:pt x="2794" y="1114183"/>
                  </a:lnTo>
                  <a:lnTo>
                    <a:pt x="2171" y="1114056"/>
                  </a:lnTo>
                  <a:lnTo>
                    <a:pt x="939" y="1113675"/>
                  </a:lnTo>
                  <a:lnTo>
                    <a:pt x="0" y="1116723"/>
                  </a:lnTo>
                  <a:lnTo>
                    <a:pt x="469" y="1116596"/>
                  </a:lnTo>
                  <a:lnTo>
                    <a:pt x="469" y="1117358"/>
                  </a:lnTo>
                  <a:lnTo>
                    <a:pt x="622" y="1118120"/>
                  </a:lnTo>
                  <a:lnTo>
                    <a:pt x="1866" y="1119136"/>
                  </a:lnTo>
                  <a:lnTo>
                    <a:pt x="1866" y="1119771"/>
                  </a:lnTo>
                  <a:lnTo>
                    <a:pt x="2019" y="1119771"/>
                  </a:lnTo>
                  <a:lnTo>
                    <a:pt x="2019" y="1120152"/>
                  </a:lnTo>
                  <a:lnTo>
                    <a:pt x="2171" y="1120279"/>
                  </a:lnTo>
                  <a:lnTo>
                    <a:pt x="2019" y="1120406"/>
                  </a:lnTo>
                  <a:lnTo>
                    <a:pt x="2019" y="1121041"/>
                  </a:lnTo>
                  <a:lnTo>
                    <a:pt x="3454" y="1121867"/>
                  </a:lnTo>
                  <a:lnTo>
                    <a:pt x="3416" y="1121676"/>
                  </a:lnTo>
                  <a:lnTo>
                    <a:pt x="4191" y="1122565"/>
                  </a:lnTo>
                  <a:lnTo>
                    <a:pt x="4191" y="1123581"/>
                  </a:lnTo>
                  <a:lnTo>
                    <a:pt x="3886" y="1123581"/>
                  </a:lnTo>
                  <a:lnTo>
                    <a:pt x="4660" y="1124089"/>
                  </a:lnTo>
                  <a:lnTo>
                    <a:pt x="4508" y="1124343"/>
                  </a:lnTo>
                  <a:lnTo>
                    <a:pt x="4660" y="1124470"/>
                  </a:lnTo>
                  <a:lnTo>
                    <a:pt x="5118" y="1125740"/>
                  </a:lnTo>
                  <a:lnTo>
                    <a:pt x="5905" y="1125867"/>
                  </a:lnTo>
                  <a:lnTo>
                    <a:pt x="5740" y="1126756"/>
                  </a:lnTo>
                  <a:lnTo>
                    <a:pt x="7454" y="1128026"/>
                  </a:lnTo>
                  <a:lnTo>
                    <a:pt x="6680" y="1128534"/>
                  </a:lnTo>
                  <a:lnTo>
                    <a:pt x="6985" y="1128534"/>
                  </a:lnTo>
                  <a:lnTo>
                    <a:pt x="7912" y="1129296"/>
                  </a:lnTo>
                  <a:lnTo>
                    <a:pt x="8382" y="1129931"/>
                  </a:lnTo>
                  <a:lnTo>
                    <a:pt x="6832" y="1129296"/>
                  </a:lnTo>
                  <a:lnTo>
                    <a:pt x="9931" y="1132217"/>
                  </a:lnTo>
                  <a:lnTo>
                    <a:pt x="8686" y="1132471"/>
                  </a:lnTo>
                  <a:lnTo>
                    <a:pt x="10083" y="1132852"/>
                  </a:lnTo>
                  <a:lnTo>
                    <a:pt x="11023" y="1135138"/>
                  </a:lnTo>
                  <a:lnTo>
                    <a:pt x="12103" y="1136027"/>
                  </a:lnTo>
                  <a:lnTo>
                    <a:pt x="12458" y="1136789"/>
                  </a:lnTo>
                  <a:lnTo>
                    <a:pt x="12725" y="1137932"/>
                  </a:lnTo>
                  <a:lnTo>
                    <a:pt x="13500" y="1137551"/>
                  </a:lnTo>
                  <a:lnTo>
                    <a:pt x="14439" y="1138821"/>
                  </a:lnTo>
                  <a:lnTo>
                    <a:pt x="15367" y="1139202"/>
                  </a:lnTo>
                  <a:lnTo>
                    <a:pt x="15367" y="1140726"/>
                  </a:lnTo>
                  <a:lnTo>
                    <a:pt x="14325" y="1139456"/>
                  </a:lnTo>
                  <a:lnTo>
                    <a:pt x="15519" y="1141234"/>
                  </a:lnTo>
                  <a:lnTo>
                    <a:pt x="15646" y="1140726"/>
                  </a:lnTo>
                  <a:lnTo>
                    <a:pt x="15671" y="1140599"/>
                  </a:lnTo>
                  <a:lnTo>
                    <a:pt x="15824" y="1141615"/>
                  </a:lnTo>
                  <a:lnTo>
                    <a:pt x="15989" y="1141361"/>
                  </a:lnTo>
                  <a:lnTo>
                    <a:pt x="15671" y="1142123"/>
                  </a:lnTo>
                  <a:lnTo>
                    <a:pt x="16611" y="1141742"/>
                  </a:lnTo>
                  <a:lnTo>
                    <a:pt x="16294" y="1142758"/>
                  </a:lnTo>
                  <a:lnTo>
                    <a:pt x="17221" y="1143012"/>
                  </a:lnTo>
                  <a:lnTo>
                    <a:pt x="17538" y="1144409"/>
                  </a:lnTo>
                  <a:lnTo>
                    <a:pt x="16611" y="1143774"/>
                  </a:lnTo>
                  <a:lnTo>
                    <a:pt x="17576" y="1144790"/>
                  </a:lnTo>
                  <a:lnTo>
                    <a:pt x="17691" y="1145171"/>
                  </a:lnTo>
                  <a:lnTo>
                    <a:pt x="18008" y="1144917"/>
                  </a:lnTo>
                  <a:lnTo>
                    <a:pt x="18313" y="1145044"/>
                  </a:lnTo>
                  <a:lnTo>
                    <a:pt x="19558" y="1146314"/>
                  </a:lnTo>
                  <a:lnTo>
                    <a:pt x="18313" y="1145933"/>
                  </a:lnTo>
                  <a:lnTo>
                    <a:pt x="18313" y="1146695"/>
                  </a:lnTo>
                  <a:lnTo>
                    <a:pt x="19240" y="1147457"/>
                  </a:lnTo>
                  <a:lnTo>
                    <a:pt x="20180" y="1147838"/>
                  </a:lnTo>
                  <a:lnTo>
                    <a:pt x="20548" y="1148346"/>
                  </a:lnTo>
                  <a:lnTo>
                    <a:pt x="20637" y="1148727"/>
                  </a:lnTo>
                  <a:lnTo>
                    <a:pt x="20332" y="1148727"/>
                  </a:lnTo>
                  <a:lnTo>
                    <a:pt x="21577" y="1149362"/>
                  </a:lnTo>
                  <a:lnTo>
                    <a:pt x="22352" y="1151521"/>
                  </a:lnTo>
                  <a:lnTo>
                    <a:pt x="23749" y="1152283"/>
                  </a:lnTo>
                  <a:lnTo>
                    <a:pt x="23749" y="1152664"/>
                  </a:lnTo>
                  <a:lnTo>
                    <a:pt x="23901" y="1152156"/>
                  </a:lnTo>
                  <a:lnTo>
                    <a:pt x="24206" y="1152029"/>
                  </a:lnTo>
                  <a:lnTo>
                    <a:pt x="24358" y="1151902"/>
                  </a:lnTo>
                  <a:lnTo>
                    <a:pt x="24828" y="1152410"/>
                  </a:lnTo>
                  <a:lnTo>
                    <a:pt x="25450" y="1152664"/>
                  </a:lnTo>
                  <a:lnTo>
                    <a:pt x="25298" y="1153045"/>
                  </a:lnTo>
                  <a:lnTo>
                    <a:pt x="24980" y="1152791"/>
                  </a:lnTo>
                  <a:lnTo>
                    <a:pt x="24676" y="1152791"/>
                  </a:lnTo>
                  <a:lnTo>
                    <a:pt x="25146" y="1153299"/>
                  </a:lnTo>
                  <a:lnTo>
                    <a:pt x="25146" y="1153807"/>
                  </a:lnTo>
                  <a:lnTo>
                    <a:pt x="25222" y="1153985"/>
                  </a:lnTo>
                  <a:lnTo>
                    <a:pt x="26377" y="1154823"/>
                  </a:lnTo>
                  <a:lnTo>
                    <a:pt x="26695" y="1155839"/>
                  </a:lnTo>
                  <a:lnTo>
                    <a:pt x="26377" y="1156347"/>
                  </a:lnTo>
                  <a:lnTo>
                    <a:pt x="26009" y="1155585"/>
                  </a:lnTo>
                  <a:lnTo>
                    <a:pt x="25946" y="1155458"/>
                  </a:lnTo>
                  <a:lnTo>
                    <a:pt x="25260" y="1154061"/>
                  </a:lnTo>
                  <a:lnTo>
                    <a:pt x="25158" y="1153934"/>
                  </a:lnTo>
                  <a:lnTo>
                    <a:pt x="25450" y="1155458"/>
                  </a:lnTo>
                  <a:lnTo>
                    <a:pt x="24828" y="1153807"/>
                  </a:lnTo>
                  <a:lnTo>
                    <a:pt x="24523" y="1155585"/>
                  </a:lnTo>
                  <a:lnTo>
                    <a:pt x="24345" y="1153109"/>
                  </a:lnTo>
                  <a:lnTo>
                    <a:pt x="24130" y="1154315"/>
                  </a:lnTo>
                  <a:lnTo>
                    <a:pt x="24180" y="1154950"/>
                  </a:lnTo>
                  <a:lnTo>
                    <a:pt x="24980" y="1156474"/>
                  </a:lnTo>
                  <a:lnTo>
                    <a:pt x="25603" y="1156474"/>
                  </a:lnTo>
                  <a:lnTo>
                    <a:pt x="26695" y="1158379"/>
                  </a:lnTo>
                  <a:lnTo>
                    <a:pt x="27152" y="1158506"/>
                  </a:lnTo>
                  <a:lnTo>
                    <a:pt x="27000" y="1157871"/>
                  </a:lnTo>
                  <a:lnTo>
                    <a:pt x="27622" y="1157998"/>
                  </a:lnTo>
                  <a:lnTo>
                    <a:pt x="29794" y="1160157"/>
                  </a:lnTo>
                  <a:lnTo>
                    <a:pt x="27470" y="1161046"/>
                  </a:lnTo>
                  <a:lnTo>
                    <a:pt x="29489" y="1162443"/>
                  </a:lnTo>
                  <a:lnTo>
                    <a:pt x="30264" y="1162570"/>
                  </a:lnTo>
                  <a:lnTo>
                    <a:pt x="31038" y="1162189"/>
                  </a:lnTo>
                  <a:lnTo>
                    <a:pt x="31496" y="1163713"/>
                  </a:lnTo>
                  <a:lnTo>
                    <a:pt x="30568" y="1163713"/>
                  </a:lnTo>
                  <a:lnTo>
                    <a:pt x="31661" y="1165618"/>
                  </a:lnTo>
                  <a:lnTo>
                    <a:pt x="31813" y="1164983"/>
                  </a:lnTo>
                  <a:lnTo>
                    <a:pt x="32118" y="1164221"/>
                  </a:lnTo>
                  <a:lnTo>
                    <a:pt x="32804" y="1165999"/>
                  </a:lnTo>
                  <a:lnTo>
                    <a:pt x="33362" y="1166888"/>
                  </a:lnTo>
                  <a:lnTo>
                    <a:pt x="33058" y="1167396"/>
                  </a:lnTo>
                  <a:lnTo>
                    <a:pt x="33629" y="1168158"/>
                  </a:lnTo>
                  <a:lnTo>
                    <a:pt x="37553" y="1172857"/>
                  </a:lnTo>
                  <a:lnTo>
                    <a:pt x="37401" y="1172857"/>
                  </a:lnTo>
                  <a:lnTo>
                    <a:pt x="36931" y="1172603"/>
                  </a:lnTo>
                  <a:lnTo>
                    <a:pt x="37084" y="1173238"/>
                  </a:lnTo>
                  <a:lnTo>
                    <a:pt x="39103" y="1175524"/>
                  </a:lnTo>
                  <a:lnTo>
                    <a:pt x="42202" y="1181239"/>
                  </a:lnTo>
                  <a:lnTo>
                    <a:pt x="43446" y="1181874"/>
                  </a:lnTo>
                  <a:lnTo>
                    <a:pt x="43599" y="1182001"/>
                  </a:lnTo>
                  <a:lnTo>
                    <a:pt x="44069" y="1182382"/>
                  </a:lnTo>
                  <a:lnTo>
                    <a:pt x="44538" y="1183017"/>
                  </a:lnTo>
                  <a:lnTo>
                    <a:pt x="44373" y="1183271"/>
                  </a:lnTo>
                  <a:lnTo>
                    <a:pt x="43916" y="1183144"/>
                  </a:lnTo>
                  <a:lnTo>
                    <a:pt x="45326" y="1184414"/>
                  </a:lnTo>
                  <a:lnTo>
                    <a:pt x="48412" y="1186954"/>
                  </a:lnTo>
                  <a:lnTo>
                    <a:pt x="49187" y="1189113"/>
                  </a:lnTo>
                  <a:lnTo>
                    <a:pt x="48882" y="1188859"/>
                  </a:lnTo>
                  <a:lnTo>
                    <a:pt x="49809" y="1190383"/>
                  </a:lnTo>
                  <a:lnTo>
                    <a:pt x="51054" y="1189621"/>
                  </a:lnTo>
                  <a:lnTo>
                    <a:pt x="51511" y="1191145"/>
                  </a:lnTo>
                  <a:lnTo>
                    <a:pt x="51206" y="1191018"/>
                  </a:lnTo>
                  <a:lnTo>
                    <a:pt x="53225" y="1194066"/>
                  </a:lnTo>
                  <a:lnTo>
                    <a:pt x="56642" y="1196606"/>
                  </a:lnTo>
                  <a:lnTo>
                    <a:pt x="57759" y="1199019"/>
                  </a:lnTo>
                  <a:lnTo>
                    <a:pt x="58813" y="1199019"/>
                  </a:lnTo>
                  <a:lnTo>
                    <a:pt x="64312" y="1199019"/>
                  </a:lnTo>
                  <a:close/>
                </a:path>
                <a:path w="1529080" h="2522854">
                  <a:moveTo>
                    <a:pt x="65481" y="1206639"/>
                  </a:moveTo>
                  <a:lnTo>
                    <a:pt x="65176" y="1206512"/>
                  </a:lnTo>
                  <a:lnTo>
                    <a:pt x="65328" y="1206766"/>
                  </a:lnTo>
                  <a:lnTo>
                    <a:pt x="65481" y="1206639"/>
                  </a:lnTo>
                  <a:close/>
                </a:path>
                <a:path w="1529080" h="2522854">
                  <a:moveTo>
                    <a:pt x="67652" y="503961"/>
                  </a:moveTo>
                  <a:lnTo>
                    <a:pt x="67348" y="503961"/>
                  </a:lnTo>
                  <a:lnTo>
                    <a:pt x="67652" y="505231"/>
                  </a:lnTo>
                  <a:lnTo>
                    <a:pt x="67652" y="503961"/>
                  </a:lnTo>
                  <a:close/>
                </a:path>
                <a:path w="1529080" h="2522854">
                  <a:moveTo>
                    <a:pt x="69354" y="509041"/>
                  </a:moveTo>
                  <a:lnTo>
                    <a:pt x="68414" y="508342"/>
                  </a:lnTo>
                  <a:lnTo>
                    <a:pt x="68580" y="509041"/>
                  </a:lnTo>
                  <a:lnTo>
                    <a:pt x="69354" y="509041"/>
                  </a:lnTo>
                  <a:close/>
                </a:path>
                <a:path w="1529080" h="2522854">
                  <a:moveTo>
                    <a:pt x="72148" y="514121"/>
                  </a:moveTo>
                  <a:lnTo>
                    <a:pt x="71843" y="512851"/>
                  </a:lnTo>
                  <a:lnTo>
                    <a:pt x="71691" y="512851"/>
                  </a:lnTo>
                  <a:lnTo>
                    <a:pt x="71539" y="512648"/>
                  </a:lnTo>
                  <a:lnTo>
                    <a:pt x="71843" y="512851"/>
                  </a:lnTo>
                  <a:lnTo>
                    <a:pt x="71729" y="512381"/>
                  </a:lnTo>
                  <a:lnTo>
                    <a:pt x="71335" y="512381"/>
                  </a:lnTo>
                  <a:lnTo>
                    <a:pt x="71145" y="512381"/>
                  </a:lnTo>
                  <a:lnTo>
                    <a:pt x="71374" y="512851"/>
                  </a:lnTo>
                  <a:lnTo>
                    <a:pt x="72148" y="514121"/>
                  </a:lnTo>
                  <a:close/>
                </a:path>
                <a:path w="1529080" h="2522854">
                  <a:moveTo>
                    <a:pt x="72313" y="1212189"/>
                  </a:moveTo>
                  <a:lnTo>
                    <a:pt x="72148" y="1212100"/>
                  </a:lnTo>
                  <a:lnTo>
                    <a:pt x="71691" y="1211973"/>
                  </a:lnTo>
                  <a:lnTo>
                    <a:pt x="72313" y="1212189"/>
                  </a:lnTo>
                  <a:close/>
                </a:path>
                <a:path w="1529080" h="2522854">
                  <a:moveTo>
                    <a:pt x="72707" y="1212316"/>
                  </a:moveTo>
                  <a:lnTo>
                    <a:pt x="72313" y="1212189"/>
                  </a:lnTo>
                  <a:lnTo>
                    <a:pt x="72618" y="1212354"/>
                  </a:lnTo>
                  <a:close/>
                </a:path>
                <a:path w="1529080" h="2522854">
                  <a:moveTo>
                    <a:pt x="74320" y="509041"/>
                  </a:moveTo>
                  <a:lnTo>
                    <a:pt x="72567" y="506501"/>
                  </a:lnTo>
                  <a:lnTo>
                    <a:pt x="71691" y="505231"/>
                  </a:lnTo>
                  <a:lnTo>
                    <a:pt x="70916" y="503961"/>
                  </a:lnTo>
                  <a:lnTo>
                    <a:pt x="68122" y="503961"/>
                  </a:lnTo>
                  <a:lnTo>
                    <a:pt x="69049" y="505231"/>
                  </a:lnTo>
                  <a:lnTo>
                    <a:pt x="67652" y="505231"/>
                  </a:lnTo>
                  <a:lnTo>
                    <a:pt x="66878" y="505231"/>
                  </a:lnTo>
                  <a:lnTo>
                    <a:pt x="66725" y="506501"/>
                  </a:lnTo>
                  <a:lnTo>
                    <a:pt x="67652" y="507771"/>
                  </a:lnTo>
                  <a:lnTo>
                    <a:pt x="68275" y="507771"/>
                  </a:lnTo>
                  <a:lnTo>
                    <a:pt x="72148" y="507771"/>
                  </a:lnTo>
                  <a:lnTo>
                    <a:pt x="71374" y="506501"/>
                  </a:lnTo>
                  <a:lnTo>
                    <a:pt x="74320" y="509041"/>
                  </a:lnTo>
                  <a:close/>
                </a:path>
                <a:path w="1529080" h="2522854">
                  <a:moveTo>
                    <a:pt x="74371" y="511581"/>
                  </a:moveTo>
                  <a:lnTo>
                    <a:pt x="72923" y="509041"/>
                  </a:lnTo>
                  <a:lnTo>
                    <a:pt x="72504" y="508342"/>
                  </a:lnTo>
                  <a:lnTo>
                    <a:pt x="68757" y="508342"/>
                  </a:lnTo>
                  <a:lnTo>
                    <a:pt x="69354" y="509041"/>
                  </a:lnTo>
                  <a:lnTo>
                    <a:pt x="69672" y="509041"/>
                  </a:lnTo>
                  <a:lnTo>
                    <a:pt x="69672" y="510311"/>
                  </a:lnTo>
                  <a:lnTo>
                    <a:pt x="69824" y="510311"/>
                  </a:lnTo>
                  <a:lnTo>
                    <a:pt x="69977" y="511581"/>
                  </a:lnTo>
                  <a:lnTo>
                    <a:pt x="70751" y="511581"/>
                  </a:lnTo>
                  <a:lnTo>
                    <a:pt x="71539" y="511581"/>
                  </a:lnTo>
                  <a:lnTo>
                    <a:pt x="74371" y="511581"/>
                  </a:lnTo>
                  <a:close/>
                </a:path>
                <a:path w="1529080" h="2522854">
                  <a:moveTo>
                    <a:pt x="75107" y="1207909"/>
                  </a:moveTo>
                  <a:lnTo>
                    <a:pt x="74371" y="1207503"/>
                  </a:lnTo>
                  <a:lnTo>
                    <a:pt x="74523" y="1207782"/>
                  </a:lnTo>
                  <a:lnTo>
                    <a:pt x="75107" y="1207909"/>
                  </a:lnTo>
                  <a:close/>
                </a:path>
                <a:path w="1529080" h="2522854">
                  <a:moveTo>
                    <a:pt x="80848" y="1211465"/>
                  </a:moveTo>
                  <a:lnTo>
                    <a:pt x="80530" y="1211211"/>
                  </a:lnTo>
                  <a:lnTo>
                    <a:pt x="80810" y="1211465"/>
                  </a:lnTo>
                  <a:close/>
                </a:path>
                <a:path w="1529080" h="2522854">
                  <a:moveTo>
                    <a:pt x="84645" y="1218577"/>
                  </a:moveTo>
                  <a:lnTo>
                    <a:pt x="84607" y="1218450"/>
                  </a:lnTo>
                  <a:lnTo>
                    <a:pt x="83947" y="1218450"/>
                  </a:lnTo>
                  <a:lnTo>
                    <a:pt x="84645" y="1218577"/>
                  </a:lnTo>
                  <a:close/>
                </a:path>
                <a:path w="1529080" h="2522854">
                  <a:moveTo>
                    <a:pt x="85191" y="541743"/>
                  </a:moveTo>
                  <a:lnTo>
                    <a:pt x="84099" y="539521"/>
                  </a:lnTo>
                  <a:lnTo>
                    <a:pt x="83947" y="539521"/>
                  </a:lnTo>
                  <a:lnTo>
                    <a:pt x="85191" y="542061"/>
                  </a:lnTo>
                  <a:lnTo>
                    <a:pt x="85191" y="541743"/>
                  </a:lnTo>
                  <a:close/>
                </a:path>
                <a:path w="1529080" h="2522854">
                  <a:moveTo>
                    <a:pt x="85344" y="1218704"/>
                  </a:moveTo>
                  <a:lnTo>
                    <a:pt x="84645" y="1218577"/>
                  </a:lnTo>
                  <a:lnTo>
                    <a:pt x="84721" y="1218831"/>
                  </a:lnTo>
                  <a:lnTo>
                    <a:pt x="85344" y="1218704"/>
                  </a:lnTo>
                  <a:close/>
                </a:path>
                <a:path w="1529080" h="2522854">
                  <a:moveTo>
                    <a:pt x="87363" y="548411"/>
                  </a:moveTo>
                  <a:lnTo>
                    <a:pt x="86741" y="547141"/>
                  </a:lnTo>
                  <a:lnTo>
                    <a:pt x="87045" y="548411"/>
                  </a:lnTo>
                  <a:lnTo>
                    <a:pt x="87363" y="548411"/>
                  </a:lnTo>
                  <a:close/>
                </a:path>
                <a:path w="1529080" h="2522854">
                  <a:moveTo>
                    <a:pt x="94030" y="561111"/>
                  </a:moveTo>
                  <a:lnTo>
                    <a:pt x="92951" y="559841"/>
                  </a:lnTo>
                  <a:lnTo>
                    <a:pt x="93878" y="561111"/>
                  </a:lnTo>
                  <a:lnTo>
                    <a:pt x="94030" y="561111"/>
                  </a:lnTo>
                  <a:close/>
                </a:path>
                <a:path w="1529080" h="2522854">
                  <a:moveTo>
                    <a:pt x="94805" y="561111"/>
                  </a:moveTo>
                  <a:lnTo>
                    <a:pt x="94500" y="561111"/>
                  </a:lnTo>
                  <a:lnTo>
                    <a:pt x="94767" y="561428"/>
                  </a:lnTo>
                  <a:lnTo>
                    <a:pt x="94805" y="561111"/>
                  </a:lnTo>
                  <a:close/>
                </a:path>
                <a:path w="1529080" h="2522854">
                  <a:moveTo>
                    <a:pt x="95148" y="561873"/>
                  </a:moveTo>
                  <a:lnTo>
                    <a:pt x="94957" y="561111"/>
                  </a:lnTo>
                  <a:lnTo>
                    <a:pt x="94805" y="561111"/>
                  </a:lnTo>
                  <a:lnTo>
                    <a:pt x="94843" y="561517"/>
                  </a:lnTo>
                  <a:lnTo>
                    <a:pt x="95148" y="561873"/>
                  </a:lnTo>
                  <a:close/>
                </a:path>
                <a:path w="1529080" h="2522854">
                  <a:moveTo>
                    <a:pt x="95580" y="562381"/>
                  </a:moveTo>
                  <a:lnTo>
                    <a:pt x="95148" y="561873"/>
                  </a:lnTo>
                  <a:lnTo>
                    <a:pt x="95580" y="563651"/>
                  </a:lnTo>
                  <a:lnTo>
                    <a:pt x="95580" y="562381"/>
                  </a:lnTo>
                  <a:close/>
                </a:path>
                <a:path w="1529080" h="2522854">
                  <a:moveTo>
                    <a:pt x="99148" y="559841"/>
                  </a:moveTo>
                  <a:lnTo>
                    <a:pt x="94805" y="558571"/>
                  </a:lnTo>
                  <a:lnTo>
                    <a:pt x="93637" y="552221"/>
                  </a:lnTo>
                  <a:lnTo>
                    <a:pt x="93408" y="550951"/>
                  </a:lnTo>
                  <a:lnTo>
                    <a:pt x="93560" y="552221"/>
                  </a:lnTo>
                  <a:lnTo>
                    <a:pt x="93129" y="550951"/>
                  </a:lnTo>
                  <a:lnTo>
                    <a:pt x="91808" y="547141"/>
                  </a:lnTo>
                  <a:lnTo>
                    <a:pt x="90932" y="544601"/>
                  </a:lnTo>
                  <a:lnTo>
                    <a:pt x="86588" y="538251"/>
                  </a:lnTo>
                  <a:lnTo>
                    <a:pt x="84251" y="530631"/>
                  </a:lnTo>
                  <a:lnTo>
                    <a:pt x="83629" y="529361"/>
                  </a:lnTo>
                  <a:lnTo>
                    <a:pt x="83172" y="529361"/>
                  </a:lnTo>
                  <a:lnTo>
                    <a:pt x="82245" y="528091"/>
                  </a:lnTo>
                  <a:lnTo>
                    <a:pt x="82550" y="526821"/>
                  </a:lnTo>
                  <a:lnTo>
                    <a:pt x="81153" y="525551"/>
                  </a:lnTo>
                  <a:lnTo>
                    <a:pt x="80225" y="524281"/>
                  </a:lnTo>
                  <a:lnTo>
                    <a:pt x="79286" y="523011"/>
                  </a:lnTo>
                  <a:lnTo>
                    <a:pt x="80225" y="520471"/>
                  </a:lnTo>
                  <a:lnTo>
                    <a:pt x="77584" y="516661"/>
                  </a:lnTo>
                  <a:lnTo>
                    <a:pt x="77431" y="517931"/>
                  </a:lnTo>
                  <a:lnTo>
                    <a:pt x="76809" y="515391"/>
                  </a:lnTo>
                  <a:lnTo>
                    <a:pt x="75107" y="512851"/>
                  </a:lnTo>
                  <a:lnTo>
                    <a:pt x="74828" y="512381"/>
                  </a:lnTo>
                  <a:lnTo>
                    <a:pt x="72212" y="512381"/>
                  </a:lnTo>
                  <a:lnTo>
                    <a:pt x="72618" y="512851"/>
                  </a:lnTo>
                  <a:lnTo>
                    <a:pt x="72771" y="514121"/>
                  </a:lnTo>
                  <a:lnTo>
                    <a:pt x="72466" y="514121"/>
                  </a:lnTo>
                  <a:lnTo>
                    <a:pt x="73240" y="515391"/>
                  </a:lnTo>
                  <a:lnTo>
                    <a:pt x="73393" y="515391"/>
                  </a:lnTo>
                  <a:lnTo>
                    <a:pt x="74015" y="517931"/>
                  </a:lnTo>
                  <a:lnTo>
                    <a:pt x="74790" y="517931"/>
                  </a:lnTo>
                  <a:lnTo>
                    <a:pt x="74790" y="519201"/>
                  </a:lnTo>
                  <a:lnTo>
                    <a:pt x="76657" y="521741"/>
                  </a:lnTo>
                  <a:lnTo>
                    <a:pt x="75717" y="521741"/>
                  </a:lnTo>
                  <a:lnTo>
                    <a:pt x="77279" y="523011"/>
                  </a:lnTo>
                  <a:lnTo>
                    <a:pt x="77736" y="524281"/>
                  </a:lnTo>
                  <a:lnTo>
                    <a:pt x="75882" y="523011"/>
                  </a:lnTo>
                  <a:lnTo>
                    <a:pt x="79286" y="528091"/>
                  </a:lnTo>
                  <a:lnTo>
                    <a:pt x="78054" y="528091"/>
                  </a:lnTo>
                  <a:lnTo>
                    <a:pt x="79451" y="529361"/>
                  </a:lnTo>
                  <a:lnTo>
                    <a:pt x="80530" y="531901"/>
                  </a:lnTo>
                  <a:lnTo>
                    <a:pt x="82080" y="534441"/>
                  </a:lnTo>
                  <a:lnTo>
                    <a:pt x="81622" y="534441"/>
                  </a:lnTo>
                  <a:lnTo>
                    <a:pt x="82245" y="535711"/>
                  </a:lnTo>
                  <a:lnTo>
                    <a:pt x="82397" y="536981"/>
                  </a:lnTo>
                  <a:lnTo>
                    <a:pt x="83172" y="536981"/>
                  </a:lnTo>
                  <a:lnTo>
                    <a:pt x="84251" y="538251"/>
                  </a:lnTo>
                  <a:lnTo>
                    <a:pt x="85191" y="539521"/>
                  </a:lnTo>
                  <a:lnTo>
                    <a:pt x="85191" y="541743"/>
                  </a:lnTo>
                  <a:lnTo>
                    <a:pt x="85344" y="542061"/>
                  </a:lnTo>
                  <a:lnTo>
                    <a:pt x="85496" y="542061"/>
                  </a:lnTo>
                  <a:lnTo>
                    <a:pt x="85648" y="543331"/>
                  </a:lnTo>
                  <a:lnTo>
                    <a:pt x="86588" y="543331"/>
                  </a:lnTo>
                  <a:lnTo>
                    <a:pt x="86271" y="544601"/>
                  </a:lnTo>
                  <a:lnTo>
                    <a:pt x="87198" y="545871"/>
                  </a:lnTo>
                  <a:lnTo>
                    <a:pt x="87515" y="547141"/>
                  </a:lnTo>
                  <a:lnTo>
                    <a:pt x="86588" y="545871"/>
                  </a:lnTo>
                  <a:lnTo>
                    <a:pt x="87820" y="548411"/>
                  </a:lnTo>
                  <a:lnTo>
                    <a:pt x="88442" y="548411"/>
                  </a:lnTo>
                  <a:lnTo>
                    <a:pt x="89687" y="550951"/>
                  </a:lnTo>
                  <a:lnTo>
                    <a:pt x="88442" y="549681"/>
                  </a:lnTo>
                  <a:lnTo>
                    <a:pt x="88442" y="550951"/>
                  </a:lnTo>
                  <a:lnTo>
                    <a:pt x="89382" y="552221"/>
                  </a:lnTo>
                  <a:lnTo>
                    <a:pt x="90462" y="553491"/>
                  </a:lnTo>
                  <a:lnTo>
                    <a:pt x="90932" y="553491"/>
                  </a:lnTo>
                  <a:lnTo>
                    <a:pt x="90932" y="554761"/>
                  </a:lnTo>
                  <a:lnTo>
                    <a:pt x="90614" y="554761"/>
                  </a:lnTo>
                  <a:lnTo>
                    <a:pt x="91859" y="556031"/>
                  </a:lnTo>
                  <a:lnTo>
                    <a:pt x="92786" y="558571"/>
                  </a:lnTo>
                  <a:lnTo>
                    <a:pt x="94183" y="559841"/>
                  </a:lnTo>
                  <a:lnTo>
                    <a:pt x="94335" y="559841"/>
                  </a:lnTo>
                  <a:lnTo>
                    <a:pt x="94957" y="559841"/>
                  </a:lnTo>
                  <a:lnTo>
                    <a:pt x="99148" y="559841"/>
                  </a:lnTo>
                  <a:close/>
                </a:path>
                <a:path w="1529080" h="2522854">
                  <a:moveTo>
                    <a:pt x="103492" y="572541"/>
                  </a:moveTo>
                  <a:lnTo>
                    <a:pt x="102793" y="571588"/>
                  </a:lnTo>
                  <a:lnTo>
                    <a:pt x="103035" y="572541"/>
                  </a:lnTo>
                  <a:lnTo>
                    <a:pt x="103492" y="572541"/>
                  </a:lnTo>
                  <a:close/>
                </a:path>
                <a:path w="1529080" h="2522854">
                  <a:moveTo>
                    <a:pt x="103657" y="582701"/>
                  </a:moveTo>
                  <a:lnTo>
                    <a:pt x="103060" y="580745"/>
                  </a:lnTo>
                  <a:lnTo>
                    <a:pt x="103035" y="581431"/>
                  </a:lnTo>
                  <a:lnTo>
                    <a:pt x="103339" y="582701"/>
                  </a:lnTo>
                  <a:lnTo>
                    <a:pt x="103657" y="582701"/>
                  </a:lnTo>
                  <a:close/>
                </a:path>
                <a:path w="1529080" h="2522854">
                  <a:moveTo>
                    <a:pt x="112801" y="2520594"/>
                  </a:moveTo>
                  <a:lnTo>
                    <a:pt x="112179" y="2519502"/>
                  </a:lnTo>
                  <a:lnTo>
                    <a:pt x="112268" y="2522143"/>
                  </a:lnTo>
                  <a:lnTo>
                    <a:pt x="112344" y="2522448"/>
                  </a:lnTo>
                  <a:lnTo>
                    <a:pt x="112801" y="2522143"/>
                  </a:lnTo>
                  <a:lnTo>
                    <a:pt x="112801" y="2520594"/>
                  </a:lnTo>
                  <a:close/>
                </a:path>
                <a:path w="1529080" h="2522854">
                  <a:moveTo>
                    <a:pt x="112966" y="2503589"/>
                  </a:moveTo>
                  <a:lnTo>
                    <a:pt x="112801" y="2501049"/>
                  </a:lnTo>
                  <a:lnTo>
                    <a:pt x="112801" y="2502319"/>
                  </a:lnTo>
                  <a:lnTo>
                    <a:pt x="112966" y="2503589"/>
                  </a:lnTo>
                  <a:close/>
                </a:path>
                <a:path w="1529080" h="2522854">
                  <a:moveTo>
                    <a:pt x="112966" y="2490889"/>
                  </a:moveTo>
                  <a:lnTo>
                    <a:pt x="112801" y="2490889"/>
                  </a:lnTo>
                  <a:lnTo>
                    <a:pt x="112966" y="2492159"/>
                  </a:lnTo>
                  <a:lnTo>
                    <a:pt x="112966" y="2490889"/>
                  </a:lnTo>
                  <a:close/>
                </a:path>
                <a:path w="1529080" h="2522854">
                  <a:moveTo>
                    <a:pt x="112966" y="2484539"/>
                  </a:moveTo>
                  <a:lnTo>
                    <a:pt x="112801" y="2483269"/>
                  </a:lnTo>
                  <a:lnTo>
                    <a:pt x="112801" y="2482634"/>
                  </a:lnTo>
                  <a:lnTo>
                    <a:pt x="112649" y="2483269"/>
                  </a:lnTo>
                  <a:lnTo>
                    <a:pt x="112966" y="2484539"/>
                  </a:lnTo>
                  <a:close/>
                </a:path>
                <a:path w="1529080" h="2522854">
                  <a:moveTo>
                    <a:pt x="113068" y="2500325"/>
                  </a:moveTo>
                  <a:lnTo>
                    <a:pt x="112966" y="2498509"/>
                  </a:lnTo>
                  <a:lnTo>
                    <a:pt x="112801" y="2497239"/>
                  </a:lnTo>
                  <a:lnTo>
                    <a:pt x="112801" y="2501049"/>
                  </a:lnTo>
                  <a:lnTo>
                    <a:pt x="113068" y="2500325"/>
                  </a:lnTo>
                  <a:close/>
                </a:path>
                <a:path w="1529080" h="2522854">
                  <a:moveTo>
                    <a:pt x="113423" y="2517343"/>
                  </a:moveTo>
                  <a:lnTo>
                    <a:pt x="113284" y="2515628"/>
                  </a:lnTo>
                  <a:lnTo>
                    <a:pt x="113271" y="2513622"/>
                  </a:lnTo>
                  <a:lnTo>
                    <a:pt x="112966" y="2515628"/>
                  </a:lnTo>
                  <a:lnTo>
                    <a:pt x="112801" y="2515476"/>
                  </a:lnTo>
                  <a:lnTo>
                    <a:pt x="112966" y="2515946"/>
                  </a:lnTo>
                  <a:lnTo>
                    <a:pt x="112649" y="2517800"/>
                  </a:lnTo>
                  <a:lnTo>
                    <a:pt x="112966" y="2518727"/>
                  </a:lnTo>
                  <a:lnTo>
                    <a:pt x="113423" y="2517343"/>
                  </a:lnTo>
                  <a:close/>
                </a:path>
                <a:path w="1529080" h="2522854">
                  <a:moveTo>
                    <a:pt x="113423" y="2513152"/>
                  </a:moveTo>
                  <a:lnTo>
                    <a:pt x="113271" y="2512847"/>
                  </a:lnTo>
                  <a:lnTo>
                    <a:pt x="113271" y="2513317"/>
                  </a:lnTo>
                  <a:lnTo>
                    <a:pt x="113423" y="2513469"/>
                  </a:lnTo>
                  <a:lnTo>
                    <a:pt x="113423" y="2513152"/>
                  </a:lnTo>
                  <a:close/>
                </a:path>
                <a:path w="1529080" h="2522854">
                  <a:moveTo>
                    <a:pt x="113423" y="2504859"/>
                  </a:moveTo>
                  <a:lnTo>
                    <a:pt x="113118" y="2504859"/>
                  </a:lnTo>
                  <a:lnTo>
                    <a:pt x="113118" y="2506129"/>
                  </a:lnTo>
                  <a:lnTo>
                    <a:pt x="113271" y="2506129"/>
                  </a:lnTo>
                  <a:lnTo>
                    <a:pt x="113423" y="2504859"/>
                  </a:lnTo>
                  <a:close/>
                </a:path>
                <a:path w="1529080" h="2522854">
                  <a:moveTo>
                    <a:pt x="113423" y="2499779"/>
                  </a:moveTo>
                  <a:lnTo>
                    <a:pt x="113271" y="2499779"/>
                  </a:lnTo>
                  <a:lnTo>
                    <a:pt x="113068" y="2500325"/>
                  </a:lnTo>
                  <a:lnTo>
                    <a:pt x="113118" y="2501049"/>
                  </a:lnTo>
                  <a:lnTo>
                    <a:pt x="113423" y="2499779"/>
                  </a:lnTo>
                  <a:close/>
                </a:path>
                <a:path w="1529080" h="2522854">
                  <a:moveTo>
                    <a:pt x="113576" y="2503589"/>
                  </a:moveTo>
                  <a:lnTo>
                    <a:pt x="113423" y="2504859"/>
                  </a:lnTo>
                  <a:lnTo>
                    <a:pt x="113576" y="2504859"/>
                  </a:lnTo>
                  <a:lnTo>
                    <a:pt x="113576" y="2503589"/>
                  </a:lnTo>
                  <a:close/>
                </a:path>
                <a:path w="1529080" h="2522854">
                  <a:moveTo>
                    <a:pt x="113576" y="2479459"/>
                  </a:moveTo>
                  <a:lnTo>
                    <a:pt x="113271" y="2478189"/>
                  </a:lnTo>
                  <a:lnTo>
                    <a:pt x="113271" y="2479459"/>
                  </a:lnTo>
                  <a:lnTo>
                    <a:pt x="112801" y="2481999"/>
                  </a:lnTo>
                  <a:lnTo>
                    <a:pt x="112801" y="2482634"/>
                  </a:lnTo>
                  <a:lnTo>
                    <a:pt x="113576" y="2479459"/>
                  </a:lnTo>
                  <a:close/>
                </a:path>
                <a:path w="1529080" h="2522854">
                  <a:moveTo>
                    <a:pt x="113741" y="2511615"/>
                  </a:moveTo>
                  <a:lnTo>
                    <a:pt x="113626" y="2510993"/>
                  </a:lnTo>
                  <a:lnTo>
                    <a:pt x="113423" y="2509901"/>
                  </a:lnTo>
                  <a:lnTo>
                    <a:pt x="112966" y="2507742"/>
                  </a:lnTo>
                  <a:lnTo>
                    <a:pt x="112344" y="2508974"/>
                  </a:lnTo>
                  <a:lnTo>
                    <a:pt x="112801" y="2510523"/>
                  </a:lnTo>
                  <a:lnTo>
                    <a:pt x="112801" y="2511145"/>
                  </a:lnTo>
                  <a:lnTo>
                    <a:pt x="113271" y="2512695"/>
                  </a:lnTo>
                  <a:lnTo>
                    <a:pt x="113271" y="2512377"/>
                  </a:lnTo>
                  <a:lnTo>
                    <a:pt x="113423" y="2511920"/>
                  </a:lnTo>
                  <a:lnTo>
                    <a:pt x="113271" y="2511615"/>
                  </a:lnTo>
                  <a:lnTo>
                    <a:pt x="113423" y="2510993"/>
                  </a:lnTo>
                  <a:lnTo>
                    <a:pt x="113741" y="2511615"/>
                  </a:lnTo>
                  <a:close/>
                </a:path>
                <a:path w="1529080" h="2522854">
                  <a:moveTo>
                    <a:pt x="113944" y="2452789"/>
                  </a:moveTo>
                  <a:lnTo>
                    <a:pt x="113741" y="2452789"/>
                  </a:lnTo>
                  <a:lnTo>
                    <a:pt x="113741" y="2455329"/>
                  </a:lnTo>
                  <a:lnTo>
                    <a:pt x="113944" y="2452789"/>
                  </a:lnTo>
                  <a:close/>
                </a:path>
                <a:path w="1529080" h="2522854">
                  <a:moveTo>
                    <a:pt x="114046" y="2490889"/>
                  </a:moveTo>
                  <a:lnTo>
                    <a:pt x="113792" y="2491308"/>
                  </a:lnTo>
                  <a:lnTo>
                    <a:pt x="113576" y="2494699"/>
                  </a:lnTo>
                  <a:lnTo>
                    <a:pt x="114046" y="2490889"/>
                  </a:lnTo>
                  <a:close/>
                </a:path>
                <a:path w="1529080" h="2522854">
                  <a:moveTo>
                    <a:pt x="114198" y="2452789"/>
                  </a:moveTo>
                  <a:lnTo>
                    <a:pt x="114046" y="2451519"/>
                  </a:lnTo>
                  <a:lnTo>
                    <a:pt x="113944" y="2452789"/>
                  </a:lnTo>
                  <a:lnTo>
                    <a:pt x="114198" y="2452789"/>
                  </a:lnTo>
                  <a:close/>
                </a:path>
                <a:path w="1529080" h="2522854">
                  <a:moveTo>
                    <a:pt x="114820" y="2499779"/>
                  </a:moveTo>
                  <a:lnTo>
                    <a:pt x="113576" y="2494699"/>
                  </a:lnTo>
                  <a:lnTo>
                    <a:pt x="113423" y="2493429"/>
                  </a:lnTo>
                  <a:lnTo>
                    <a:pt x="113118" y="2493429"/>
                  </a:lnTo>
                  <a:lnTo>
                    <a:pt x="113271" y="2497239"/>
                  </a:lnTo>
                  <a:lnTo>
                    <a:pt x="113423" y="2499779"/>
                  </a:lnTo>
                  <a:lnTo>
                    <a:pt x="113576" y="2499779"/>
                  </a:lnTo>
                  <a:lnTo>
                    <a:pt x="113576" y="2502319"/>
                  </a:lnTo>
                  <a:lnTo>
                    <a:pt x="114820" y="2499779"/>
                  </a:lnTo>
                  <a:close/>
                </a:path>
                <a:path w="1529080" h="2522854">
                  <a:moveTo>
                    <a:pt x="114973" y="2429929"/>
                  </a:moveTo>
                  <a:lnTo>
                    <a:pt x="114820" y="2431199"/>
                  </a:lnTo>
                  <a:lnTo>
                    <a:pt x="114973" y="2429929"/>
                  </a:lnTo>
                  <a:close/>
                </a:path>
                <a:path w="1529080" h="2522854">
                  <a:moveTo>
                    <a:pt x="115290" y="2485809"/>
                  </a:moveTo>
                  <a:lnTo>
                    <a:pt x="114820" y="2485809"/>
                  </a:lnTo>
                  <a:lnTo>
                    <a:pt x="114820" y="2488349"/>
                  </a:lnTo>
                  <a:lnTo>
                    <a:pt x="115290" y="2485809"/>
                  </a:lnTo>
                  <a:close/>
                </a:path>
                <a:path w="1529080" h="2522854">
                  <a:moveTo>
                    <a:pt x="116065" y="2461679"/>
                  </a:moveTo>
                  <a:lnTo>
                    <a:pt x="115963" y="2460409"/>
                  </a:lnTo>
                  <a:lnTo>
                    <a:pt x="115811" y="2458593"/>
                  </a:lnTo>
                  <a:lnTo>
                    <a:pt x="115862" y="2460409"/>
                  </a:lnTo>
                  <a:lnTo>
                    <a:pt x="115874" y="2460726"/>
                  </a:lnTo>
                  <a:lnTo>
                    <a:pt x="115912" y="2460409"/>
                  </a:lnTo>
                  <a:lnTo>
                    <a:pt x="116065" y="2461679"/>
                  </a:lnTo>
                  <a:close/>
                </a:path>
                <a:path w="1529080" h="2522854">
                  <a:moveTo>
                    <a:pt x="116065" y="2450249"/>
                  </a:moveTo>
                  <a:lnTo>
                    <a:pt x="116065" y="2452789"/>
                  </a:lnTo>
                  <a:lnTo>
                    <a:pt x="116065" y="2450249"/>
                  </a:lnTo>
                  <a:close/>
                </a:path>
                <a:path w="1529080" h="2522854">
                  <a:moveTo>
                    <a:pt x="116535" y="2454059"/>
                  </a:moveTo>
                  <a:lnTo>
                    <a:pt x="116217" y="2459139"/>
                  </a:lnTo>
                  <a:lnTo>
                    <a:pt x="116293" y="2458821"/>
                  </a:lnTo>
                  <a:lnTo>
                    <a:pt x="116535" y="2454059"/>
                  </a:lnTo>
                  <a:close/>
                </a:path>
                <a:path w="1529080" h="2522854">
                  <a:moveTo>
                    <a:pt x="116535" y="2450249"/>
                  </a:moveTo>
                  <a:lnTo>
                    <a:pt x="116065" y="2448979"/>
                  </a:lnTo>
                  <a:lnTo>
                    <a:pt x="116065" y="2450249"/>
                  </a:lnTo>
                  <a:lnTo>
                    <a:pt x="116535" y="2450249"/>
                  </a:lnTo>
                  <a:close/>
                </a:path>
                <a:path w="1529080" h="2522854">
                  <a:moveTo>
                    <a:pt x="116840" y="2456599"/>
                  </a:moveTo>
                  <a:lnTo>
                    <a:pt x="116357" y="2458593"/>
                  </a:lnTo>
                  <a:lnTo>
                    <a:pt x="116281" y="2459139"/>
                  </a:lnTo>
                  <a:lnTo>
                    <a:pt x="116217" y="2460409"/>
                  </a:lnTo>
                  <a:lnTo>
                    <a:pt x="116840" y="2457018"/>
                  </a:lnTo>
                  <a:lnTo>
                    <a:pt x="116840" y="2456599"/>
                  </a:lnTo>
                  <a:close/>
                </a:path>
                <a:path w="1529080" h="2522854">
                  <a:moveTo>
                    <a:pt x="117614" y="2452789"/>
                  </a:moveTo>
                  <a:lnTo>
                    <a:pt x="116916" y="2456599"/>
                  </a:lnTo>
                  <a:lnTo>
                    <a:pt x="116840" y="2459139"/>
                  </a:lnTo>
                  <a:lnTo>
                    <a:pt x="117614" y="2452789"/>
                  </a:lnTo>
                  <a:close/>
                </a:path>
                <a:path w="1529080" h="2522854">
                  <a:moveTo>
                    <a:pt x="117767" y="2438819"/>
                  </a:moveTo>
                  <a:lnTo>
                    <a:pt x="117614" y="2437549"/>
                  </a:lnTo>
                  <a:lnTo>
                    <a:pt x="117309" y="2438819"/>
                  </a:lnTo>
                  <a:lnTo>
                    <a:pt x="117309" y="2441359"/>
                  </a:lnTo>
                  <a:lnTo>
                    <a:pt x="117767" y="2438819"/>
                  </a:lnTo>
                  <a:close/>
                </a:path>
                <a:path w="1529080" h="2522854">
                  <a:moveTo>
                    <a:pt x="118084" y="2388019"/>
                  </a:moveTo>
                  <a:lnTo>
                    <a:pt x="117932" y="2386749"/>
                  </a:lnTo>
                  <a:lnTo>
                    <a:pt x="117767" y="2386749"/>
                  </a:lnTo>
                  <a:lnTo>
                    <a:pt x="117932" y="2388019"/>
                  </a:lnTo>
                  <a:lnTo>
                    <a:pt x="118084" y="2388019"/>
                  </a:lnTo>
                  <a:close/>
                </a:path>
                <a:path w="1529080" h="2522854">
                  <a:moveTo>
                    <a:pt x="118389" y="2333409"/>
                  </a:moveTo>
                  <a:lnTo>
                    <a:pt x="118237" y="2334679"/>
                  </a:lnTo>
                  <a:lnTo>
                    <a:pt x="118389" y="2333409"/>
                  </a:lnTo>
                  <a:close/>
                </a:path>
                <a:path w="1529080" h="2522854">
                  <a:moveTo>
                    <a:pt x="118706" y="2385479"/>
                  </a:moveTo>
                  <a:lnTo>
                    <a:pt x="118135" y="2386634"/>
                  </a:lnTo>
                  <a:lnTo>
                    <a:pt x="118389" y="2388019"/>
                  </a:lnTo>
                  <a:lnTo>
                    <a:pt x="118706" y="2385479"/>
                  </a:lnTo>
                  <a:close/>
                </a:path>
                <a:path w="1529080" h="2522854">
                  <a:moveTo>
                    <a:pt x="118706" y="2311819"/>
                  </a:moveTo>
                  <a:lnTo>
                    <a:pt x="118668" y="2311311"/>
                  </a:lnTo>
                  <a:lnTo>
                    <a:pt x="118237" y="2313089"/>
                  </a:lnTo>
                  <a:lnTo>
                    <a:pt x="118173" y="2316137"/>
                  </a:lnTo>
                  <a:lnTo>
                    <a:pt x="118706" y="2311819"/>
                  </a:lnTo>
                  <a:close/>
                </a:path>
                <a:path w="1529080" h="2522854">
                  <a:moveTo>
                    <a:pt x="118706" y="2308009"/>
                  </a:moveTo>
                  <a:lnTo>
                    <a:pt x="118389" y="2310549"/>
                  </a:lnTo>
                  <a:lnTo>
                    <a:pt x="118668" y="2311311"/>
                  </a:lnTo>
                  <a:lnTo>
                    <a:pt x="118706" y="2308009"/>
                  </a:lnTo>
                  <a:close/>
                </a:path>
                <a:path w="1529080" h="2522854">
                  <a:moveTo>
                    <a:pt x="119634" y="2360079"/>
                  </a:moveTo>
                  <a:lnTo>
                    <a:pt x="119481" y="2360079"/>
                  </a:lnTo>
                  <a:lnTo>
                    <a:pt x="119481" y="2361349"/>
                  </a:lnTo>
                  <a:lnTo>
                    <a:pt x="119634" y="2360079"/>
                  </a:lnTo>
                  <a:close/>
                </a:path>
                <a:path w="1529080" h="2522854">
                  <a:moveTo>
                    <a:pt x="119786" y="2372779"/>
                  </a:moveTo>
                  <a:lnTo>
                    <a:pt x="119164" y="2372779"/>
                  </a:lnTo>
                  <a:lnTo>
                    <a:pt x="119316" y="2371509"/>
                  </a:lnTo>
                  <a:lnTo>
                    <a:pt x="117322" y="2371509"/>
                  </a:lnTo>
                  <a:lnTo>
                    <a:pt x="116674" y="2377859"/>
                  </a:lnTo>
                  <a:lnTo>
                    <a:pt x="116547" y="2393099"/>
                  </a:lnTo>
                  <a:lnTo>
                    <a:pt x="116065" y="2398179"/>
                  </a:lnTo>
                  <a:lnTo>
                    <a:pt x="116065" y="2396909"/>
                  </a:lnTo>
                  <a:lnTo>
                    <a:pt x="115912" y="2395639"/>
                  </a:lnTo>
                  <a:lnTo>
                    <a:pt x="115912" y="2403259"/>
                  </a:lnTo>
                  <a:lnTo>
                    <a:pt x="116370" y="2403259"/>
                  </a:lnTo>
                  <a:lnTo>
                    <a:pt x="116217" y="2401989"/>
                  </a:lnTo>
                  <a:lnTo>
                    <a:pt x="116687" y="2400719"/>
                  </a:lnTo>
                  <a:lnTo>
                    <a:pt x="116840" y="2401989"/>
                  </a:lnTo>
                  <a:lnTo>
                    <a:pt x="116916" y="2403259"/>
                  </a:lnTo>
                  <a:lnTo>
                    <a:pt x="116992" y="2405799"/>
                  </a:lnTo>
                  <a:lnTo>
                    <a:pt x="116840" y="2401989"/>
                  </a:lnTo>
                  <a:lnTo>
                    <a:pt x="116217" y="2405799"/>
                  </a:lnTo>
                  <a:lnTo>
                    <a:pt x="115912" y="2407069"/>
                  </a:lnTo>
                  <a:lnTo>
                    <a:pt x="116370" y="2407069"/>
                  </a:lnTo>
                  <a:lnTo>
                    <a:pt x="115443" y="2410879"/>
                  </a:lnTo>
                  <a:lnTo>
                    <a:pt x="117309" y="2408339"/>
                  </a:lnTo>
                  <a:lnTo>
                    <a:pt x="116535" y="2413419"/>
                  </a:lnTo>
                  <a:lnTo>
                    <a:pt x="116370" y="2413419"/>
                  </a:lnTo>
                  <a:lnTo>
                    <a:pt x="116370" y="2414689"/>
                  </a:lnTo>
                  <a:lnTo>
                    <a:pt x="116687" y="2417229"/>
                  </a:lnTo>
                  <a:lnTo>
                    <a:pt x="116535" y="2418499"/>
                  </a:lnTo>
                  <a:lnTo>
                    <a:pt x="116065" y="2419769"/>
                  </a:lnTo>
                  <a:lnTo>
                    <a:pt x="116370" y="2417229"/>
                  </a:lnTo>
                  <a:lnTo>
                    <a:pt x="115912" y="2415959"/>
                  </a:lnTo>
                  <a:lnTo>
                    <a:pt x="115912" y="2419769"/>
                  </a:lnTo>
                  <a:lnTo>
                    <a:pt x="116840" y="2422309"/>
                  </a:lnTo>
                  <a:lnTo>
                    <a:pt x="116065" y="2424849"/>
                  </a:lnTo>
                  <a:lnTo>
                    <a:pt x="116065" y="2421039"/>
                  </a:lnTo>
                  <a:lnTo>
                    <a:pt x="115290" y="2423579"/>
                  </a:lnTo>
                  <a:lnTo>
                    <a:pt x="115443" y="2423579"/>
                  </a:lnTo>
                  <a:lnTo>
                    <a:pt x="115290" y="2426119"/>
                  </a:lnTo>
                  <a:lnTo>
                    <a:pt x="115062" y="2428659"/>
                  </a:lnTo>
                  <a:lnTo>
                    <a:pt x="114973" y="2429929"/>
                  </a:lnTo>
                  <a:lnTo>
                    <a:pt x="116370" y="2433739"/>
                  </a:lnTo>
                  <a:lnTo>
                    <a:pt x="115138" y="2437549"/>
                  </a:lnTo>
                  <a:lnTo>
                    <a:pt x="115290" y="2441359"/>
                  </a:lnTo>
                  <a:lnTo>
                    <a:pt x="114820" y="2441359"/>
                  </a:lnTo>
                  <a:lnTo>
                    <a:pt x="114515" y="2442629"/>
                  </a:lnTo>
                  <a:lnTo>
                    <a:pt x="114363" y="2443899"/>
                  </a:lnTo>
                  <a:lnTo>
                    <a:pt x="114198" y="2443899"/>
                  </a:lnTo>
                  <a:lnTo>
                    <a:pt x="114515" y="2445169"/>
                  </a:lnTo>
                  <a:lnTo>
                    <a:pt x="113576" y="2447709"/>
                  </a:lnTo>
                  <a:lnTo>
                    <a:pt x="114198" y="2450249"/>
                  </a:lnTo>
                  <a:lnTo>
                    <a:pt x="114046" y="2451519"/>
                  </a:lnTo>
                  <a:lnTo>
                    <a:pt x="114363" y="2452789"/>
                  </a:lnTo>
                  <a:lnTo>
                    <a:pt x="114820" y="2456599"/>
                  </a:lnTo>
                  <a:lnTo>
                    <a:pt x="113118" y="2462949"/>
                  </a:lnTo>
                  <a:lnTo>
                    <a:pt x="113893" y="2470569"/>
                  </a:lnTo>
                  <a:lnTo>
                    <a:pt x="114198" y="2474379"/>
                  </a:lnTo>
                  <a:lnTo>
                    <a:pt x="114515" y="2479459"/>
                  </a:lnTo>
                  <a:lnTo>
                    <a:pt x="114820" y="2481999"/>
                  </a:lnTo>
                  <a:lnTo>
                    <a:pt x="114515" y="2484539"/>
                  </a:lnTo>
                  <a:lnTo>
                    <a:pt x="114198" y="2480729"/>
                  </a:lnTo>
                  <a:lnTo>
                    <a:pt x="113855" y="2482634"/>
                  </a:lnTo>
                  <a:lnTo>
                    <a:pt x="113893" y="2488349"/>
                  </a:lnTo>
                  <a:lnTo>
                    <a:pt x="113576" y="2488349"/>
                  </a:lnTo>
                  <a:lnTo>
                    <a:pt x="113423" y="2489619"/>
                  </a:lnTo>
                  <a:lnTo>
                    <a:pt x="113271" y="2492159"/>
                  </a:lnTo>
                  <a:lnTo>
                    <a:pt x="113792" y="2491308"/>
                  </a:lnTo>
                  <a:lnTo>
                    <a:pt x="113893" y="2489619"/>
                  </a:lnTo>
                  <a:lnTo>
                    <a:pt x="114668" y="2492159"/>
                  </a:lnTo>
                  <a:lnTo>
                    <a:pt x="114249" y="2489619"/>
                  </a:lnTo>
                  <a:lnTo>
                    <a:pt x="114046" y="2488349"/>
                  </a:lnTo>
                  <a:lnTo>
                    <a:pt x="114363" y="2487079"/>
                  </a:lnTo>
                  <a:lnTo>
                    <a:pt x="114820" y="2485809"/>
                  </a:lnTo>
                  <a:lnTo>
                    <a:pt x="114668" y="2485809"/>
                  </a:lnTo>
                  <a:lnTo>
                    <a:pt x="114896" y="2484539"/>
                  </a:lnTo>
                  <a:lnTo>
                    <a:pt x="115138" y="2483269"/>
                  </a:lnTo>
                  <a:lnTo>
                    <a:pt x="115290" y="2483269"/>
                  </a:lnTo>
                  <a:lnTo>
                    <a:pt x="115138" y="2480729"/>
                  </a:lnTo>
                  <a:lnTo>
                    <a:pt x="115290" y="2481999"/>
                  </a:lnTo>
                  <a:lnTo>
                    <a:pt x="115747" y="2480729"/>
                  </a:lnTo>
                  <a:lnTo>
                    <a:pt x="116217" y="2476919"/>
                  </a:lnTo>
                  <a:lnTo>
                    <a:pt x="115138" y="2474379"/>
                  </a:lnTo>
                  <a:lnTo>
                    <a:pt x="115887" y="2471915"/>
                  </a:lnTo>
                  <a:lnTo>
                    <a:pt x="115747" y="2465489"/>
                  </a:lnTo>
                  <a:lnTo>
                    <a:pt x="115290" y="2471839"/>
                  </a:lnTo>
                  <a:lnTo>
                    <a:pt x="114820" y="2466759"/>
                  </a:lnTo>
                  <a:lnTo>
                    <a:pt x="116370" y="2464219"/>
                  </a:lnTo>
                  <a:lnTo>
                    <a:pt x="115747" y="2462949"/>
                  </a:lnTo>
                  <a:lnTo>
                    <a:pt x="115798" y="2461361"/>
                  </a:lnTo>
                  <a:lnTo>
                    <a:pt x="115443" y="2460409"/>
                  </a:lnTo>
                  <a:lnTo>
                    <a:pt x="115697" y="2459139"/>
                  </a:lnTo>
                  <a:lnTo>
                    <a:pt x="115747" y="2457869"/>
                  </a:lnTo>
                  <a:lnTo>
                    <a:pt x="115811" y="2458593"/>
                  </a:lnTo>
                  <a:lnTo>
                    <a:pt x="115963" y="2457869"/>
                  </a:lnTo>
                  <a:lnTo>
                    <a:pt x="116128" y="2457018"/>
                  </a:lnTo>
                  <a:lnTo>
                    <a:pt x="116090" y="2455329"/>
                  </a:lnTo>
                  <a:lnTo>
                    <a:pt x="115595" y="2450249"/>
                  </a:lnTo>
                  <a:lnTo>
                    <a:pt x="115963" y="2450249"/>
                  </a:lnTo>
                  <a:lnTo>
                    <a:pt x="115912" y="2448979"/>
                  </a:lnTo>
                  <a:lnTo>
                    <a:pt x="116065" y="2448979"/>
                  </a:lnTo>
                  <a:lnTo>
                    <a:pt x="116840" y="2448979"/>
                  </a:lnTo>
                  <a:lnTo>
                    <a:pt x="115747" y="2445169"/>
                  </a:lnTo>
                  <a:lnTo>
                    <a:pt x="116370" y="2442629"/>
                  </a:lnTo>
                  <a:lnTo>
                    <a:pt x="116840" y="2443899"/>
                  </a:lnTo>
                  <a:lnTo>
                    <a:pt x="116535" y="2446439"/>
                  </a:lnTo>
                  <a:lnTo>
                    <a:pt x="117144" y="2442629"/>
                  </a:lnTo>
                  <a:lnTo>
                    <a:pt x="116217" y="2441359"/>
                  </a:lnTo>
                  <a:lnTo>
                    <a:pt x="117462" y="2437549"/>
                  </a:lnTo>
                  <a:lnTo>
                    <a:pt x="117309" y="2435009"/>
                  </a:lnTo>
                  <a:lnTo>
                    <a:pt x="117614" y="2435009"/>
                  </a:lnTo>
                  <a:lnTo>
                    <a:pt x="117767" y="2433739"/>
                  </a:lnTo>
                  <a:lnTo>
                    <a:pt x="117309" y="2433739"/>
                  </a:lnTo>
                  <a:lnTo>
                    <a:pt x="116992" y="2432469"/>
                  </a:lnTo>
                  <a:lnTo>
                    <a:pt x="117043" y="2431199"/>
                  </a:lnTo>
                  <a:lnTo>
                    <a:pt x="117144" y="2424849"/>
                  </a:lnTo>
                  <a:lnTo>
                    <a:pt x="117309" y="2424849"/>
                  </a:lnTo>
                  <a:lnTo>
                    <a:pt x="117576" y="2419769"/>
                  </a:lnTo>
                  <a:lnTo>
                    <a:pt x="117767" y="2415959"/>
                  </a:lnTo>
                  <a:lnTo>
                    <a:pt x="118084" y="2412149"/>
                  </a:lnTo>
                  <a:lnTo>
                    <a:pt x="117614" y="2412149"/>
                  </a:lnTo>
                  <a:lnTo>
                    <a:pt x="117729" y="2408339"/>
                  </a:lnTo>
                  <a:lnTo>
                    <a:pt x="117767" y="2405799"/>
                  </a:lnTo>
                  <a:lnTo>
                    <a:pt x="117767" y="2404529"/>
                  </a:lnTo>
                  <a:lnTo>
                    <a:pt x="118389" y="2404529"/>
                  </a:lnTo>
                  <a:lnTo>
                    <a:pt x="118541" y="2407069"/>
                  </a:lnTo>
                  <a:lnTo>
                    <a:pt x="118541" y="2404529"/>
                  </a:lnTo>
                  <a:lnTo>
                    <a:pt x="118541" y="2403259"/>
                  </a:lnTo>
                  <a:lnTo>
                    <a:pt x="118237" y="2401989"/>
                  </a:lnTo>
                  <a:lnTo>
                    <a:pt x="118237" y="2400719"/>
                  </a:lnTo>
                  <a:lnTo>
                    <a:pt x="118859" y="2400719"/>
                  </a:lnTo>
                  <a:lnTo>
                    <a:pt x="118859" y="2398179"/>
                  </a:lnTo>
                  <a:lnTo>
                    <a:pt x="118859" y="2396909"/>
                  </a:lnTo>
                  <a:lnTo>
                    <a:pt x="118389" y="2393099"/>
                  </a:lnTo>
                  <a:lnTo>
                    <a:pt x="118503" y="2391829"/>
                  </a:lnTo>
                  <a:lnTo>
                    <a:pt x="118859" y="2388019"/>
                  </a:lnTo>
                  <a:lnTo>
                    <a:pt x="118389" y="2388019"/>
                  </a:lnTo>
                  <a:lnTo>
                    <a:pt x="117309" y="2391829"/>
                  </a:lnTo>
                  <a:lnTo>
                    <a:pt x="117144" y="2386749"/>
                  </a:lnTo>
                  <a:lnTo>
                    <a:pt x="117767" y="2386749"/>
                  </a:lnTo>
                  <a:lnTo>
                    <a:pt x="117932" y="2385479"/>
                  </a:lnTo>
                  <a:lnTo>
                    <a:pt x="118084" y="2386317"/>
                  </a:lnTo>
                  <a:lnTo>
                    <a:pt x="118084" y="2385479"/>
                  </a:lnTo>
                  <a:lnTo>
                    <a:pt x="118084" y="2384209"/>
                  </a:lnTo>
                  <a:lnTo>
                    <a:pt x="118541" y="2384209"/>
                  </a:lnTo>
                  <a:lnTo>
                    <a:pt x="118389" y="2382939"/>
                  </a:lnTo>
                  <a:lnTo>
                    <a:pt x="118706" y="2384209"/>
                  </a:lnTo>
                  <a:lnTo>
                    <a:pt x="118541" y="2385479"/>
                  </a:lnTo>
                  <a:lnTo>
                    <a:pt x="118706" y="2385479"/>
                  </a:lnTo>
                  <a:lnTo>
                    <a:pt x="119011" y="2382939"/>
                  </a:lnTo>
                  <a:lnTo>
                    <a:pt x="119164" y="2381669"/>
                  </a:lnTo>
                  <a:lnTo>
                    <a:pt x="119481" y="2380399"/>
                  </a:lnTo>
                  <a:lnTo>
                    <a:pt x="118859" y="2380399"/>
                  </a:lnTo>
                  <a:lnTo>
                    <a:pt x="118910" y="2377859"/>
                  </a:lnTo>
                  <a:lnTo>
                    <a:pt x="119011" y="2375319"/>
                  </a:lnTo>
                  <a:lnTo>
                    <a:pt x="119316" y="2377859"/>
                  </a:lnTo>
                  <a:lnTo>
                    <a:pt x="119634" y="2375319"/>
                  </a:lnTo>
                  <a:lnTo>
                    <a:pt x="119481" y="2375319"/>
                  </a:lnTo>
                  <a:lnTo>
                    <a:pt x="119786" y="2372779"/>
                  </a:lnTo>
                  <a:close/>
                </a:path>
                <a:path w="1529080" h="2522854">
                  <a:moveTo>
                    <a:pt x="121183" y="2327059"/>
                  </a:moveTo>
                  <a:lnTo>
                    <a:pt x="121031" y="2329599"/>
                  </a:lnTo>
                  <a:lnTo>
                    <a:pt x="121183" y="2329599"/>
                  </a:lnTo>
                  <a:lnTo>
                    <a:pt x="121183" y="2327059"/>
                  </a:lnTo>
                  <a:close/>
                </a:path>
                <a:path w="1529080" h="2522854">
                  <a:moveTo>
                    <a:pt x="122199" y="2291778"/>
                  </a:moveTo>
                  <a:lnTo>
                    <a:pt x="121780" y="2293493"/>
                  </a:lnTo>
                  <a:lnTo>
                    <a:pt x="122110" y="2295309"/>
                  </a:lnTo>
                  <a:lnTo>
                    <a:pt x="122199" y="2291778"/>
                  </a:lnTo>
                  <a:close/>
                </a:path>
                <a:path w="1529080" h="2522854">
                  <a:moveTo>
                    <a:pt x="122428" y="2210219"/>
                  </a:moveTo>
                  <a:lnTo>
                    <a:pt x="122110" y="2212759"/>
                  </a:lnTo>
                  <a:lnTo>
                    <a:pt x="122428" y="2212759"/>
                  </a:lnTo>
                  <a:lnTo>
                    <a:pt x="122428" y="2210219"/>
                  </a:lnTo>
                  <a:close/>
                </a:path>
                <a:path w="1529080" h="2522854">
                  <a:moveTo>
                    <a:pt x="122428" y="2208949"/>
                  </a:moveTo>
                  <a:lnTo>
                    <a:pt x="122275" y="2207679"/>
                  </a:lnTo>
                  <a:lnTo>
                    <a:pt x="122275" y="2208949"/>
                  </a:lnTo>
                  <a:lnTo>
                    <a:pt x="122428" y="2210219"/>
                  </a:lnTo>
                  <a:lnTo>
                    <a:pt x="122428" y="2208949"/>
                  </a:lnTo>
                  <a:close/>
                </a:path>
                <a:path w="1529080" h="2522854">
                  <a:moveTo>
                    <a:pt x="122580" y="2290229"/>
                  </a:moveTo>
                  <a:lnTo>
                    <a:pt x="122275" y="2288959"/>
                  </a:lnTo>
                  <a:lnTo>
                    <a:pt x="122199" y="2291778"/>
                  </a:lnTo>
                  <a:lnTo>
                    <a:pt x="122580" y="2290229"/>
                  </a:lnTo>
                  <a:close/>
                </a:path>
                <a:path w="1529080" h="2522854">
                  <a:moveTo>
                    <a:pt x="123050" y="2272449"/>
                  </a:moveTo>
                  <a:lnTo>
                    <a:pt x="122732" y="2272449"/>
                  </a:lnTo>
                  <a:lnTo>
                    <a:pt x="122732" y="2273719"/>
                  </a:lnTo>
                  <a:lnTo>
                    <a:pt x="123050" y="2272449"/>
                  </a:lnTo>
                  <a:close/>
                </a:path>
                <a:path w="1529080" h="2522854">
                  <a:moveTo>
                    <a:pt x="123507" y="2263559"/>
                  </a:moveTo>
                  <a:lnTo>
                    <a:pt x="123202" y="2266099"/>
                  </a:lnTo>
                  <a:lnTo>
                    <a:pt x="123507" y="2266099"/>
                  </a:lnTo>
                  <a:lnTo>
                    <a:pt x="123507" y="2263559"/>
                  </a:lnTo>
                  <a:close/>
                </a:path>
                <a:path w="1529080" h="2522854">
                  <a:moveTo>
                    <a:pt x="124129" y="2179739"/>
                  </a:moveTo>
                  <a:lnTo>
                    <a:pt x="123990" y="2178545"/>
                  </a:lnTo>
                  <a:lnTo>
                    <a:pt x="123825" y="2179739"/>
                  </a:lnTo>
                  <a:lnTo>
                    <a:pt x="124129" y="2179739"/>
                  </a:lnTo>
                  <a:close/>
                </a:path>
                <a:path w="1529080" h="2522854">
                  <a:moveTo>
                    <a:pt x="124790" y="2170849"/>
                  </a:moveTo>
                  <a:lnTo>
                    <a:pt x="124129" y="2170849"/>
                  </a:lnTo>
                  <a:lnTo>
                    <a:pt x="123990" y="2178545"/>
                  </a:lnTo>
                  <a:lnTo>
                    <a:pt x="124714" y="2173389"/>
                  </a:lnTo>
                  <a:lnTo>
                    <a:pt x="124790" y="2170849"/>
                  </a:lnTo>
                  <a:close/>
                </a:path>
                <a:path w="1529080" h="2522854">
                  <a:moveTo>
                    <a:pt x="125996" y="2207679"/>
                  </a:moveTo>
                  <a:lnTo>
                    <a:pt x="125933" y="2207361"/>
                  </a:lnTo>
                  <a:lnTo>
                    <a:pt x="125844" y="2208949"/>
                  </a:lnTo>
                  <a:lnTo>
                    <a:pt x="125996" y="2207679"/>
                  </a:lnTo>
                  <a:close/>
                </a:path>
                <a:path w="1529080" h="2522854">
                  <a:moveTo>
                    <a:pt x="125996" y="2206409"/>
                  </a:moveTo>
                  <a:lnTo>
                    <a:pt x="125844" y="2206409"/>
                  </a:lnTo>
                  <a:lnTo>
                    <a:pt x="125933" y="2207361"/>
                  </a:lnTo>
                  <a:lnTo>
                    <a:pt x="125996" y="2206409"/>
                  </a:lnTo>
                  <a:close/>
                </a:path>
                <a:path w="1529080" h="2522854">
                  <a:moveTo>
                    <a:pt x="127571" y="2191169"/>
                  </a:moveTo>
                  <a:lnTo>
                    <a:pt x="127558" y="2191677"/>
                  </a:lnTo>
                  <a:lnTo>
                    <a:pt x="127571" y="2191169"/>
                  </a:lnTo>
                  <a:close/>
                </a:path>
                <a:path w="1529080" h="2522854">
                  <a:moveTo>
                    <a:pt x="127850" y="2113699"/>
                  </a:moveTo>
                  <a:lnTo>
                    <a:pt x="127698" y="2113699"/>
                  </a:lnTo>
                  <a:lnTo>
                    <a:pt x="127241" y="2116239"/>
                  </a:lnTo>
                  <a:lnTo>
                    <a:pt x="127850" y="2113699"/>
                  </a:lnTo>
                  <a:close/>
                </a:path>
                <a:path w="1529080" h="2522854">
                  <a:moveTo>
                    <a:pt x="128320" y="990371"/>
                  </a:moveTo>
                  <a:lnTo>
                    <a:pt x="127546" y="990371"/>
                  </a:lnTo>
                  <a:lnTo>
                    <a:pt x="127850" y="991641"/>
                  </a:lnTo>
                  <a:lnTo>
                    <a:pt x="128320" y="991641"/>
                  </a:lnTo>
                  <a:lnTo>
                    <a:pt x="128320" y="990371"/>
                  </a:lnTo>
                  <a:close/>
                </a:path>
                <a:path w="1529080" h="2522854">
                  <a:moveTo>
                    <a:pt x="128473" y="2186089"/>
                  </a:moveTo>
                  <a:lnTo>
                    <a:pt x="127977" y="2188146"/>
                  </a:lnTo>
                  <a:lnTo>
                    <a:pt x="127850" y="2188629"/>
                  </a:lnTo>
                  <a:lnTo>
                    <a:pt x="127914" y="2187359"/>
                  </a:lnTo>
                  <a:lnTo>
                    <a:pt x="127698" y="2184819"/>
                  </a:lnTo>
                  <a:lnTo>
                    <a:pt x="127571" y="2191169"/>
                  </a:lnTo>
                  <a:lnTo>
                    <a:pt x="128473" y="2191169"/>
                  </a:lnTo>
                  <a:lnTo>
                    <a:pt x="128473" y="2188629"/>
                  </a:lnTo>
                  <a:lnTo>
                    <a:pt x="128473" y="2186089"/>
                  </a:lnTo>
                  <a:close/>
                </a:path>
                <a:path w="1529080" h="2522854">
                  <a:moveTo>
                    <a:pt x="128638" y="2097189"/>
                  </a:moveTo>
                  <a:lnTo>
                    <a:pt x="128473" y="2095919"/>
                  </a:lnTo>
                  <a:lnTo>
                    <a:pt x="128473" y="2097189"/>
                  </a:lnTo>
                  <a:lnTo>
                    <a:pt x="128638" y="2097189"/>
                  </a:lnTo>
                  <a:close/>
                </a:path>
                <a:path w="1529080" h="2522854">
                  <a:moveTo>
                    <a:pt x="128638" y="989101"/>
                  </a:moveTo>
                  <a:lnTo>
                    <a:pt x="128473" y="989101"/>
                  </a:lnTo>
                  <a:lnTo>
                    <a:pt x="128638" y="990371"/>
                  </a:lnTo>
                  <a:lnTo>
                    <a:pt x="128638" y="989101"/>
                  </a:lnTo>
                  <a:close/>
                </a:path>
                <a:path w="1529080" h="2522854">
                  <a:moveTo>
                    <a:pt x="130022" y="990371"/>
                  </a:moveTo>
                  <a:lnTo>
                    <a:pt x="129413" y="989101"/>
                  </a:lnTo>
                  <a:lnTo>
                    <a:pt x="129870" y="989101"/>
                  </a:lnTo>
                  <a:lnTo>
                    <a:pt x="129247" y="987831"/>
                  </a:lnTo>
                  <a:lnTo>
                    <a:pt x="129247" y="988682"/>
                  </a:lnTo>
                  <a:lnTo>
                    <a:pt x="128943" y="987831"/>
                  </a:lnTo>
                  <a:lnTo>
                    <a:pt x="128943" y="989101"/>
                  </a:lnTo>
                  <a:lnTo>
                    <a:pt x="129095" y="989101"/>
                  </a:lnTo>
                  <a:lnTo>
                    <a:pt x="128943" y="990371"/>
                  </a:lnTo>
                  <a:lnTo>
                    <a:pt x="130022" y="990371"/>
                  </a:lnTo>
                  <a:close/>
                </a:path>
                <a:path w="1529080" h="2522854">
                  <a:moveTo>
                    <a:pt x="130492" y="989101"/>
                  </a:moveTo>
                  <a:lnTo>
                    <a:pt x="130340" y="987831"/>
                  </a:lnTo>
                  <a:lnTo>
                    <a:pt x="129870" y="987831"/>
                  </a:lnTo>
                  <a:lnTo>
                    <a:pt x="129870" y="989101"/>
                  </a:lnTo>
                  <a:lnTo>
                    <a:pt x="130492" y="989101"/>
                  </a:lnTo>
                  <a:close/>
                </a:path>
                <a:path w="1529080" h="2522854">
                  <a:moveTo>
                    <a:pt x="132181" y="2103539"/>
                  </a:moveTo>
                  <a:lnTo>
                    <a:pt x="128422" y="2103539"/>
                  </a:lnTo>
                  <a:lnTo>
                    <a:pt x="128016" y="2106079"/>
                  </a:lnTo>
                  <a:lnTo>
                    <a:pt x="128320" y="2109889"/>
                  </a:lnTo>
                  <a:lnTo>
                    <a:pt x="127850" y="2113699"/>
                  </a:lnTo>
                  <a:lnTo>
                    <a:pt x="128320" y="2116239"/>
                  </a:lnTo>
                  <a:lnTo>
                    <a:pt x="127076" y="2121319"/>
                  </a:lnTo>
                  <a:lnTo>
                    <a:pt x="126873" y="2126399"/>
                  </a:lnTo>
                  <a:lnTo>
                    <a:pt x="126923" y="2131479"/>
                  </a:lnTo>
                  <a:lnTo>
                    <a:pt x="126771" y="2131479"/>
                  </a:lnTo>
                  <a:lnTo>
                    <a:pt x="126619" y="2134019"/>
                  </a:lnTo>
                  <a:lnTo>
                    <a:pt x="126301" y="2132749"/>
                  </a:lnTo>
                  <a:lnTo>
                    <a:pt x="126250" y="2134019"/>
                  </a:lnTo>
                  <a:lnTo>
                    <a:pt x="126149" y="2139099"/>
                  </a:lnTo>
                  <a:lnTo>
                    <a:pt x="126619" y="2139099"/>
                  </a:lnTo>
                  <a:lnTo>
                    <a:pt x="125222" y="2144179"/>
                  </a:lnTo>
                  <a:lnTo>
                    <a:pt x="126771" y="2150529"/>
                  </a:lnTo>
                  <a:lnTo>
                    <a:pt x="125222" y="2153069"/>
                  </a:lnTo>
                  <a:lnTo>
                    <a:pt x="125018" y="2160689"/>
                  </a:lnTo>
                  <a:lnTo>
                    <a:pt x="124790" y="2170849"/>
                  </a:lnTo>
                  <a:lnTo>
                    <a:pt x="124739" y="2173147"/>
                  </a:lnTo>
                  <a:lnTo>
                    <a:pt x="124599" y="2179739"/>
                  </a:lnTo>
                  <a:lnTo>
                    <a:pt x="124129" y="2179739"/>
                  </a:lnTo>
                  <a:lnTo>
                    <a:pt x="124599" y="2183549"/>
                  </a:lnTo>
                  <a:lnTo>
                    <a:pt x="123672" y="2192439"/>
                  </a:lnTo>
                  <a:lnTo>
                    <a:pt x="123621" y="2191677"/>
                  </a:lnTo>
                  <a:lnTo>
                    <a:pt x="123507" y="2188629"/>
                  </a:lnTo>
                  <a:lnTo>
                    <a:pt x="123164" y="2196249"/>
                  </a:lnTo>
                  <a:lnTo>
                    <a:pt x="123050" y="2200059"/>
                  </a:lnTo>
                  <a:lnTo>
                    <a:pt x="122605" y="2210905"/>
                  </a:lnTo>
                  <a:lnTo>
                    <a:pt x="123202" y="2208949"/>
                  </a:lnTo>
                  <a:lnTo>
                    <a:pt x="123355" y="2216569"/>
                  </a:lnTo>
                  <a:lnTo>
                    <a:pt x="123672" y="2217839"/>
                  </a:lnTo>
                  <a:lnTo>
                    <a:pt x="122580" y="2215299"/>
                  </a:lnTo>
                  <a:lnTo>
                    <a:pt x="122885" y="2224189"/>
                  </a:lnTo>
                  <a:lnTo>
                    <a:pt x="121653" y="2220379"/>
                  </a:lnTo>
                  <a:lnTo>
                    <a:pt x="121653" y="2221649"/>
                  </a:lnTo>
                  <a:lnTo>
                    <a:pt x="121805" y="2222919"/>
                  </a:lnTo>
                  <a:lnTo>
                    <a:pt x="122110" y="2222919"/>
                  </a:lnTo>
                  <a:lnTo>
                    <a:pt x="121958" y="2224189"/>
                  </a:lnTo>
                  <a:lnTo>
                    <a:pt x="121805" y="2224189"/>
                  </a:lnTo>
                  <a:lnTo>
                    <a:pt x="121500" y="2222919"/>
                  </a:lnTo>
                  <a:lnTo>
                    <a:pt x="121500" y="2227999"/>
                  </a:lnTo>
                  <a:lnTo>
                    <a:pt x="121958" y="2225459"/>
                  </a:lnTo>
                  <a:lnTo>
                    <a:pt x="121805" y="2230539"/>
                  </a:lnTo>
                  <a:lnTo>
                    <a:pt x="121335" y="2229269"/>
                  </a:lnTo>
                  <a:lnTo>
                    <a:pt x="121500" y="2231809"/>
                  </a:lnTo>
                  <a:lnTo>
                    <a:pt x="121805" y="2233079"/>
                  </a:lnTo>
                  <a:lnTo>
                    <a:pt x="121183" y="2238159"/>
                  </a:lnTo>
                  <a:lnTo>
                    <a:pt x="121183" y="2236889"/>
                  </a:lnTo>
                  <a:lnTo>
                    <a:pt x="120992" y="2240699"/>
                  </a:lnTo>
                  <a:lnTo>
                    <a:pt x="121081" y="2244509"/>
                  </a:lnTo>
                  <a:lnTo>
                    <a:pt x="121500" y="2247049"/>
                  </a:lnTo>
                  <a:lnTo>
                    <a:pt x="120713" y="2254669"/>
                  </a:lnTo>
                  <a:lnTo>
                    <a:pt x="120103" y="2252129"/>
                  </a:lnTo>
                  <a:lnTo>
                    <a:pt x="120408" y="2257209"/>
                  </a:lnTo>
                  <a:lnTo>
                    <a:pt x="119634" y="2257209"/>
                  </a:lnTo>
                  <a:lnTo>
                    <a:pt x="119634" y="2261019"/>
                  </a:lnTo>
                  <a:lnTo>
                    <a:pt x="120103" y="2259749"/>
                  </a:lnTo>
                  <a:lnTo>
                    <a:pt x="119938" y="2263559"/>
                  </a:lnTo>
                  <a:lnTo>
                    <a:pt x="120408" y="2266099"/>
                  </a:lnTo>
                  <a:lnTo>
                    <a:pt x="120103" y="2268639"/>
                  </a:lnTo>
                  <a:lnTo>
                    <a:pt x="119786" y="2266099"/>
                  </a:lnTo>
                  <a:lnTo>
                    <a:pt x="119786" y="2272449"/>
                  </a:lnTo>
                  <a:lnTo>
                    <a:pt x="120103" y="2269909"/>
                  </a:lnTo>
                  <a:lnTo>
                    <a:pt x="120408" y="2272449"/>
                  </a:lnTo>
                  <a:lnTo>
                    <a:pt x="120827" y="2269909"/>
                  </a:lnTo>
                  <a:lnTo>
                    <a:pt x="121031" y="2268639"/>
                  </a:lnTo>
                  <a:lnTo>
                    <a:pt x="120713" y="2273719"/>
                  </a:lnTo>
                  <a:lnTo>
                    <a:pt x="120713" y="2272449"/>
                  </a:lnTo>
                  <a:lnTo>
                    <a:pt x="120561" y="2276259"/>
                  </a:lnTo>
                  <a:lnTo>
                    <a:pt x="120103" y="2278799"/>
                  </a:lnTo>
                  <a:lnTo>
                    <a:pt x="120561" y="2282609"/>
                  </a:lnTo>
                  <a:lnTo>
                    <a:pt x="120256" y="2283879"/>
                  </a:lnTo>
                  <a:lnTo>
                    <a:pt x="120103" y="2285149"/>
                  </a:lnTo>
                  <a:lnTo>
                    <a:pt x="120103" y="2295309"/>
                  </a:lnTo>
                  <a:lnTo>
                    <a:pt x="119481" y="2300389"/>
                  </a:lnTo>
                  <a:lnTo>
                    <a:pt x="119316" y="2300389"/>
                  </a:lnTo>
                  <a:lnTo>
                    <a:pt x="119316" y="2299297"/>
                  </a:lnTo>
                  <a:lnTo>
                    <a:pt x="119354" y="2299119"/>
                  </a:lnTo>
                  <a:lnTo>
                    <a:pt x="120103" y="2295309"/>
                  </a:lnTo>
                  <a:lnTo>
                    <a:pt x="120103" y="2285149"/>
                  </a:lnTo>
                  <a:lnTo>
                    <a:pt x="119481" y="2283879"/>
                  </a:lnTo>
                  <a:lnTo>
                    <a:pt x="119316" y="2283879"/>
                  </a:lnTo>
                  <a:lnTo>
                    <a:pt x="119786" y="2286419"/>
                  </a:lnTo>
                  <a:lnTo>
                    <a:pt x="119164" y="2292769"/>
                  </a:lnTo>
                  <a:lnTo>
                    <a:pt x="119786" y="2294039"/>
                  </a:lnTo>
                  <a:lnTo>
                    <a:pt x="119164" y="2294039"/>
                  </a:lnTo>
                  <a:lnTo>
                    <a:pt x="119634" y="2295309"/>
                  </a:lnTo>
                  <a:lnTo>
                    <a:pt x="119481" y="2296579"/>
                  </a:lnTo>
                  <a:lnTo>
                    <a:pt x="119011" y="2296579"/>
                  </a:lnTo>
                  <a:lnTo>
                    <a:pt x="118859" y="2301659"/>
                  </a:lnTo>
                  <a:lnTo>
                    <a:pt x="119303" y="2299309"/>
                  </a:lnTo>
                  <a:lnTo>
                    <a:pt x="119164" y="2306739"/>
                  </a:lnTo>
                  <a:lnTo>
                    <a:pt x="119087" y="2308009"/>
                  </a:lnTo>
                  <a:lnTo>
                    <a:pt x="118973" y="2310866"/>
                  </a:lnTo>
                  <a:lnTo>
                    <a:pt x="118859" y="2315629"/>
                  </a:lnTo>
                  <a:lnTo>
                    <a:pt x="118160" y="2316759"/>
                  </a:lnTo>
                  <a:lnTo>
                    <a:pt x="118237" y="2323249"/>
                  </a:lnTo>
                  <a:lnTo>
                    <a:pt x="118465" y="2327059"/>
                  </a:lnTo>
                  <a:lnTo>
                    <a:pt x="118364" y="2332139"/>
                  </a:lnTo>
                  <a:lnTo>
                    <a:pt x="118389" y="2333409"/>
                  </a:lnTo>
                  <a:lnTo>
                    <a:pt x="119316" y="2334679"/>
                  </a:lnTo>
                  <a:lnTo>
                    <a:pt x="117614" y="2339759"/>
                  </a:lnTo>
                  <a:lnTo>
                    <a:pt x="118084" y="2342299"/>
                  </a:lnTo>
                  <a:lnTo>
                    <a:pt x="117614" y="2342299"/>
                  </a:lnTo>
                  <a:lnTo>
                    <a:pt x="117309" y="2347379"/>
                  </a:lnTo>
                  <a:lnTo>
                    <a:pt x="117614" y="2352459"/>
                  </a:lnTo>
                  <a:lnTo>
                    <a:pt x="117614" y="2358809"/>
                  </a:lnTo>
                  <a:lnTo>
                    <a:pt x="117462" y="2358809"/>
                  </a:lnTo>
                  <a:lnTo>
                    <a:pt x="116992" y="2365159"/>
                  </a:lnTo>
                  <a:lnTo>
                    <a:pt x="116840" y="2368969"/>
                  </a:lnTo>
                  <a:lnTo>
                    <a:pt x="116992" y="2370239"/>
                  </a:lnTo>
                  <a:lnTo>
                    <a:pt x="117462" y="2370239"/>
                  </a:lnTo>
                  <a:lnTo>
                    <a:pt x="119634" y="2370239"/>
                  </a:lnTo>
                  <a:lnTo>
                    <a:pt x="119481" y="2368969"/>
                  </a:lnTo>
                  <a:lnTo>
                    <a:pt x="119786" y="2363889"/>
                  </a:lnTo>
                  <a:lnTo>
                    <a:pt x="119938" y="2361349"/>
                  </a:lnTo>
                  <a:lnTo>
                    <a:pt x="119164" y="2363889"/>
                  </a:lnTo>
                  <a:lnTo>
                    <a:pt x="118706" y="2357539"/>
                  </a:lnTo>
                  <a:lnTo>
                    <a:pt x="119938" y="2349919"/>
                  </a:lnTo>
                  <a:lnTo>
                    <a:pt x="119786" y="2343569"/>
                  </a:lnTo>
                  <a:lnTo>
                    <a:pt x="120103" y="2343569"/>
                  </a:lnTo>
                  <a:lnTo>
                    <a:pt x="120103" y="2335949"/>
                  </a:lnTo>
                  <a:lnTo>
                    <a:pt x="119786" y="2332139"/>
                  </a:lnTo>
                  <a:lnTo>
                    <a:pt x="120256" y="2329599"/>
                  </a:lnTo>
                  <a:lnTo>
                    <a:pt x="120408" y="2330869"/>
                  </a:lnTo>
                  <a:lnTo>
                    <a:pt x="120408" y="2329599"/>
                  </a:lnTo>
                  <a:lnTo>
                    <a:pt x="120408" y="2327059"/>
                  </a:lnTo>
                  <a:lnTo>
                    <a:pt x="120256" y="2327059"/>
                  </a:lnTo>
                  <a:lnTo>
                    <a:pt x="120713" y="2323249"/>
                  </a:lnTo>
                  <a:lnTo>
                    <a:pt x="120878" y="2325789"/>
                  </a:lnTo>
                  <a:lnTo>
                    <a:pt x="120980" y="2323249"/>
                  </a:lnTo>
                  <a:lnTo>
                    <a:pt x="121031" y="2321979"/>
                  </a:lnTo>
                  <a:lnTo>
                    <a:pt x="121500" y="2320709"/>
                  </a:lnTo>
                  <a:lnTo>
                    <a:pt x="121031" y="2316899"/>
                  </a:lnTo>
                  <a:lnTo>
                    <a:pt x="121500" y="2318169"/>
                  </a:lnTo>
                  <a:lnTo>
                    <a:pt x="121602" y="2316899"/>
                  </a:lnTo>
                  <a:lnTo>
                    <a:pt x="121704" y="2315629"/>
                  </a:lnTo>
                  <a:lnTo>
                    <a:pt x="121653" y="2313089"/>
                  </a:lnTo>
                  <a:lnTo>
                    <a:pt x="121183" y="2315629"/>
                  </a:lnTo>
                  <a:lnTo>
                    <a:pt x="121259" y="2314359"/>
                  </a:lnTo>
                  <a:lnTo>
                    <a:pt x="121335" y="2309279"/>
                  </a:lnTo>
                  <a:lnTo>
                    <a:pt x="122110" y="2310549"/>
                  </a:lnTo>
                  <a:lnTo>
                    <a:pt x="122275" y="2309279"/>
                  </a:lnTo>
                  <a:lnTo>
                    <a:pt x="123050" y="2302929"/>
                  </a:lnTo>
                  <a:lnTo>
                    <a:pt x="122237" y="2300389"/>
                  </a:lnTo>
                  <a:lnTo>
                    <a:pt x="121031" y="2296579"/>
                  </a:lnTo>
                  <a:lnTo>
                    <a:pt x="121335" y="2295309"/>
                  </a:lnTo>
                  <a:lnTo>
                    <a:pt x="121780" y="2293493"/>
                  </a:lnTo>
                  <a:lnTo>
                    <a:pt x="121653" y="2292769"/>
                  </a:lnTo>
                  <a:lnTo>
                    <a:pt x="121805" y="2288959"/>
                  </a:lnTo>
                  <a:lnTo>
                    <a:pt x="122885" y="2285149"/>
                  </a:lnTo>
                  <a:lnTo>
                    <a:pt x="123050" y="2285149"/>
                  </a:lnTo>
                  <a:lnTo>
                    <a:pt x="123507" y="2280069"/>
                  </a:lnTo>
                  <a:lnTo>
                    <a:pt x="122110" y="2280069"/>
                  </a:lnTo>
                  <a:lnTo>
                    <a:pt x="122466" y="2276259"/>
                  </a:lnTo>
                  <a:lnTo>
                    <a:pt x="122580" y="2274989"/>
                  </a:lnTo>
                  <a:lnTo>
                    <a:pt x="122275" y="2274989"/>
                  </a:lnTo>
                  <a:lnTo>
                    <a:pt x="121653" y="2276259"/>
                  </a:lnTo>
                  <a:lnTo>
                    <a:pt x="121551" y="2273719"/>
                  </a:lnTo>
                  <a:lnTo>
                    <a:pt x="121602" y="2271179"/>
                  </a:lnTo>
                  <a:lnTo>
                    <a:pt x="121805" y="2268639"/>
                  </a:lnTo>
                  <a:lnTo>
                    <a:pt x="122732" y="2267369"/>
                  </a:lnTo>
                  <a:lnTo>
                    <a:pt x="122732" y="2271179"/>
                  </a:lnTo>
                  <a:lnTo>
                    <a:pt x="122580" y="2271179"/>
                  </a:lnTo>
                  <a:lnTo>
                    <a:pt x="122732" y="2272449"/>
                  </a:lnTo>
                  <a:lnTo>
                    <a:pt x="123050" y="2269909"/>
                  </a:lnTo>
                  <a:lnTo>
                    <a:pt x="123202" y="2266099"/>
                  </a:lnTo>
                  <a:lnTo>
                    <a:pt x="123050" y="2267369"/>
                  </a:lnTo>
                  <a:lnTo>
                    <a:pt x="123431" y="2261019"/>
                  </a:lnTo>
                  <a:lnTo>
                    <a:pt x="123507" y="2259749"/>
                  </a:lnTo>
                  <a:lnTo>
                    <a:pt x="123456" y="2260181"/>
                  </a:lnTo>
                  <a:lnTo>
                    <a:pt x="123469" y="2259749"/>
                  </a:lnTo>
                  <a:lnTo>
                    <a:pt x="123825" y="2255939"/>
                  </a:lnTo>
                  <a:lnTo>
                    <a:pt x="123672" y="2255939"/>
                  </a:lnTo>
                  <a:lnTo>
                    <a:pt x="123355" y="2257209"/>
                  </a:lnTo>
                  <a:lnTo>
                    <a:pt x="123482" y="2254669"/>
                  </a:lnTo>
                  <a:lnTo>
                    <a:pt x="123609" y="2253399"/>
                  </a:lnTo>
                  <a:lnTo>
                    <a:pt x="123977" y="2249589"/>
                  </a:lnTo>
                  <a:lnTo>
                    <a:pt x="123050" y="2253399"/>
                  </a:lnTo>
                  <a:lnTo>
                    <a:pt x="123202" y="2248319"/>
                  </a:lnTo>
                  <a:lnTo>
                    <a:pt x="123825" y="2245779"/>
                  </a:lnTo>
                  <a:lnTo>
                    <a:pt x="123977" y="2249589"/>
                  </a:lnTo>
                  <a:lnTo>
                    <a:pt x="123977" y="2245779"/>
                  </a:lnTo>
                  <a:lnTo>
                    <a:pt x="124053" y="2244077"/>
                  </a:lnTo>
                  <a:lnTo>
                    <a:pt x="124447" y="2241969"/>
                  </a:lnTo>
                  <a:lnTo>
                    <a:pt x="124701" y="2244077"/>
                  </a:lnTo>
                  <a:lnTo>
                    <a:pt x="124637" y="2241969"/>
                  </a:lnTo>
                  <a:lnTo>
                    <a:pt x="124599" y="2240699"/>
                  </a:lnTo>
                  <a:lnTo>
                    <a:pt x="125222" y="2238159"/>
                  </a:lnTo>
                  <a:lnTo>
                    <a:pt x="125526" y="2236889"/>
                  </a:lnTo>
                  <a:lnTo>
                    <a:pt x="125844" y="2234349"/>
                  </a:lnTo>
                  <a:lnTo>
                    <a:pt x="125844" y="2236889"/>
                  </a:lnTo>
                  <a:lnTo>
                    <a:pt x="125996" y="2234349"/>
                  </a:lnTo>
                  <a:lnTo>
                    <a:pt x="125996" y="2233079"/>
                  </a:lnTo>
                  <a:lnTo>
                    <a:pt x="125374" y="2234349"/>
                  </a:lnTo>
                  <a:lnTo>
                    <a:pt x="125526" y="2233079"/>
                  </a:lnTo>
                  <a:lnTo>
                    <a:pt x="125844" y="2231809"/>
                  </a:lnTo>
                  <a:lnTo>
                    <a:pt x="125679" y="2230539"/>
                  </a:lnTo>
                  <a:lnTo>
                    <a:pt x="125069" y="2233079"/>
                  </a:lnTo>
                  <a:lnTo>
                    <a:pt x="124752" y="2230539"/>
                  </a:lnTo>
                  <a:lnTo>
                    <a:pt x="125006" y="2229472"/>
                  </a:lnTo>
                  <a:lnTo>
                    <a:pt x="124955" y="2227999"/>
                  </a:lnTo>
                  <a:lnTo>
                    <a:pt x="124752" y="2225459"/>
                  </a:lnTo>
                  <a:lnTo>
                    <a:pt x="125526" y="2224189"/>
                  </a:lnTo>
                  <a:lnTo>
                    <a:pt x="125158" y="2227999"/>
                  </a:lnTo>
                  <a:lnTo>
                    <a:pt x="125069" y="2229269"/>
                  </a:lnTo>
                  <a:lnTo>
                    <a:pt x="125006" y="2229472"/>
                  </a:lnTo>
                  <a:lnTo>
                    <a:pt x="124904" y="2230539"/>
                  </a:lnTo>
                  <a:lnTo>
                    <a:pt x="126149" y="2224189"/>
                  </a:lnTo>
                  <a:lnTo>
                    <a:pt x="126111" y="2225459"/>
                  </a:lnTo>
                  <a:lnTo>
                    <a:pt x="126098" y="2225878"/>
                  </a:lnTo>
                  <a:lnTo>
                    <a:pt x="126149" y="2225459"/>
                  </a:lnTo>
                  <a:lnTo>
                    <a:pt x="126301" y="2225459"/>
                  </a:lnTo>
                  <a:lnTo>
                    <a:pt x="126771" y="2222919"/>
                  </a:lnTo>
                  <a:lnTo>
                    <a:pt x="127241" y="2220379"/>
                  </a:lnTo>
                  <a:lnTo>
                    <a:pt x="125679" y="2222919"/>
                  </a:lnTo>
                  <a:lnTo>
                    <a:pt x="125996" y="2217839"/>
                  </a:lnTo>
                  <a:lnTo>
                    <a:pt x="126301" y="2219109"/>
                  </a:lnTo>
                  <a:lnTo>
                    <a:pt x="126568" y="2217699"/>
                  </a:lnTo>
                  <a:lnTo>
                    <a:pt x="126149" y="2216569"/>
                  </a:lnTo>
                  <a:lnTo>
                    <a:pt x="125996" y="2215299"/>
                  </a:lnTo>
                  <a:lnTo>
                    <a:pt x="126453" y="2211489"/>
                  </a:lnTo>
                  <a:lnTo>
                    <a:pt x="125996" y="2211489"/>
                  </a:lnTo>
                  <a:lnTo>
                    <a:pt x="125526" y="2210219"/>
                  </a:lnTo>
                  <a:lnTo>
                    <a:pt x="125844" y="2208949"/>
                  </a:lnTo>
                  <a:lnTo>
                    <a:pt x="125768" y="2206409"/>
                  </a:lnTo>
                  <a:lnTo>
                    <a:pt x="125526" y="2205139"/>
                  </a:lnTo>
                  <a:lnTo>
                    <a:pt x="127076" y="2201329"/>
                  </a:lnTo>
                  <a:lnTo>
                    <a:pt x="126771" y="2197519"/>
                  </a:lnTo>
                  <a:lnTo>
                    <a:pt x="127241" y="2196249"/>
                  </a:lnTo>
                  <a:lnTo>
                    <a:pt x="127546" y="2197519"/>
                  </a:lnTo>
                  <a:lnTo>
                    <a:pt x="127698" y="2196249"/>
                  </a:lnTo>
                  <a:lnTo>
                    <a:pt x="127622" y="2193709"/>
                  </a:lnTo>
                  <a:lnTo>
                    <a:pt x="127584" y="2192439"/>
                  </a:lnTo>
                  <a:lnTo>
                    <a:pt x="127558" y="2191677"/>
                  </a:lnTo>
                  <a:lnTo>
                    <a:pt x="127546" y="2192439"/>
                  </a:lnTo>
                  <a:lnTo>
                    <a:pt x="127393" y="2189899"/>
                  </a:lnTo>
                  <a:lnTo>
                    <a:pt x="127241" y="2187359"/>
                  </a:lnTo>
                  <a:lnTo>
                    <a:pt x="127139" y="2188997"/>
                  </a:lnTo>
                  <a:lnTo>
                    <a:pt x="127076" y="2190737"/>
                  </a:lnTo>
                  <a:lnTo>
                    <a:pt x="127076" y="2193709"/>
                  </a:lnTo>
                  <a:lnTo>
                    <a:pt x="126923" y="2192439"/>
                  </a:lnTo>
                  <a:lnTo>
                    <a:pt x="126809" y="2191486"/>
                  </a:lnTo>
                  <a:lnTo>
                    <a:pt x="126733" y="2191677"/>
                  </a:lnTo>
                  <a:lnTo>
                    <a:pt x="126771" y="2191169"/>
                  </a:lnTo>
                  <a:lnTo>
                    <a:pt x="126923" y="2191169"/>
                  </a:lnTo>
                  <a:lnTo>
                    <a:pt x="127076" y="2190737"/>
                  </a:lnTo>
                  <a:lnTo>
                    <a:pt x="127025" y="2188629"/>
                  </a:lnTo>
                  <a:lnTo>
                    <a:pt x="126301" y="2186089"/>
                  </a:lnTo>
                  <a:lnTo>
                    <a:pt x="127076" y="2183549"/>
                  </a:lnTo>
                  <a:lnTo>
                    <a:pt x="128168" y="2183549"/>
                  </a:lnTo>
                  <a:lnTo>
                    <a:pt x="129095" y="2178469"/>
                  </a:lnTo>
                  <a:lnTo>
                    <a:pt x="128168" y="2173389"/>
                  </a:lnTo>
                  <a:lnTo>
                    <a:pt x="128473" y="2170849"/>
                  </a:lnTo>
                  <a:lnTo>
                    <a:pt x="128638" y="2169579"/>
                  </a:lnTo>
                  <a:lnTo>
                    <a:pt x="128168" y="2168309"/>
                  </a:lnTo>
                  <a:lnTo>
                    <a:pt x="128790" y="2164499"/>
                  </a:lnTo>
                  <a:lnTo>
                    <a:pt x="128638" y="2163229"/>
                  </a:lnTo>
                  <a:lnTo>
                    <a:pt x="129095" y="2163229"/>
                  </a:lnTo>
                  <a:lnTo>
                    <a:pt x="129247" y="2161959"/>
                  </a:lnTo>
                  <a:lnTo>
                    <a:pt x="129565" y="2160689"/>
                  </a:lnTo>
                  <a:lnTo>
                    <a:pt x="129247" y="2160689"/>
                  </a:lnTo>
                  <a:lnTo>
                    <a:pt x="129870" y="2155609"/>
                  </a:lnTo>
                  <a:lnTo>
                    <a:pt x="129247" y="2154339"/>
                  </a:lnTo>
                  <a:lnTo>
                    <a:pt x="129870" y="2151799"/>
                  </a:lnTo>
                  <a:lnTo>
                    <a:pt x="130492" y="2145449"/>
                  </a:lnTo>
                  <a:lnTo>
                    <a:pt x="129095" y="2145449"/>
                  </a:lnTo>
                  <a:lnTo>
                    <a:pt x="129565" y="2140369"/>
                  </a:lnTo>
                  <a:lnTo>
                    <a:pt x="129870" y="2141639"/>
                  </a:lnTo>
                  <a:lnTo>
                    <a:pt x="130111" y="2140369"/>
                  </a:lnTo>
                  <a:lnTo>
                    <a:pt x="130340" y="2139099"/>
                  </a:lnTo>
                  <a:lnTo>
                    <a:pt x="130492" y="2142909"/>
                  </a:lnTo>
                  <a:lnTo>
                    <a:pt x="130492" y="2140369"/>
                  </a:lnTo>
                  <a:lnTo>
                    <a:pt x="130644" y="2139099"/>
                  </a:lnTo>
                  <a:lnTo>
                    <a:pt x="130492" y="2139099"/>
                  </a:lnTo>
                  <a:lnTo>
                    <a:pt x="130810" y="2137829"/>
                  </a:lnTo>
                  <a:lnTo>
                    <a:pt x="130187" y="2134019"/>
                  </a:lnTo>
                  <a:lnTo>
                    <a:pt x="130644" y="2132749"/>
                  </a:lnTo>
                  <a:lnTo>
                    <a:pt x="130492" y="2131479"/>
                  </a:lnTo>
                  <a:lnTo>
                    <a:pt x="130187" y="2131479"/>
                  </a:lnTo>
                  <a:lnTo>
                    <a:pt x="130340" y="2130209"/>
                  </a:lnTo>
                  <a:lnTo>
                    <a:pt x="130340" y="2128939"/>
                  </a:lnTo>
                  <a:lnTo>
                    <a:pt x="130492" y="2130209"/>
                  </a:lnTo>
                  <a:lnTo>
                    <a:pt x="130492" y="2128939"/>
                  </a:lnTo>
                  <a:lnTo>
                    <a:pt x="130492" y="2127669"/>
                  </a:lnTo>
                  <a:lnTo>
                    <a:pt x="130492" y="2126399"/>
                  </a:lnTo>
                  <a:lnTo>
                    <a:pt x="129870" y="2127669"/>
                  </a:lnTo>
                  <a:lnTo>
                    <a:pt x="131419" y="2122589"/>
                  </a:lnTo>
                  <a:lnTo>
                    <a:pt x="130810" y="2112429"/>
                  </a:lnTo>
                  <a:lnTo>
                    <a:pt x="132041" y="2107349"/>
                  </a:lnTo>
                  <a:lnTo>
                    <a:pt x="132181" y="2103539"/>
                  </a:lnTo>
                  <a:close/>
                </a:path>
                <a:path w="1529080" h="2522854">
                  <a:moveTo>
                    <a:pt x="132207" y="2107349"/>
                  </a:moveTo>
                  <a:lnTo>
                    <a:pt x="132041" y="2107349"/>
                  </a:lnTo>
                  <a:lnTo>
                    <a:pt x="132041" y="2108619"/>
                  </a:lnTo>
                  <a:lnTo>
                    <a:pt x="132207" y="2107349"/>
                  </a:lnTo>
                  <a:close/>
                </a:path>
                <a:path w="1529080" h="2522854">
                  <a:moveTo>
                    <a:pt x="132511" y="2114969"/>
                  </a:moveTo>
                  <a:lnTo>
                    <a:pt x="132359" y="2112429"/>
                  </a:lnTo>
                  <a:lnTo>
                    <a:pt x="131737" y="2112429"/>
                  </a:lnTo>
                  <a:lnTo>
                    <a:pt x="131737" y="2113699"/>
                  </a:lnTo>
                  <a:lnTo>
                    <a:pt x="132511" y="2114969"/>
                  </a:lnTo>
                  <a:close/>
                </a:path>
                <a:path w="1529080" h="2522854">
                  <a:moveTo>
                    <a:pt x="132816" y="987831"/>
                  </a:moveTo>
                  <a:lnTo>
                    <a:pt x="132651" y="987679"/>
                  </a:lnTo>
                  <a:lnTo>
                    <a:pt x="132397" y="987450"/>
                  </a:lnTo>
                  <a:lnTo>
                    <a:pt x="132359" y="987831"/>
                  </a:lnTo>
                  <a:lnTo>
                    <a:pt x="132664" y="987831"/>
                  </a:lnTo>
                  <a:lnTo>
                    <a:pt x="132816" y="987831"/>
                  </a:lnTo>
                  <a:close/>
                </a:path>
                <a:path w="1529080" h="2522854">
                  <a:moveTo>
                    <a:pt x="132930" y="1219250"/>
                  </a:moveTo>
                  <a:lnTo>
                    <a:pt x="132880" y="1219060"/>
                  </a:lnTo>
                  <a:lnTo>
                    <a:pt x="132041" y="1218831"/>
                  </a:lnTo>
                  <a:lnTo>
                    <a:pt x="132930" y="1219250"/>
                  </a:lnTo>
                  <a:close/>
                </a:path>
                <a:path w="1529080" h="2522854">
                  <a:moveTo>
                    <a:pt x="132969" y="1219365"/>
                  </a:moveTo>
                  <a:lnTo>
                    <a:pt x="130340" y="1219720"/>
                  </a:lnTo>
                  <a:lnTo>
                    <a:pt x="132041" y="1220101"/>
                  </a:lnTo>
                  <a:lnTo>
                    <a:pt x="131889" y="1219974"/>
                  </a:lnTo>
                  <a:lnTo>
                    <a:pt x="132930" y="1219466"/>
                  </a:lnTo>
                  <a:close/>
                </a:path>
                <a:path w="1529080" h="2522854">
                  <a:moveTo>
                    <a:pt x="133134" y="1219339"/>
                  </a:moveTo>
                  <a:lnTo>
                    <a:pt x="132930" y="1219250"/>
                  </a:lnTo>
                  <a:lnTo>
                    <a:pt x="133134" y="1219339"/>
                  </a:lnTo>
                  <a:close/>
                </a:path>
                <a:path w="1529080" h="2522854">
                  <a:moveTo>
                    <a:pt x="133438" y="987831"/>
                  </a:moveTo>
                  <a:lnTo>
                    <a:pt x="133261" y="987069"/>
                  </a:lnTo>
                  <a:lnTo>
                    <a:pt x="132981" y="987831"/>
                  </a:lnTo>
                  <a:lnTo>
                    <a:pt x="133438" y="987831"/>
                  </a:lnTo>
                  <a:close/>
                </a:path>
                <a:path w="1529080" h="2522854">
                  <a:moveTo>
                    <a:pt x="133438" y="986561"/>
                  </a:moveTo>
                  <a:lnTo>
                    <a:pt x="133134" y="986561"/>
                  </a:lnTo>
                  <a:lnTo>
                    <a:pt x="133261" y="987069"/>
                  </a:lnTo>
                  <a:lnTo>
                    <a:pt x="133438" y="986561"/>
                  </a:lnTo>
                  <a:close/>
                </a:path>
                <a:path w="1529080" h="2522854">
                  <a:moveTo>
                    <a:pt x="134061" y="985291"/>
                  </a:moveTo>
                  <a:lnTo>
                    <a:pt x="133032" y="984237"/>
                  </a:lnTo>
                  <a:lnTo>
                    <a:pt x="133083" y="984453"/>
                  </a:lnTo>
                  <a:lnTo>
                    <a:pt x="132981" y="984186"/>
                  </a:lnTo>
                  <a:lnTo>
                    <a:pt x="132816" y="984021"/>
                  </a:lnTo>
                  <a:lnTo>
                    <a:pt x="132981" y="984453"/>
                  </a:lnTo>
                  <a:lnTo>
                    <a:pt x="132981" y="985291"/>
                  </a:lnTo>
                  <a:lnTo>
                    <a:pt x="132511" y="984021"/>
                  </a:lnTo>
                  <a:lnTo>
                    <a:pt x="131889" y="984021"/>
                  </a:lnTo>
                  <a:lnTo>
                    <a:pt x="132207" y="985291"/>
                  </a:lnTo>
                  <a:lnTo>
                    <a:pt x="131267" y="984021"/>
                  </a:lnTo>
                  <a:lnTo>
                    <a:pt x="131737" y="985291"/>
                  </a:lnTo>
                  <a:lnTo>
                    <a:pt x="131584" y="985291"/>
                  </a:lnTo>
                  <a:lnTo>
                    <a:pt x="131889" y="986561"/>
                  </a:lnTo>
                  <a:lnTo>
                    <a:pt x="130187" y="985291"/>
                  </a:lnTo>
                  <a:lnTo>
                    <a:pt x="130492" y="986561"/>
                  </a:lnTo>
                  <a:lnTo>
                    <a:pt x="130492" y="987831"/>
                  </a:lnTo>
                  <a:lnTo>
                    <a:pt x="130962" y="987831"/>
                  </a:lnTo>
                  <a:lnTo>
                    <a:pt x="130810" y="989101"/>
                  </a:lnTo>
                  <a:lnTo>
                    <a:pt x="132041" y="989101"/>
                  </a:lnTo>
                  <a:lnTo>
                    <a:pt x="131419" y="987831"/>
                  </a:lnTo>
                  <a:lnTo>
                    <a:pt x="131584" y="987831"/>
                  </a:lnTo>
                  <a:lnTo>
                    <a:pt x="131419" y="986561"/>
                  </a:lnTo>
                  <a:lnTo>
                    <a:pt x="132397" y="987450"/>
                  </a:lnTo>
                  <a:lnTo>
                    <a:pt x="132511" y="986561"/>
                  </a:lnTo>
                  <a:lnTo>
                    <a:pt x="132981" y="986561"/>
                  </a:lnTo>
                  <a:lnTo>
                    <a:pt x="132664" y="985291"/>
                  </a:lnTo>
                  <a:lnTo>
                    <a:pt x="133438" y="986561"/>
                  </a:lnTo>
                  <a:lnTo>
                    <a:pt x="133908" y="986561"/>
                  </a:lnTo>
                  <a:lnTo>
                    <a:pt x="133134" y="985291"/>
                  </a:lnTo>
                  <a:lnTo>
                    <a:pt x="133286" y="985291"/>
                  </a:lnTo>
                  <a:lnTo>
                    <a:pt x="133591" y="985291"/>
                  </a:lnTo>
                  <a:lnTo>
                    <a:pt x="133908" y="985926"/>
                  </a:lnTo>
                  <a:lnTo>
                    <a:pt x="133756" y="985291"/>
                  </a:lnTo>
                  <a:lnTo>
                    <a:pt x="134061" y="985291"/>
                  </a:lnTo>
                  <a:close/>
                </a:path>
                <a:path w="1529080" h="2522854">
                  <a:moveTo>
                    <a:pt x="134213" y="986561"/>
                  </a:moveTo>
                  <a:lnTo>
                    <a:pt x="133908" y="985926"/>
                  </a:lnTo>
                  <a:lnTo>
                    <a:pt x="134061" y="986561"/>
                  </a:lnTo>
                  <a:lnTo>
                    <a:pt x="134213" y="986561"/>
                  </a:lnTo>
                  <a:close/>
                </a:path>
                <a:path w="1529080" h="2522854">
                  <a:moveTo>
                    <a:pt x="134531" y="2054428"/>
                  </a:moveTo>
                  <a:lnTo>
                    <a:pt x="134378" y="2054009"/>
                  </a:lnTo>
                  <a:lnTo>
                    <a:pt x="134340" y="2054923"/>
                  </a:lnTo>
                  <a:lnTo>
                    <a:pt x="134531" y="2054428"/>
                  </a:lnTo>
                  <a:close/>
                </a:path>
                <a:path w="1529080" h="2522854">
                  <a:moveTo>
                    <a:pt x="134835" y="984021"/>
                  </a:moveTo>
                  <a:lnTo>
                    <a:pt x="134378" y="982751"/>
                  </a:lnTo>
                  <a:lnTo>
                    <a:pt x="134213" y="982751"/>
                  </a:lnTo>
                  <a:lnTo>
                    <a:pt x="134835" y="984021"/>
                  </a:lnTo>
                  <a:close/>
                </a:path>
                <a:path w="1529080" h="2522854">
                  <a:moveTo>
                    <a:pt x="134988" y="655091"/>
                  </a:moveTo>
                  <a:lnTo>
                    <a:pt x="134874" y="654837"/>
                  </a:lnTo>
                  <a:lnTo>
                    <a:pt x="134835" y="655091"/>
                  </a:lnTo>
                  <a:lnTo>
                    <a:pt x="134988" y="655091"/>
                  </a:lnTo>
                  <a:close/>
                </a:path>
                <a:path w="1529080" h="2522854">
                  <a:moveTo>
                    <a:pt x="135153" y="2052739"/>
                  </a:moveTo>
                  <a:lnTo>
                    <a:pt x="134531" y="2054428"/>
                  </a:lnTo>
                  <a:lnTo>
                    <a:pt x="134835" y="2055279"/>
                  </a:lnTo>
                  <a:lnTo>
                    <a:pt x="134531" y="2056549"/>
                  </a:lnTo>
                  <a:lnTo>
                    <a:pt x="135153" y="2055279"/>
                  </a:lnTo>
                  <a:lnTo>
                    <a:pt x="135153" y="2052739"/>
                  </a:lnTo>
                  <a:close/>
                </a:path>
                <a:path w="1529080" h="2522854">
                  <a:moveTo>
                    <a:pt x="135153" y="982751"/>
                  </a:moveTo>
                  <a:lnTo>
                    <a:pt x="134975" y="982052"/>
                  </a:lnTo>
                  <a:lnTo>
                    <a:pt x="134213" y="981481"/>
                  </a:lnTo>
                  <a:lnTo>
                    <a:pt x="135153" y="982751"/>
                  </a:lnTo>
                  <a:close/>
                </a:path>
                <a:path w="1529080" h="2522854">
                  <a:moveTo>
                    <a:pt x="135458" y="1987969"/>
                  </a:moveTo>
                  <a:lnTo>
                    <a:pt x="135153" y="1989239"/>
                  </a:lnTo>
                  <a:lnTo>
                    <a:pt x="135458" y="1988604"/>
                  </a:lnTo>
                  <a:lnTo>
                    <a:pt x="135458" y="1987969"/>
                  </a:lnTo>
                  <a:close/>
                </a:path>
                <a:path w="1529080" h="2522854">
                  <a:moveTo>
                    <a:pt x="136309" y="2042579"/>
                  </a:moveTo>
                  <a:lnTo>
                    <a:pt x="132715" y="2042579"/>
                  </a:lnTo>
                  <a:lnTo>
                    <a:pt x="131889" y="2047659"/>
                  </a:lnTo>
                  <a:lnTo>
                    <a:pt x="131419" y="2045119"/>
                  </a:lnTo>
                  <a:lnTo>
                    <a:pt x="131216" y="2052739"/>
                  </a:lnTo>
                  <a:lnTo>
                    <a:pt x="131102" y="2055279"/>
                  </a:lnTo>
                  <a:lnTo>
                    <a:pt x="130111" y="2071789"/>
                  </a:lnTo>
                  <a:lnTo>
                    <a:pt x="129870" y="2080679"/>
                  </a:lnTo>
                  <a:lnTo>
                    <a:pt x="129565" y="2080679"/>
                  </a:lnTo>
                  <a:lnTo>
                    <a:pt x="129717" y="2079409"/>
                  </a:lnTo>
                  <a:lnTo>
                    <a:pt x="129095" y="2081949"/>
                  </a:lnTo>
                  <a:lnTo>
                    <a:pt x="129095" y="2088299"/>
                  </a:lnTo>
                  <a:lnTo>
                    <a:pt x="129565" y="2088299"/>
                  </a:lnTo>
                  <a:lnTo>
                    <a:pt x="129413" y="2089569"/>
                  </a:lnTo>
                  <a:lnTo>
                    <a:pt x="129095" y="2088299"/>
                  </a:lnTo>
                  <a:lnTo>
                    <a:pt x="128790" y="2089569"/>
                  </a:lnTo>
                  <a:lnTo>
                    <a:pt x="128473" y="2092109"/>
                  </a:lnTo>
                  <a:lnTo>
                    <a:pt x="129095" y="2095919"/>
                  </a:lnTo>
                  <a:lnTo>
                    <a:pt x="128638" y="2097189"/>
                  </a:lnTo>
                  <a:lnTo>
                    <a:pt x="128130" y="2102269"/>
                  </a:lnTo>
                  <a:lnTo>
                    <a:pt x="128638" y="2102269"/>
                  </a:lnTo>
                  <a:lnTo>
                    <a:pt x="132219" y="2102269"/>
                  </a:lnTo>
                  <a:lnTo>
                    <a:pt x="132359" y="2098459"/>
                  </a:lnTo>
                  <a:lnTo>
                    <a:pt x="132511" y="2095919"/>
                  </a:lnTo>
                  <a:lnTo>
                    <a:pt x="132664" y="2095919"/>
                  </a:lnTo>
                  <a:lnTo>
                    <a:pt x="133083" y="2093379"/>
                  </a:lnTo>
                  <a:lnTo>
                    <a:pt x="133286" y="2092109"/>
                  </a:lnTo>
                  <a:lnTo>
                    <a:pt x="131737" y="2093379"/>
                  </a:lnTo>
                  <a:lnTo>
                    <a:pt x="132207" y="2089569"/>
                  </a:lnTo>
                  <a:lnTo>
                    <a:pt x="132359" y="2088299"/>
                  </a:lnTo>
                  <a:lnTo>
                    <a:pt x="133134" y="2084489"/>
                  </a:lnTo>
                  <a:lnTo>
                    <a:pt x="132511" y="2090839"/>
                  </a:lnTo>
                  <a:lnTo>
                    <a:pt x="132981" y="2089569"/>
                  </a:lnTo>
                  <a:lnTo>
                    <a:pt x="134213" y="2088299"/>
                  </a:lnTo>
                  <a:lnTo>
                    <a:pt x="133565" y="2084489"/>
                  </a:lnTo>
                  <a:lnTo>
                    <a:pt x="133134" y="2081949"/>
                  </a:lnTo>
                  <a:lnTo>
                    <a:pt x="133438" y="2080679"/>
                  </a:lnTo>
                  <a:lnTo>
                    <a:pt x="134061" y="2078139"/>
                  </a:lnTo>
                  <a:lnTo>
                    <a:pt x="134061" y="2079409"/>
                  </a:lnTo>
                  <a:lnTo>
                    <a:pt x="134378" y="2078139"/>
                  </a:lnTo>
                  <a:lnTo>
                    <a:pt x="134683" y="2076869"/>
                  </a:lnTo>
                  <a:lnTo>
                    <a:pt x="134061" y="2073059"/>
                  </a:lnTo>
                  <a:lnTo>
                    <a:pt x="134378" y="2067979"/>
                  </a:lnTo>
                  <a:lnTo>
                    <a:pt x="134683" y="2067979"/>
                  </a:lnTo>
                  <a:lnTo>
                    <a:pt x="134213" y="2064169"/>
                  </a:lnTo>
                  <a:lnTo>
                    <a:pt x="134340" y="2055279"/>
                  </a:lnTo>
                  <a:lnTo>
                    <a:pt x="134340" y="2054923"/>
                  </a:lnTo>
                  <a:lnTo>
                    <a:pt x="134251" y="2054428"/>
                  </a:lnTo>
                  <a:lnTo>
                    <a:pt x="134378" y="2051469"/>
                  </a:lnTo>
                  <a:lnTo>
                    <a:pt x="134683" y="2050199"/>
                  </a:lnTo>
                  <a:lnTo>
                    <a:pt x="135153" y="2047659"/>
                  </a:lnTo>
                  <a:lnTo>
                    <a:pt x="135610" y="2047659"/>
                  </a:lnTo>
                  <a:lnTo>
                    <a:pt x="135458" y="2051469"/>
                  </a:lnTo>
                  <a:lnTo>
                    <a:pt x="136232" y="2048929"/>
                  </a:lnTo>
                  <a:lnTo>
                    <a:pt x="135775" y="2046389"/>
                  </a:lnTo>
                  <a:lnTo>
                    <a:pt x="135928" y="2043849"/>
                  </a:lnTo>
                  <a:lnTo>
                    <a:pt x="136232" y="2043849"/>
                  </a:lnTo>
                  <a:lnTo>
                    <a:pt x="136309" y="2042579"/>
                  </a:lnTo>
                  <a:close/>
                </a:path>
                <a:path w="1529080" h="2522854">
                  <a:moveTo>
                    <a:pt x="136385" y="984021"/>
                  </a:moveTo>
                  <a:lnTo>
                    <a:pt x="135928" y="982751"/>
                  </a:lnTo>
                  <a:lnTo>
                    <a:pt x="135153" y="982751"/>
                  </a:lnTo>
                  <a:lnTo>
                    <a:pt x="134988" y="982751"/>
                  </a:lnTo>
                  <a:lnTo>
                    <a:pt x="134835" y="984021"/>
                  </a:lnTo>
                  <a:lnTo>
                    <a:pt x="134213" y="984021"/>
                  </a:lnTo>
                  <a:lnTo>
                    <a:pt x="134213" y="982751"/>
                  </a:lnTo>
                  <a:lnTo>
                    <a:pt x="133438" y="982751"/>
                  </a:lnTo>
                  <a:lnTo>
                    <a:pt x="132981" y="984021"/>
                  </a:lnTo>
                  <a:lnTo>
                    <a:pt x="133134" y="984021"/>
                  </a:lnTo>
                  <a:lnTo>
                    <a:pt x="134061" y="985291"/>
                  </a:lnTo>
                  <a:lnTo>
                    <a:pt x="134988" y="985291"/>
                  </a:lnTo>
                  <a:lnTo>
                    <a:pt x="134988" y="984021"/>
                  </a:lnTo>
                  <a:lnTo>
                    <a:pt x="136385" y="984021"/>
                  </a:lnTo>
                  <a:close/>
                </a:path>
                <a:path w="1529080" h="2522854">
                  <a:moveTo>
                    <a:pt x="137706" y="663981"/>
                  </a:moveTo>
                  <a:lnTo>
                    <a:pt x="137566" y="663727"/>
                  </a:lnTo>
                  <a:lnTo>
                    <a:pt x="137629" y="663981"/>
                  </a:lnTo>
                  <a:close/>
                </a:path>
                <a:path w="1529080" h="2522854">
                  <a:moveTo>
                    <a:pt x="138404" y="665251"/>
                  </a:moveTo>
                  <a:lnTo>
                    <a:pt x="136550" y="663981"/>
                  </a:lnTo>
                  <a:lnTo>
                    <a:pt x="137782" y="665251"/>
                  </a:lnTo>
                  <a:lnTo>
                    <a:pt x="138404" y="665251"/>
                  </a:lnTo>
                  <a:close/>
                </a:path>
                <a:path w="1529080" h="2522854">
                  <a:moveTo>
                    <a:pt x="140576" y="973861"/>
                  </a:moveTo>
                  <a:lnTo>
                    <a:pt x="140271" y="973861"/>
                  </a:lnTo>
                  <a:lnTo>
                    <a:pt x="140462" y="974178"/>
                  </a:lnTo>
                  <a:lnTo>
                    <a:pt x="140576" y="973861"/>
                  </a:lnTo>
                  <a:close/>
                </a:path>
                <a:path w="1529080" h="2522854">
                  <a:moveTo>
                    <a:pt x="142443" y="1957489"/>
                  </a:moveTo>
                  <a:lnTo>
                    <a:pt x="141516" y="1961299"/>
                  </a:lnTo>
                  <a:lnTo>
                    <a:pt x="141668" y="1961299"/>
                  </a:lnTo>
                  <a:lnTo>
                    <a:pt x="141859" y="1964563"/>
                  </a:lnTo>
                  <a:lnTo>
                    <a:pt x="142443" y="1957489"/>
                  </a:lnTo>
                  <a:close/>
                </a:path>
                <a:path w="1529080" h="2522854">
                  <a:moveTo>
                    <a:pt x="142544" y="1221968"/>
                  </a:moveTo>
                  <a:lnTo>
                    <a:pt x="142506" y="1221828"/>
                  </a:lnTo>
                  <a:lnTo>
                    <a:pt x="142290" y="1222006"/>
                  </a:lnTo>
                  <a:lnTo>
                    <a:pt x="142544" y="1221968"/>
                  </a:lnTo>
                  <a:close/>
                </a:path>
                <a:path w="1529080" h="2522854">
                  <a:moveTo>
                    <a:pt x="142595" y="1962569"/>
                  </a:moveTo>
                  <a:lnTo>
                    <a:pt x="141986" y="1964563"/>
                  </a:lnTo>
                  <a:lnTo>
                    <a:pt x="141897" y="1965109"/>
                  </a:lnTo>
                  <a:lnTo>
                    <a:pt x="142189" y="1965109"/>
                  </a:lnTo>
                  <a:lnTo>
                    <a:pt x="142595" y="1962569"/>
                  </a:lnTo>
                  <a:close/>
                </a:path>
                <a:path w="1529080" h="2522854">
                  <a:moveTo>
                    <a:pt x="143217" y="1222133"/>
                  </a:moveTo>
                  <a:lnTo>
                    <a:pt x="143065" y="1221879"/>
                  </a:lnTo>
                  <a:lnTo>
                    <a:pt x="142544" y="1221968"/>
                  </a:lnTo>
                  <a:lnTo>
                    <a:pt x="142595" y="1222133"/>
                  </a:lnTo>
                  <a:lnTo>
                    <a:pt x="143217" y="1222133"/>
                  </a:lnTo>
                  <a:close/>
                </a:path>
                <a:path w="1529080" h="2522854">
                  <a:moveTo>
                    <a:pt x="143840" y="971321"/>
                  </a:moveTo>
                  <a:lnTo>
                    <a:pt x="143687" y="970051"/>
                  </a:lnTo>
                  <a:lnTo>
                    <a:pt x="143370" y="971321"/>
                  </a:lnTo>
                  <a:lnTo>
                    <a:pt x="143522" y="971321"/>
                  </a:lnTo>
                  <a:lnTo>
                    <a:pt x="143840" y="971321"/>
                  </a:lnTo>
                  <a:close/>
                </a:path>
                <a:path w="1529080" h="2522854">
                  <a:moveTo>
                    <a:pt x="144145" y="681761"/>
                  </a:moveTo>
                  <a:lnTo>
                    <a:pt x="143687" y="680491"/>
                  </a:lnTo>
                  <a:lnTo>
                    <a:pt x="144068" y="681761"/>
                  </a:lnTo>
                  <a:close/>
                </a:path>
                <a:path w="1529080" h="2522854">
                  <a:moveTo>
                    <a:pt x="144462" y="683031"/>
                  </a:moveTo>
                  <a:lnTo>
                    <a:pt x="144068" y="681761"/>
                  </a:lnTo>
                  <a:lnTo>
                    <a:pt x="143840" y="681761"/>
                  </a:lnTo>
                  <a:lnTo>
                    <a:pt x="144462" y="683031"/>
                  </a:lnTo>
                  <a:close/>
                </a:path>
                <a:path w="1529080" h="2522854">
                  <a:moveTo>
                    <a:pt x="144919" y="975131"/>
                  </a:moveTo>
                  <a:lnTo>
                    <a:pt x="144614" y="973861"/>
                  </a:lnTo>
                  <a:lnTo>
                    <a:pt x="144411" y="974674"/>
                  </a:lnTo>
                  <a:lnTo>
                    <a:pt x="144919" y="975131"/>
                  </a:lnTo>
                  <a:close/>
                </a:path>
                <a:path w="1529080" h="2522854">
                  <a:moveTo>
                    <a:pt x="147091" y="964971"/>
                  </a:moveTo>
                  <a:lnTo>
                    <a:pt x="146786" y="966241"/>
                  </a:lnTo>
                  <a:lnTo>
                    <a:pt x="147091" y="966241"/>
                  </a:lnTo>
                  <a:lnTo>
                    <a:pt x="147091" y="964971"/>
                  </a:lnTo>
                  <a:close/>
                </a:path>
                <a:path w="1529080" h="2522854">
                  <a:moveTo>
                    <a:pt x="148488" y="1032700"/>
                  </a:moveTo>
                  <a:lnTo>
                    <a:pt x="148031" y="1031925"/>
                  </a:lnTo>
                  <a:lnTo>
                    <a:pt x="147828" y="1032700"/>
                  </a:lnTo>
                  <a:lnTo>
                    <a:pt x="147866" y="1033475"/>
                  </a:lnTo>
                  <a:lnTo>
                    <a:pt x="148183" y="1033475"/>
                  </a:lnTo>
                  <a:lnTo>
                    <a:pt x="148488" y="1032700"/>
                  </a:lnTo>
                  <a:close/>
                </a:path>
                <a:path w="1529080" h="2522854">
                  <a:moveTo>
                    <a:pt x="149110" y="963066"/>
                  </a:moveTo>
                  <a:lnTo>
                    <a:pt x="148958" y="962431"/>
                  </a:lnTo>
                  <a:lnTo>
                    <a:pt x="148805" y="962431"/>
                  </a:lnTo>
                  <a:lnTo>
                    <a:pt x="149110" y="963066"/>
                  </a:lnTo>
                  <a:close/>
                </a:path>
                <a:path w="1529080" h="2522854">
                  <a:moveTo>
                    <a:pt x="149263" y="1838109"/>
                  </a:moveTo>
                  <a:lnTo>
                    <a:pt x="148958" y="1836839"/>
                  </a:lnTo>
                  <a:lnTo>
                    <a:pt x="149110" y="1838109"/>
                  </a:lnTo>
                  <a:lnTo>
                    <a:pt x="149263" y="1838109"/>
                  </a:lnTo>
                  <a:close/>
                </a:path>
                <a:path w="1529080" h="2522854">
                  <a:moveTo>
                    <a:pt x="150126" y="1833664"/>
                  </a:moveTo>
                  <a:lnTo>
                    <a:pt x="149733" y="1834299"/>
                  </a:lnTo>
                  <a:lnTo>
                    <a:pt x="150050" y="1835569"/>
                  </a:lnTo>
                  <a:lnTo>
                    <a:pt x="150126" y="1833664"/>
                  </a:lnTo>
                  <a:close/>
                </a:path>
                <a:path w="1529080" h="2522854">
                  <a:moveTo>
                    <a:pt x="150202" y="1885099"/>
                  </a:moveTo>
                  <a:lnTo>
                    <a:pt x="145859" y="1885099"/>
                  </a:lnTo>
                  <a:lnTo>
                    <a:pt x="145389" y="1885099"/>
                  </a:lnTo>
                  <a:lnTo>
                    <a:pt x="144919" y="1890179"/>
                  </a:lnTo>
                  <a:lnTo>
                    <a:pt x="144767" y="1887639"/>
                  </a:lnTo>
                  <a:lnTo>
                    <a:pt x="144462" y="1892719"/>
                  </a:lnTo>
                  <a:lnTo>
                    <a:pt x="144297" y="1893989"/>
                  </a:lnTo>
                  <a:lnTo>
                    <a:pt x="143840" y="1904149"/>
                  </a:lnTo>
                  <a:lnTo>
                    <a:pt x="143992" y="1902879"/>
                  </a:lnTo>
                  <a:lnTo>
                    <a:pt x="144297" y="1901609"/>
                  </a:lnTo>
                  <a:lnTo>
                    <a:pt x="144297" y="1904149"/>
                  </a:lnTo>
                  <a:lnTo>
                    <a:pt x="143840" y="1905419"/>
                  </a:lnTo>
                  <a:lnTo>
                    <a:pt x="143687" y="1905419"/>
                  </a:lnTo>
                  <a:lnTo>
                    <a:pt x="143065" y="1913039"/>
                  </a:lnTo>
                  <a:lnTo>
                    <a:pt x="141897" y="1920659"/>
                  </a:lnTo>
                  <a:lnTo>
                    <a:pt x="140843" y="1927009"/>
                  </a:lnTo>
                  <a:lnTo>
                    <a:pt x="140576" y="1933359"/>
                  </a:lnTo>
                  <a:lnTo>
                    <a:pt x="140423" y="1940979"/>
                  </a:lnTo>
                  <a:lnTo>
                    <a:pt x="139954" y="1944789"/>
                  </a:lnTo>
                  <a:lnTo>
                    <a:pt x="140271" y="1938439"/>
                  </a:lnTo>
                  <a:lnTo>
                    <a:pt x="139649" y="1940979"/>
                  </a:lnTo>
                  <a:lnTo>
                    <a:pt x="139801" y="1949869"/>
                  </a:lnTo>
                  <a:lnTo>
                    <a:pt x="138404" y="1954949"/>
                  </a:lnTo>
                  <a:lnTo>
                    <a:pt x="138252" y="1961299"/>
                  </a:lnTo>
                  <a:lnTo>
                    <a:pt x="137198" y="1966379"/>
                  </a:lnTo>
                  <a:lnTo>
                    <a:pt x="136588" y="1973999"/>
                  </a:lnTo>
                  <a:lnTo>
                    <a:pt x="136029" y="1980349"/>
                  </a:lnTo>
                  <a:lnTo>
                    <a:pt x="135153" y="1986699"/>
                  </a:lnTo>
                  <a:lnTo>
                    <a:pt x="135458" y="1986699"/>
                  </a:lnTo>
                  <a:lnTo>
                    <a:pt x="135775" y="1987969"/>
                  </a:lnTo>
                  <a:lnTo>
                    <a:pt x="135458" y="1988604"/>
                  </a:lnTo>
                  <a:lnTo>
                    <a:pt x="135356" y="1990509"/>
                  </a:lnTo>
                  <a:lnTo>
                    <a:pt x="134505" y="2000669"/>
                  </a:lnTo>
                  <a:lnTo>
                    <a:pt x="131318" y="2040039"/>
                  </a:lnTo>
                  <a:lnTo>
                    <a:pt x="133134" y="2040039"/>
                  </a:lnTo>
                  <a:lnTo>
                    <a:pt x="136474" y="2040039"/>
                  </a:lnTo>
                  <a:lnTo>
                    <a:pt x="136550" y="2038769"/>
                  </a:lnTo>
                  <a:lnTo>
                    <a:pt x="135775" y="2038769"/>
                  </a:lnTo>
                  <a:lnTo>
                    <a:pt x="136232" y="2032419"/>
                  </a:lnTo>
                  <a:lnTo>
                    <a:pt x="135928" y="2032419"/>
                  </a:lnTo>
                  <a:lnTo>
                    <a:pt x="135305" y="2029879"/>
                  </a:lnTo>
                  <a:lnTo>
                    <a:pt x="136550" y="2029879"/>
                  </a:lnTo>
                  <a:lnTo>
                    <a:pt x="136080" y="2026069"/>
                  </a:lnTo>
                  <a:lnTo>
                    <a:pt x="137007" y="2026069"/>
                  </a:lnTo>
                  <a:lnTo>
                    <a:pt x="136956" y="2020989"/>
                  </a:lnTo>
                  <a:lnTo>
                    <a:pt x="136880" y="2017179"/>
                  </a:lnTo>
                  <a:lnTo>
                    <a:pt x="136779" y="2014639"/>
                  </a:lnTo>
                  <a:lnTo>
                    <a:pt x="136702" y="2013369"/>
                  </a:lnTo>
                  <a:lnTo>
                    <a:pt x="137160" y="2015909"/>
                  </a:lnTo>
                  <a:lnTo>
                    <a:pt x="137160" y="2020989"/>
                  </a:lnTo>
                  <a:lnTo>
                    <a:pt x="137477" y="2023529"/>
                  </a:lnTo>
                  <a:lnTo>
                    <a:pt x="137477" y="2020989"/>
                  </a:lnTo>
                  <a:lnTo>
                    <a:pt x="137706" y="2017179"/>
                  </a:lnTo>
                  <a:lnTo>
                    <a:pt x="137782" y="2015909"/>
                  </a:lnTo>
                  <a:lnTo>
                    <a:pt x="137477" y="2014639"/>
                  </a:lnTo>
                  <a:lnTo>
                    <a:pt x="137477" y="2015909"/>
                  </a:lnTo>
                  <a:lnTo>
                    <a:pt x="137629" y="2017179"/>
                  </a:lnTo>
                  <a:lnTo>
                    <a:pt x="137477" y="2017179"/>
                  </a:lnTo>
                  <a:lnTo>
                    <a:pt x="137007" y="2014639"/>
                  </a:lnTo>
                  <a:lnTo>
                    <a:pt x="136956" y="2013369"/>
                  </a:lnTo>
                  <a:lnTo>
                    <a:pt x="136855" y="2010829"/>
                  </a:lnTo>
                  <a:lnTo>
                    <a:pt x="137160" y="2007019"/>
                  </a:lnTo>
                  <a:lnTo>
                    <a:pt x="138722" y="2007019"/>
                  </a:lnTo>
                  <a:lnTo>
                    <a:pt x="138252" y="1995589"/>
                  </a:lnTo>
                  <a:lnTo>
                    <a:pt x="139801" y="1991779"/>
                  </a:lnTo>
                  <a:lnTo>
                    <a:pt x="139954" y="1984159"/>
                  </a:lnTo>
                  <a:lnTo>
                    <a:pt x="141516" y="1976539"/>
                  </a:lnTo>
                  <a:lnTo>
                    <a:pt x="142062" y="1970189"/>
                  </a:lnTo>
                  <a:lnTo>
                    <a:pt x="142290" y="1967649"/>
                  </a:lnTo>
                  <a:lnTo>
                    <a:pt x="140728" y="1970189"/>
                  </a:lnTo>
                  <a:lnTo>
                    <a:pt x="142011" y="1966379"/>
                  </a:lnTo>
                  <a:lnTo>
                    <a:pt x="142443" y="1965109"/>
                  </a:lnTo>
                  <a:lnTo>
                    <a:pt x="142189" y="1965109"/>
                  </a:lnTo>
                  <a:lnTo>
                    <a:pt x="141986" y="1966239"/>
                  </a:lnTo>
                  <a:lnTo>
                    <a:pt x="141897" y="1965109"/>
                  </a:lnTo>
                  <a:lnTo>
                    <a:pt x="141198" y="1965109"/>
                  </a:lnTo>
                  <a:lnTo>
                    <a:pt x="141351" y="1962569"/>
                  </a:lnTo>
                  <a:lnTo>
                    <a:pt x="141516" y="1961299"/>
                  </a:lnTo>
                  <a:lnTo>
                    <a:pt x="142748" y="1954949"/>
                  </a:lnTo>
                  <a:lnTo>
                    <a:pt x="143370" y="1953679"/>
                  </a:lnTo>
                  <a:lnTo>
                    <a:pt x="142913" y="1957489"/>
                  </a:lnTo>
                  <a:lnTo>
                    <a:pt x="143217" y="1957489"/>
                  </a:lnTo>
                  <a:lnTo>
                    <a:pt x="143560" y="1953679"/>
                  </a:lnTo>
                  <a:lnTo>
                    <a:pt x="143687" y="1952409"/>
                  </a:lnTo>
                  <a:lnTo>
                    <a:pt x="143840" y="1954949"/>
                  </a:lnTo>
                  <a:lnTo>
                    <a:pt x="144462" y="1952409"/>
                  </a:lnTo>
                  <a:lnTo>
                    <a:pt x="143992" y="1952409"/>
                  </a:lnTo>
                  <a:lnTo>
                    <a:pt x="143992" y="1951139"/>
                  </a:lnTo>
                  <a:lnTo>
                    <a:pt x="144462" y="1948599"/>
                  </a:lnTo>
                  <a:lnTo>
                    <a:pt x="143522" y="1951139"/>
                  </a:lnTo>
                  <a:lnTo>
                    <a:pt x="143522" y="1944789"/>
                  </a:lnTo>
                  <a:lnTo>
                    <a:pt x="145084" y="1946059"/>
                  </a:lnTo>
                  <a:lnTo>
                    <a:pt x="144919" y="1939709"/>
                  </a:lnTo>
                  <a:lnTo>
                    <a:pt x="145237" y="1942249"/>
                  </a:lnTo>
                  <a:lnTo>
                    <a:pt x="145237" y="1939709"/>
                  </a:lnTo>
                  <a:lnTo>
                    <a:pt x="145237" y="1938439"/>
                  </a:lnTo>
                  <a:lnTo>
                    <a:pt x="146316" y="1929549"/>
                  </a:lnTo>
                  <a:lnTo>
                    <a:pt x="145694" y="1925739"/>
                  </a:lnTo>
                  <a:lnTo>
                    <a:pt x="145859" y="1925739"/>
                  </a:lnTo>
                  <a:lnTo>
                    <a:pt x="146316" y="1924469"/>
                  </a:lnTo>
                  <a:lnTo>
                    <a:pt x="147091" y="1918119"/>
                  </a:lnTo>
                  <a:lnTo>
                    <a:pt x="146786" y="1907959"/>
                  </a:lnTo>
                  <a:lnTo>
                    <a:pt x="148031" y="1901609"/>
                  </a:lnTo>
                  <a:lnTo>
                    <a:pt x="148183" y="1901609"/>
                  </a:lnTo>
                  <a:lnTo>
                    <a:pt x="148336" y="1900339"/>
                  </a:lnTo>
                  <a:lnTo>
                    <a:pt x="147866" y="1899069"/>
                  </a:lnTo>
                  <a:lnTo>
                    <a:pt x="148336" y="1897799"/>
                  </a:lnTo>
                  <a:lnTo>
                    <a:pt x="148653" y="1897799"/>
                  </a:lnTo>
                  <a:lnTo>
                    <a:pt x="148653" y="1893989"/>
                  </a:lnTo>
                  <a:lnTo>
                    <a:pt x="148958" y="1891449"/>
                  </a:lnTo>
                  <a:lnTo>
                    <a:pt x="149110" y="1893989"/>
                  </a:lnTo>
                  <a:lnTo>
                    <a:pt x="149428" y="1891449"/>
                  </a:lnTo>
                  <a:lnTo>
                    <a:pt x="149580" y="1890179"/>
                  </a:lnTo>
                  <a:lnTo>
                    <a:pt x="150202" y="1885099"/>
                  </a:lnTo>
                  <a:close/>
                </a:path>
                <a:path w="1529080" h="2522854">
                  <a:moveTo>
                    <a:pt x="150202" y="1029296"/>
                  </a:moveTo>
                  <a:lnTo>
                    <a:pt x="149682" y="1030071"/>
                  </a:lnTo>
                  <a:lnTo>
                    <a:pt x="149580" y="1030376"/>
                  </a:lnTo>
                  <a:lnTo>
                    <a:pt x="148805" y="1031303"/>
                  </a:lnTo>
                  <a:lnTo>
                    <a:pt x="149110" y="1031773"/>
                  </a:lnTo>
                  <a:lnTo>
                    <a:pt x="149733" y="1031151"/>
                  </a:lnTo>
                  <a:lnTo>
                    <a:pt x="149860" y="1030376"/>
                  </a:lnTo>
                  <a:lnTo>
                    <a:pt x="149936" y="1030071"/>
                  </a:lnTo>
                  <a:lnTo>
                    <a:pt x="150202" y="1029296"/>
                  </a:lnTo>
                  <a:close/>
                </a:path>
                <a:path w="1529080" h="2522854">
                  <a:moveTo>
                    <a:pt x="150380" y="1833232"/>
                  </a:moveTo>
                  <a:lnTo>
                    <a:pt x="150202" y="1831759"/>
                  </a:lnTo>
                  <a:lnTo>
                    <a:pt x="150126" y="1833664"/>
                  </a:lnTo>
                  <a:lnTo>
                    <a:pt x="150380" y="1833232"/>
                  </a:lnTo>
                  <a:close/>
                </a:path>
                <a:path w="1529080" h="2522854">
                  <a:moveTo>
                    <a:pt x="150507" y="1029144"/>
                  </a:moveTo>
                  <a:lnTo>
                    <a:pt x="150355" y="1028979"/>
                  </a:lnTo>
                  <a:lnTo>
                    <a:pt x="150355" y="1029296"/>
                  </a:lnTo>
                  <a:lnTo>
                    <a:pt x="150507" y="1029144"/>
                  </a:lnTo>
                  <a:close/>
                </a:path>
                <a:path w="1529080" h="2522854">
                  <a:moveTo>
                    <a:pt x="150507" y="1028979"/>
                  </a:moveTo>
                  <a:lnTo>
                    <a:pt x="150355" y="1028827"/>
                  </a:lnTo>
                  <a:lnTo>
                    <a:pt x="150355" y="1028979"/>
                  </a:lnTo>
                  <a:lnTo>
                    <a:pt x="150507" y="1028979"/>
                  </a:lnTo>
                  <a:close/>
                </a:path>
                <a:path w="1529080" h="2522854">
                  <a:moveTo>
                    <a:pt x="151130" y="1026350"/>
                  </a:moveTo>
                  <a:lnTo>
                    <a:pt x="150355" y="1026655"/>
                  </a:lnTo>
                  <a:lnTo>
                    <a:pt x="150507" y="1027595"/>
                  </a:lnTo>
                  <a:lnTo>
                    <a:pt x="150202" y="1027899"/>
                  </a:lnTo>
                  <a:lnTo>
                    <a:pt x="150355" y="1028827"/>
                  </a:lnTo>
                  <a:lnTo>
                    <a:pt x="150660" y="1028522"/>
                  </a:lnTo>
                  <a:lnTo>
                    <a:pt x="150660" y="1028369"/>
                  </a:lnTo>
                  <a:lnTo>
                    <a:pt x="150977" y="1028052"/>
                  </a:lnTo>
                  <a:lnTo>
                    <a:pt x="151130" y="1028522"/>
                  </a:lnTo>
                  <a:lnTo>
                    <a:pt x="151130" y="1028052"/>
                  </a:lnTo>
                  <a:lnTo>
                    <a:pt x="151130" y="1026350"/>
                  </a:lnTo>
                  <a:close/>
                </a:path>
                <a:path w="1529080" h="2522854">
                  <a:moveTo>
                    <a:pt x="151434" y="967511"/>
                  </a:moveTo>
                  <a:lnTo>
                    <a:pt x="151384" y="967092"/>
                  </a:lnTo>
                  <a:lnTo>
                    <a:pt x="151282" y="967511"/>
                  </a:lnTo>
                  <a:lnTo>
                    <a:pt x="151434" y="967511"/>
                  </a:lnTo>
                  <a:close/>
                </a:path>
                <a:path w="1529080" h="2522854">
                  <a:moveTo>
                    <a:pt x="151511" y="966609"/>
                  </a:moveTo>
                  <a:lnTo>
                    <a:pt x="151282" y="966241"/>
                  </a:lnTo>
                  <a:lnTo>
                    <a:pt x="151384" y="967092"/>
                  </a:lnTo>
                  <a:lnTo>
                    <a:pt x="151511" y="966609"/>
                  </a:lnTo>
                  <a:close/>
                </a:path>
                <a:path w="1529080" h="2522854">
                  <a:moveTo>
                    <a:pt x="151638" y="1216266"/>
                  </a:moveTo>
                  <a:lnTo>
                    <a:pt x="151155" y="1216723"/>
                  </a:lnTo>
                  <a:lnTo>
                    <a:pt x="151282" y="1216672"/>
                  </a:lnTo>
                  <a:lnTo>
                    <a:pt x="151638" y="1216266"/>
                  </a:lnTo>
                  <a:close/>
                </a:path>
                <a:path w="1529080" h="2522854">
                  <a:moveTo>
                    <a:pt x="152057" y="966241"/>
                  </a:moveTo>
                  <a:lnTo>
                    <a:pt x="151599" y="966241"/>
                  </a:lnTo>
                  <a:lnTo>
                    <a:pt x="151676" y="966876"/>
                  </a:lnTo>
                  <a:lnTo>
                    <a:pt x="152057" y="967511"/>
                  </a:lnTo>
                  <a:lnTo>
                    <a:pt x="152057" y="966241"/>
                  </a:lnTo>
                  <a:close/>
                </a:path>
                <a:path w="1529080" h="2522854">
                  <a:moveTo>
                    <a:pt x="152374" y="1022121"/>
                  </a:moveTo>
                  <a:lnTo>
                    <a:pt x="152057" y="1022121"/>
                  </a:lnTo>
                  <a:lnTo>
                    <a:pt x="151752" y="1023391"/>
                  </a:lnTo>
                  <a:lnTo>
                    <a:pt x="152057" y="1023391"/>
                  </a:lnTo>
                  <a:lnTo>
                    <a:pt x="152374" y="1022121"/>
                  </a:lnTo>
                  <a:close/>
                </a:path>
                <a:path w="1529080" h="2522854">
                  <a:moveTo>
                    <a:pt x="153111" y="1798739"/>
                  </a:moveTo>
                  <a:lnTo>
                    <a:pt x="152996" y="1794929"/>
                  </a:lnTo>
                  <a:lnTo>
                    <a:pt x="152996" y="1798739"/>
                  </a:lnTo>
                  <a:close/>
                </a:path>
                <a:path w="1529080" h="2522854">
                  <a:moveTo>
                    <a:pt x="154076" y="1215021"/>
                  </a:moveTo>
                  <a:lnTo>
                    <a:pt x="153301" y="1215148"/>
                  </a:lnTo>
                  <a:lnTo>
                    <a:pt x="151434" y="1215783"/>
                  </a:lnTo>
                  <a:lnTo>
                    <a:pt x="151130" y="1216291"/>
                  </a:lnTo>
                  <a:lnTo>
                    <a:pt x="151434" y="1216164"/>
                  </a:lnTo>
                  <a:lnTo>
                    <a:pt x="151752" y="1215783"/>
                  </a:lnTo>
                  <a:lnTo>
                    <a:pt x="152057" y="1215783"/>
                  </a:lnTo>
                  <a:lnTo>
                    <a:pt x="151638" y="1216266"/>
                  </a:lnTo>
                  <a:lnTo>
                    <a:pt x="152590" y="1215783"/>
                  </a:lnTo>
                  <a:lnTo>
                    <a:pt x="154076" y="1215021"/>
                  </a:lnTo>
                  <a:close/>
                </a:path>
                <a:path w="1529080" h="2522854">
                  <a:moveTo>
                    <a:pt x="154076" y="1018311"/>
                  </a:moveTo>
                  <a:lnTo>
                    <a:pt x="153924" y="1018311"/>
                  </a:lnTo>
                  <a:lnTo>
                    <a:pt x="153619" y="1018311"/>
                  </a:lnTo>
                  <a:lnTo>
                    <a:pt x="153149" y="1020851"/>
                  </a:lnTo>
                  <a:lnTo>
                    <a:pt x="152831" y="1022121"/>
                  </a:lnTo>
                  <a:lnTo>
                    <a:pt x="152996" y="1022121"/>
                  </a:lnTo>
                  <a:lnTo>
                    <a:pt x="152679" y="1023391"/>
                  </a:lnTo>
                  <a:lnTo>
                    <a:pt x="154076" y="1022121"/>
                  </a:lnTo>
                  <a:lnTo>
                    <a:pt x="154076" y="1018311"/>
                  </a:lnTo>
                  <a:close/>
                </a:path>
                <a:path w="1529080" h="2522854">
                  <a:moveTo>
                    <a:pt x="154076" y="1017041"/>
                  </a:moveTo>
                  <a:lnTo>
                    <a:pt x="153924" y="1017041"/>
                  </a:lnTo>
                  <a:lnTo>
                    <a:pt x="153924" y="1018311"/>
                  </a:lnTo>
                  <a:lnTo>
                    <a:pt x="154076" y="1017041"/>
                  </a:lnTo>
                  <a:close/>
                </a:path>
                <a:path w="1529080" h="2522854">
                  <a:moveTo>
                    <a:pt x="155003" y="1018311"/>
                  </a:moveTo>
                  <a:lnTo>
                    <a:pt x="154622" y="1018311"/>
                  </a:lnTo>
                  <a:lnTo>
                    <a:pt x="154228" y="1019581"/>
                  </a:lnTo>
                  <a:lnTo>
                    <a:pt x="155003" y="1018311"/>
                  </a:lnTo>
                  <a:close/>
                </a:path>
                <a:path w="1529080" h="2522854">
                  <a:moveTo>
                    <a:pt x="155003" y="1017041"/>
                  </a:moveTo>
                  <a:lnTo>
                    <a:pt x="154698" y="1017041"/>
                  </a:lnTo>
                  <a:lnTo>
                    <a:pt x="154228" y="1018311"/>
                  </a:lnTo>
                  <a:lnTo>
                    <a:pt x="154622" y="1018311"/>
                  </a:lnTo>
                  <a:lnTo>
                    <a:pt x="155003" y="1017041"/>
                  </a:lnTo>
                  <a:close/>
                </a:path>
                <a:path w="1529080" h="2522854">
                  <a:moveTo>
                    <a:pt x="155168" y="1774609"/>
                  </a:moveTo>
                  <a:lnTo>
                    <a:pt x="155003" y="1773339"/>
                  </a:lnTo>
                  <a:lnTo>
                    <a:pt x="155003" y="1774609"/>
                  </a:lnTo>
                  <a:lnTo>
                    <a:pt x="155168" y="1774609"/>
                  </a:lnTo>
                  <a:close/>
                </a:path>
                <a:path w="1529080" h="2522854">
                  <a:moveTo>
                    <a:pt x="155790" y="1015771"/>
                  </a:moveTo>
                  <a:lnTo>
                    <a:pt x="155473" y="1017041"/>
                  </a:lnTo>
                  <a:lnTo>
                    <a:pt x="155321" y="1015771"/>
                  </a:lnTo>
                  <a:lnTo>
                    <a:pt x="155168" y="1017041"/>
                  </a:lnTo>
                  <a:lnTo>
                    <a:pt x="155003" y="1017041"/>
                  </a:lnTo>
                  <a:lnTo>
                    <a:pt x="155473" y="1018311"/>
                  </a:lnTo>
                  <a:lnTo>
                    <a:pt x="155790" y="1015771"/>
                  </a:lnTo>
                  <a:close/>
                </a:path>
                <a:path w="1529080" h="2522854">
                  <a:moveTo>
                    <a:pt x="156095" y="1012596"/>
                  </a:moveTo>
                  <a:lnTo>
                    <a:pt x="155321" y="1013231"/>
                  </a:lnTo>
                  <a:lnTo>
                    <a:pt x="155625" y="1013231"/>
                  </a:lnTo>
                  <a:lnTo>
                    <a:pt x="156095" y="1012596"/>
                  </a:lnTo>
                  <a:close/>
                </a:path>
                <a:path w="1529080" h="2522854">
                  <a:moveTo>
                    <a:pt x="156870" y="1010691"/>
                  </a:moveTo>
                  <a:lnTo>
                    <a:pt x="156565" y="1011961"/>
                  </a:lnTo>
                  <a:lnTo>
                    <a:pt x="156095" y="1012596"/>
                  </a:lnTo>
                  <a:lnTo>
                    <a:pt x="156870" y="1011961"/>
                  </a:lnTo>
                  <a:lnTo>
                    <a:pt x="156870" y="1010691"/>
                  </a:lnTo>
                  <a:close/>
                </a:path>
                <a:path w="1529080" h="2522854">
                  <a:moveTo>
                    <a:pt x="157340" y="1015771"/>
                  </a:moveTo>
                  <a:lnTo>
                    <a:pt x="156718" y="1015771"/>
                  </a:lnTo>
                  <a:lnTo>
                    <a:pt x="156400" y="1017041"/>
                  </a:lnTo>
                  <a:lnTo>
                    <a:pt x="157340" y="1015771"/>
                  </a:lnTo>
                  <a:close/>
                </a:path>
                <a:path w="1529080" h="2522854">
                  <a:moveTo>
                    <a:pt x="157340" y="707161"/>
                  </a:moveTo>
                  <a:lnTo>
                    <a:pt x="155473" y="704621"/>
                  </a:lnTo>
                  <a:lnTo>
                    <a:pt x="154076" y="702081"/>
                  </a:lnTo>
                  <a:lnTo>
                    <a:pt x="155003" y="702081"/>
                  </a:lnTo>
                  <a:lnTo>
                    <a:pt x="154228" y="698271"/>
                  </a:lnTo>
                  <a:lnTo>
                    <a:pt x="153771" y="697001"/>
                  </a:lnTo>
                  <a:lnTo>
                    <a:pt x="153924" y="697001"/>
                  </a:lnTo>
                  <a:lnTo>
                    <a:pt x="152527" y="691921"/>
                  </a:lnTo>
                  <a:lnTo>
                    <a:pt x="150660" y="689381"/>
                  </a:lnTo>
                  <a:lnTo>
                    <a:pt x="148805" y="684301"/>
                  </a:lnTo>
                  <a:lnTo>
                    <a:pt x="148805" y="681761"/>
                  </a:lnTo>
                  <a:lnTo>
                    <a:pt x="146164" y="675411"/>
                  </a:lnTo>
                  <a:lnTo>
                    <a:pt x="145237" y="670331"/>
                  </a:lnTo>
                  <a:lnTo>
                    <a:pt x="145389" y="671601"/>
                  </a:lnTo>
                  <a:lnTo>
                    <a:pt x="144614" y="670331"/>
                  </a:lnTo>
                  <a:lnTo>
                    <a:pt x="144297" y="670331"/>
                  </a:lnTo>
                  <a:lnTo>
                    <a:pt x="144145" y="669061"/>
                  </a:lnTo>
                  <a:lnTo>
                    <a:pt x="142748" y="667791"/>
                  </a:lnTo>
                  <a:lnTo>
                    <a:pt x="143687" y="667791"/>
                  </a:lnTo>
                  <a:lnTo>
                    <a:pt x="144145" y="666521"/>
                  </a:lnTo>
                  <a:lnTo>
                    <a:pt x="143217" y="665251"/>
                  </a:lnTo>
                  <a:lnTo>
                    <a:pt x="142748" y="662711"/>
                  </a:lnTo>
                  <a:lnTo>
                    <a:pt x="141668" y="662711"/>
                  </a:lnTo>
                  <a:lnTo>
                    <a:pt x="141668" y="660488"/>
                  </a:lnTo>
                  <a:lnTo>
                    <a:pt x="142125" y="661441"/>
                  </a:lnTo>
                  <a:lnTo>
                    <a:pt x="141668" y="660171"/>
                  </a:lnTo>
                  <a:lnTo>
                    <a:pt x="141668" y="658901"/>
                  </a:lnTo>
                  <a:lnTo>
                    <a:pt x="137477" y="652551"/>
                  </a:lnTo>
                  <a:lnTo>
                    <a:pt x="137947" y="648741"/>
                  </a:lnTo>
                  <a:lnTo>
                    <a:pt x="136385" y="646201"/>
                  </a:lnTo>
                  <a:lnTo>
                    <a:pt x="136855" y="646201"/>
                  </a:lnTo>
                  <a:lnTo>
                    <a:pt x="136080" y="642391"/>
                  </a:lnTo>
                  <a:lnTo>
                    <a:pt x="135775" y="641121"/>
                  </a:lnTo>
                  <a:lnTo>
                    <a:pt x="134061" y="638581"/>
                  </a:lnTo>
                  <a:lnTo>
                    <a:pt x="134683" y="638581"/>
                  </a:lnTo>
                  <a:lnTo>
                    <a:pt x="133908" y="637311"/>
                  </a:lnTo>
                  <a:lnTo>
                    <a:pt x="132041" y="637311"/>
                  </a:lnTo>
                  <a:lnTo>
                    <a:pt x="131267" y="634771"/>
                  </a:lnTo>
                  <a:lnTo>
                    <a:pt x="131737" y="634771"/>
                  </a:lnTo>
                  <a:lnTo>
                    <a:pt x="130187" y="630961"/>
                  </a:lnTo>
                  <a:lnTo>
                    <a:pt x="129413" y="627151"/>
                  </a:lnTo>
                  <a:lnTo>
                    <a:pt x="127241" y="624611"/>
                  </a:lnTo>
                  <a:lnTo>
                    <a:pt x="127850" y="624611"/>
                  </a:lnTo>
                  <a:lnTo>
                    <a:pt x="127241" y="623341"/>
                  </a:lnTo>
                  <a:lnTo>
                    <a:pt x="125679" y="618261"/>
                  </a:lnTo>
                  <a:lnTo>
                    <a:pt x="125183" y="618934"/>
                  </a:lnTo>
                  <a:lnTo>
                    <a:pt x="123355" y="615721"/>
                  </a:lnTo>
                  <a:lnTo>
                    <a:pt x="122275" y="614451"/>
                  </a:lnTo>
                  <a:lnTo>
                    <a:pt x="122885" y="614451"/>
                  </a:lnTo>
                  <a:lnTo>
                    <a:pt x="121500" y="613181"/>
                  </a:lnTo>
                  <a:lnTo>
                    <a:pt x="121335" y="613181"/>
                  </a:lnTo>
                  <a:lnTo>
                    <a:pt x="120103" y="610641"/>
                  </a:lnTo>
                  <a:lnTo>
                    <a:pt x="120561" y="610641"/>
                  </a:lnTo>
                  <a:lnTo>
                    <a:pt x="120103" y="609371"/>
                  </a:lnTo>
                  <a:lnTo>
                    <a:pt x="119481" y="609371"/>
                  </a:lnTo>
                  <a:lnTo>
                    <a:pt x="118859" y="608101"/>
                  </a:lnTo>
                  <a:lnTo>
                    <a:pt x="119481" y="608101"/>
                  </a:lnTo>
                  <a:lnTo>
                    <a:pt x="118706" y="606831"/>
                  </a:lnTo>
                  <a:lnTo>
                    <a:pt x="118541" y="606831"/>
                  </a:lnTo>
                  <a:lnTo>
                    <a:pt x="117767" y="605561"/>
                  </a:lnTo>
                  <a:lnTo>
                    <a:pt x="117144" y="605561"/>
                  </a:lnTo>
                  <a:lnTo>
                    <a:pt x="116370" y="603021"/>
                  </a:lnTo>
                  <a:lnTo>
                    <a:pt x="116840" y="601751"/>
                  </a:lnTo>
                  <a:lnTo>
                    <a:pt x="115595" y="601751"/>
                  </a:lnTo>
                  <a:lnTo>
                    <a:pt x="115290" y="600481"/>
                  </a:lnTo>
                  <a:lnTo>
                    <a:pt x="115747" y="600481"/>
                  </a:lnTo>
                  <a:lnTo>
                    <a:pt x="114820" y="597941"/>
                  </a:lnTo>
                  <a:lnTo>
                    <a:pt x="115138" y="597941"/>
                  </a:lnTo>
                  <a:lnTo>
                    <a:pt x="114630" y="596277"/>
                  </a:lnTo>
                  <a:lnTo>
                    <a:pt x="114630" y="597789"/>
                  </a:lnTo>
                  <a:lnTo>
                    <a:pt x="113271" y="596671"/>
                  </a:lnTo>
                  <a:lnTo>
                    <a:pt x="113042" y="595401"/>
                  </a:lnTo>
                  <a:lnTo>
                    <a:pt x="112801" y="594131"/>
                  </a:lnTo>
                  <a:lnTo>
                    <a:pt x="112966" y="594131"/>
                  </a:lnTo>
                  <a:lnTo>
                    <a:pt x="113893" y="595401"/>
                  </a:lnTo>
                  <a:lnTo>
                    <a:pt x="114363" y="596671"/>
                  </a:lnTo>
                  <a:lnTo>
                    <a:pt x="114630" y="597789"/>
                  </a:lnTo>
                  <a:lnTo>
                    <a:pt x="114630" y="596277"/>
                  </a:lnTo>
                  <a:lnTo>
                    <a:pt x="114363" y="595401"/>
                  </a:lnTo>
                  <a:lnTo>
                    <a:pt x="115747" y="596671"/>
                  </a:lnTo>
                  <a:lnTo>
                    <a:pt x="114668" y="595401"/>
                  </a:lnTo>
                  <a:lnTo>
                    <a:pt x="113741" y="594131"/>
                  </a:lnTo>
                  <a:lnTo>
                    <a:pt x="112801" y="592861"/>
                  </a:lnTo>
                  <a:lnTo>
                    <a:pt x="112179" y="591591"/>
                  </a:lnTo>
                  <a:lnTo>
                    <a:pt x="112344" y="591591"/>
                  </a:lnTo>
                  <a:lnTo>
                    <a:pt x="112179" y="590321"/>
                  </a:lnTo>
                  <a:lnTo>
                    <a:pt x="111721" y="590321"/>
                  </a:lnTo>
                  <a:lnTo>
                    <a:pt x="111404" y="589051"/>
                  </a:lnTo>
                  <a:lnTo>
                    <a:pt x="111252" y="589051"/>
                  </a:lnTo>
                  <a:lnTo>
                    <a:pt x="111099" y="587781"/>
                  </a:lnTo>
                  <a:lnTo>
                    <a:pt x="110947" y="587781"/>
                  </a:lnTo>
                  <a:lnTo>
                    <a:pt x="110947" y="589051"/>
                  </a:lnTo>
                  <a:lnTo>
                    <a:pt x="110845" y="596252"/>
                  </a:lnTo>
                  <a:lnTo>
                    <a:pt x="110324" y="595401"/>
                  </a:lnTo>
                  <a:lnTo>
                    <a:pt x="110629" y="595401"/>
                  </a:lnTo>
                  <a:lnTo>
                    <a:pt x="110845" y="596252"/>
                  </a:lnTo>
                  <a:lnTo>
                    <a:pt x="110845" y="588949"/>
                  </a:lnTo>
                  <a:lnTo>
                    <a:pt x="109702" y="587781"/>
                  </a:lnTo>
                  <a:lnTo>
                    <a:pt x="109550" y="586511"/>
                  </a:lnTo>
                  <a:lnTo>
                    <a:pt x="109855" y="586511"/>
                  </a:lnTo>
                  <a:lnTo>
                    <a:pt x="110172" y="587781"/>
                  </a:lnTo>
                  <a:lnTo>
                    <a:pt x="110477" y="587781"/>
                  </a:lnTo>
                  <a:lnTo>
                    <a:pt x="110947" y="589051"/>
                  </a:lnTo>
                  <a:lnTo>
                    <a:pt x="110947" y="587781"/>
                  </a:lnTo>
                  <a:lnTo>
                    <a:pt x="110794" y="587781"/>
                  </a:lnTo>
                  <a:lnTo>
                    <a:pt x="110477" y="586511"/>
                  </a:lnTo>
                  <a:lnTo>
                    <a:pt x="110324" y="586511"/>
                  </a:lnTo>
                  <a:lnTo>
                    <a:pt x="110007" y="585241"/>
                  </a:lnTo>
                  <a:lnTo>
                    <a:pt x="109550" y="585241"/>
                  </a:lnTo>
                  <a:lnTo>
                    <a:pt x="109080" y="583971"/>
                  </a:lnTo>
                  <a:lnTo>
                    <a:pt x="109397" y="586511"/>
                  </a:lnTo>
                  <a:lnTo>
                    <a:pt x="108458" y="586511"/>
                  </a:lnTo>
                  <a:lnTo>
                    <a:pt x="108153" y="585241"/>
                  </a:lnTo>
                  <a:lnTo>
                    <a:pt x="108305" y="583971"/>
                  </a:lnTo>
                  <a:lnTo>
                    <a:pt x="107530" y="581431"/>
                  </a:lnTo>
                  <a:lnTo>
                    <a:pt x="107835" y="581431"/>
                  </a:lnTo>
                  <a:lnTo>
                    <a:pt x="107061" y="580161"/>
                  </a:lnTo>
                  <a:lnTo>
                    <a:pt x="106286" y="578891"/>
                  </a:lnTo>
                  <a:lnTo>
                    <a:pt x="104584" y="573811"/>
                  </a:lnTo>
                  <a:lnTo>
                    <a:pt x="102870" y="572541"/>
                  </a:lnTo>
                  <a:lnTo>
                    <a:pt x="102717" y="572541"/>
                  </a:lnTo>
                  <a:lnTo>
                    <a:pt x="102717" y="571487"/>
                  </a:lnTo>
                  <a:lnTo>
                    <a:pt x="102565" y="571271"/>
                  </a:lnTo>
                  <a:lnTo>
                    <a:pt x="101320" y="567461"/>
                  </a:lnTo>
                  <a:lnTo>
                    <a:pt x="100863" y="567461"/>
                  </a:lnTo>
                  <a:lnTo>
                    <a:pt x="101473" y="568731"/>
                  </a:lnTo>
                  <a:lnTo>
                    <a:pt x="100622" y="566978"/>
                  </a:lnTo>
                  <a:lnTo>
                    <a:pt x="100622" y="567461"/>
                  </a:lnTo>
                  <a:lnTo>
                    <a:pt x="100393" y="567461"/>
                  </a:lnTo>
                  <a:lnTo>
                    <a:pt x="99771" y="566191"/>
                  </a:lnTo>
                  <a:lnTo>
                    <a:pt x="100622" y="567461"/>
                  </a:lnTo>
                  <a:lnTo>
                    <a:pt x="100622" y="566978"/>
                  </a:lnTo>
                  <a:lnTo>
                    <a:pt x="100241" y="566191"/>
                  </a:lnTo>
                  <a:lnTo>
                    <a:pt x="100545" y="566191"/>
                  </a:lnTo>
                  <a:lnTo>
                    <a:pt x="99707" y="562381"/>
                  </a:lnTo>
                  <a:lnTo>
                    <a:pt x="99428" y="561111"/>
                  </a:lnTo>
                  <a:lnTo>
                    <a:pt x="96202" y="561111"/>
                  </a:lnTo>
                  <a:lnTo>
                    <a:pt x="95897" y="562381"/>
                  </a:lnTo>
                  <a:lnTo>
                    <a:pt x="95580" y="561111"/>
                  </a:lnTo>
                  <a:lnTo>
                    <a:pt x="95427" y="561111"/>
                  </a:lnTo>
                  <a:lnTo>
                    <a:pt x="95123" y="561111"/>
                  </a:lnTo>
                  <a:lnTo>
                    <a:pt x="95732" y="562381"/>
                  </a:lnTo>
                  <a:lnTo>
                    <a:pt x="95707" y="562610"/>
                  </a:lnTo>
                  <a:lnTo>
                    <a:pt x="96977" y="564921"/>
                  </a:lnTo>
                  <a:lnTo>
                    <a:pt x="97447" y="566191"/>
                  </a:lnTo>
                  <a:lnTo>
                    <a:pt x="96977" y="567461"/>
                  </a:lnTo>
                  <a:lnTo>
                    <a:pt x="96151" y="564921"/>
                  </a:lnTo>
                  <a:lnTo>
                    <a:pt x="95732" y="563651"/>
                  </a:lnTo>
                  <a:lnTo>
                    <a:pt x="96050" y="564921"/>
                  </a:lnTo>
                  <a:lnTo>
                    <a:pt x="95427" y="563651"/>
                  </a:lnTo>
                  <a:lnTo>
                    <a:pt x="95123" y="564921"/>
                  </a:lnTo>
                  <a:lnTo>
                    <a:pt x="94869" y="561873"/>
                  </a:lnTo>
                  <a:lnTo>
                    <a:pt x="94767" y="561428"/>
                  </a:lnTo>
                  <a:lnTo>
                    <a:pt x="94500" y="563651"/>
                  </a:lnTo>
                  <a:lnTo>
                    <a:pt x="95580" y="566191"/>
                  </a:lnTo>
                  <a:lnTo>
                    <a:pt x="96202" y="566191"/>
                  </a:lnTo>
                  <a:lnTo>
                    <a:pt x="97294" y="570001"/>
                  </a:lnTo>
                  <a:lnTo>
                    <a:pt x="97904" y="570001"/>
                  </a:lnTo>
                  <a:lnTo>
                    <a:pt x="97751" y="568731"/>
                  </a:lnTo>
                  <a:lnTo>
                    <a:pt x="98374" y="570001"/>
                  </a:lnTo>
                  <a:lnTo>
                    <a:pt x="100863" y="573811"/>
                  </a:lnTo>
                  <a:lnTo>
                    <a:pt x="98221" y="573811"/>
                  </a:lnTo>
                  <a:lnTo>
                    <a:pt x="100393" y="576351"/>
                  </a:lnTo>
                  <a:lnTo>
                    <a:pt x="102095" y="576351"/>
                  </a:lnTo>
                  <a:lnTo>
                    <a:pt x="102565" y="578891"/>
                  </a:lnTo>
                  <a:lnTo>
                    <a:pt x="101638" y="578891"/>
                  </a:lnTo>
                  <a:lnTo>
                    <a:pt x="102717" y="581431"/>
                  </a:lnTo>
                  <a:lnTo>
                    <a:pt x="102971" y="580923"/>
                  </a:lnTo>
                  <a:lnTo>
                    <a:pt x="102870" y="580161"/>
                  </a:lnTo>
                  <a:lnTo>
                    <a:pt x="103060" y="580745"/>
                  </a:lnTo>
                  <a:lnTo>
                    <a:pt x="103339" y="580161"/>
                  </a:lnTo>
                  <a:lnTo>
                    <a:pt x="104114" y="582701"/>
                  </a:lnTo>
                  <a:lnTo>
                    <a:pt x="103962" y="582701"/>
                  </a:lnTo>
                  <a:lnTo>
                    <a:pt x="104736" y="583971"/>
                  </a:lnTo>
                  <a:lnTo>
                    <a:pt x="104114" y="583971"/>
                  </a:lnTo>
                  <a:lnTo>
                    <a:pt x="107835" y="591591"/>
                  </a:lnTo>
                  <a:lnTo>
                    <a:pt x="109080" y="592861"/>
                  </a:lnTo>
                  <a:lnTo>
                    <a:pt x="108458" y="592861"/>
                  </a:lnTo>
                  <a:lnTo>
                    <a:pt x="108458" y="594131"/>
                  </a:lnTo>
                  <a:lnTo>
                    <a:pt x="110629" y="597941"/>
                  </a:lnTo>
                  <a:lnTo>
                    <a:pt x="112344" y="603021"/>
                  </a:lnTo>
                  <a:lnTo>
                    <a:pt x="113741" y="606831"/>
                  </a:lnTo>
                  <a:lnTo>
                    <a:pt x="114973" y="608101"/>
                  </a:lnTo>
                  <a:lnTo>
                    <a:pt x="114820" y="608101"/>
                  </a:lnTo>
                  <a:lnTo>
                    <a:pt x="115290" y="609371"/>
                  </a:lnTo>
                  <a:lnTo>
                    <a:pt x="115138" y="608101"/>
                  </a:lnTo>
                  <a:lnTo>
                    <a:pt x="115747" y="609371"/>
                  </a:lnTo>
                  <a:lnTo>
                    <a:pt x="115595" y="609371"/>
                  </a:lnTo>
                  <a:lnTo>
                    <a:pt x="117144" y="611911"/>
                  </a:lnTo>
                  <a:lnTo>
                    <a:pt x="119938" y="616991"/>
                  </a:lnTo>
                  <a:lnTo>
                    <a:pt x="120713" y="619531"/>
                  </a:lnTo>
                  <a:lnTo>
                    <a:pt x="120256" y="619531"/>
                  </a:lnTo>
                  <a:lnTo>
                    <a:pt x="121031" y="622071"/>
                  </a:lnTo>
                  <a:lnTo>
                    <a:pt x="122580" y="622071"/>
                  </a:lnTo>
                  <a:lnTo>
                    <a:pt x="122885" y="623341"/>
                  </a:lnTo>
                  <a:lnTo>
                    <a:pt x="122732" y="623341"/>
                  </a:lnTo>
                  <a:lnTo>
                    <a:pt x="124599" y="628421"/>
                  </a:lnTo>
                  <a:lnTo>
                    <a:pt x="127546" y="633501"/>
                  </a:lnTo>
                  <a:lnTo>
                    <a:pt x="128320" y="637311"/>
                  </a:lnTo>
                  <a:lnTo>
                    <a:pt x="129565" y="637311"/>
                  </a:lnTo>
                  <a:lnTo>
                    <a:pt x="130187" y="642391"/>
                  </a:lnTo>
                  <a:lnTo>
                    <a:pt x="131419" y="642391"/>
                  </a:lnTo>
                  <a:lnTo>
                    <a:pt x="131889" y="644931"/>
                  </a:lnTo>
                  <a:lnTo>
                    <a:pt x="131419" y="644931"/>
                  </a:lnTo>
                  <a:lnTo>
                    <a:pt x="132664" y="650011"/>
                  </a:lnTo>
                  <a:lnTo>
                    <a:pt x="133591" y="650011"/>
                  </a:lnTo>
                  <a:lnTo>
                    <a:pt x="134213" y="651281"/>
                  </a:lnTo>
                  <a:lnTo>
                    <a:pt x="133591" y="651281"/>
                  </a:lnTo>
                  <a:lnTo>
                    <a:pt x="134835" y="653821"/>
                  </a:lnTo>
                  <a:lnTo>
                    <a:pt x="134378" y="653821"/>
                  </a:lnTo>
                  <a:lnTo>
                    <a:pt x="134874" y="654837"/>
                  </a:lnTo>
                  <a:lnTo>
                    <a:pt x="134988" y="653821"/>
                  </a:lnTo>
                  <a:lnTo>
                    <a:pt x="135928" y="656361"/>
                  </a:lnTo>
                  <a:lnTo>
                    <a:pt x="136232" y="658901"/>
                  </a:lnTo>
                  <a:lnTo>
                    <a:pt x="135928" y="660171"/>
                  </a:lnTo>
                  <a:lnTo>
                    <a:pt x="137274" y="662711"/>
                  </a:lnTo>
                  <a:lnTo>
                    <a:pt x="137007" y="662711"/>
                  </a:lnTo>
                  <a:lnTo>
                    <a:pt x="137566" y="663727"/>
                  </a:lnTo>
                  <a:lnTo>
                    <a:pt x="137363" y="662901"/>
                  </a:lnTo>
                  <a:lnTo>
                    <a:pt x="137947" y="663981"/>
                  </a:lnTo>
                  <a:lnTo>
                    <a:pt x="137706" y="663981"/>
                  </a:lnTo>
                  <a:lnTo>
                    <a:pt x="138404" y="665251"/>
                  </a:lnTo>
                  <a:lnTo>
                    <a:pt x="138404" y="666521"/>
                  </a:lnTo>
                  <a:lnTo>
                    <a:pt x="139954" y="671601"/>
                  </a:lnTo>
                  <a:lnTo>
                    <a:pt x="139496" y="671601"/>
                  </a:lnTo>
                  <a:lnTo>
                    <a:pt x="140728" y="674141"/>
                  </a:lnTo>
                  <a:lnTo>
                    <a:pt x="142125" y="677951"/>
                  </a:lnTo>
                  <a:lnTo>
                    <a:pt x="142963" y="680491"/>
                  </a:lnTo>
                  <a:lnTo>
                    <a:pt x="143370" y="681761"/>
                  </a:lnTo>
                  <a:lnTo>
                    <a:pt x="143065" y="680491"/>
                  </a:lnTo>
                  <a:lnTo>
                    <a:pt x="143687" y="680491"/>
                  </a:lnTo>
                  <a:lnTo>
                    <a:pt x="143840" y="680491"/>
                  </a:lnTo>
                  <a:lnTo>
                    <a:pt x="144297" y="681761"/>
                  </a:lnTo>
                  <a:lnTo>
                    <a:pt x="144145" y="681761"/>
                  </a:lnTo>
                  <a:lnTo>
                    <a:pt x="144614" y="683031"/>
                  </a:lnTo>
                  <a:lnTo>
                    <a:pt x="144919" y="684301"/>
                  </a:lnTo>
                  <a:lnTo>
                    <a:pt x="144614" y="684301"/>
                  </a:lnTo>
                  <a:lnTo>
                    <a:pt x="143687" y="683031"/>
                  </a:lnTo>
                  <a:lnTo>
                    <a:pt x="144145" y="684301"/>
                  </a:lnTo>
                  <a:lnTo>
                    <a:pt x="143840" y="684301"/>
                  </a:lnTo>
                  <a:lnTo>
                    <a:pt x="144462" y="685571"/>
                  </a:lnTo>
                  <a:lnTo>
                    <a:pt x="144297" y="688111"/>
                  </a:lnTo>
                  <a:lnTo>
                    <a:pt x="145084" y="688111"/>
                  </a:lnTo>
                  <a:lnTo>
                    <a:pt x="146316" y="691921"/>
                  </a:lnTo>
                  <a:lnTo>
                    <a:pt x="148183" y="697001"/>
                  </a:lnTo>
                  <a:lnTo>
                    <a:pt x="148805" y="697001"/>
                  </a:lnTo>
                  <a:lnTo>
                    <a:pt x="149110" y="698271"/>
                  </a:lnTo>
                  <a:lnTo>
                    <a:pt x="149733" y="699541"/>
                  </a:lnTo>
                  <a:lnTo>
                    <a:pt x="150355" y="702081"/>
                  </a:lnTo>
                  <a:lnTo>
                    <a:pt x="150825" y="704621"/>
                  </a:lnTo>
                  <a:lnTo>
                    <a:pt x="151752" y="707161"/>
                  </a:lnTo>
                  <a:lnTo>
                    <a:pt x="152374" y="707161"/>
                  </a:lnTo>
                  <a:lnTo>
                    <a:pt x="157340" y="707161"/>
                  </a:lnTo>
                  <a:close/>
                </a:path>
                <a:path w="1529080" h="2522854">
                  <a:moveTo>
                    <a:pt x="158267" y="1793659"/>
                  </a:moveTo>
                  <a:lnTo>
                    <a:pt x="158115" y="1794929"/>
                  </a:lnTo>
                  <a:lnTo>
                    <a:pt x="158115" y="1797469"/>
                  </a:lnTo>
                  <a:lnTo>
                    <a:pt x="158267" y="1793659"/>
                  </a:lnTo>
                  <a:close/>
                </a:path>
                <a:path w="1529080" h="2522854">
                  <a:moveTo>
                    <a:pt x="158965" y="1780959"/>
                  </a:moveTo>
                  <a:lnTo>
                    <a:pt x="155105" y="1780959"/>
                  </a:lnTo>
                  <a:lnTo>
                    <a:pt x="155003" y="1783499"/>
                  </a:lnTo>
                  <a:lnTo>
                    <a:pt x="153454" y="1789849"/>
                  </a:lnTo>
                  <a:lnTo>
                    <a:pt x="153187" y="1797469"/>
                  </a:lnTo>
                  <a:lnTo>
                    <a:pt x="153111" y="1798739"/>
                  </a:lnTo>
                  <a:lnTo>
                    <a:pt x="153149" y="1800009"/>
                  </a:lnTo>
                  <a:lnTo>
                    <a:pt x="152222" y="1796199"/>
                  </a:lnTo>
                  <a:lnTo>
                    <a:pt x="152374" y="1800009"/>
                  </a:lnTo>
                  <a:lnTo>
                    <a:pt x="152679" y="1800009"/>
                  </a:lnTo>
                  <a:lnTo>
                    <a:pt x="152831" y="1801279"/>
                  </a:lnTo>
                  <a:lnTo>
                    <a:pt x="152374" y="1803819"/>
                  </a:lnTo>
                  <a:lnTo>
                    <a:pt x="151904" y="1807629"/>
                  </a:lnTo>
                  <a:lnTo>
                    <a:pt x="151599" y="1811439"/>
                  </a:lnTo>
                  <a:lnTo>
                    <a:pt x="151282" y="1811439"/>
                  </a:lnTo>
                  <a:lnTo>
                    <a:pt x="151003" y="1815249"/>
                  </a:lnTo>
                  <a:lnTo>
                    <a:pt x="149783" y="1830489"/>
                  </a:lnTo>
                  <a:lnTo>
                    <a:pt x="149580" y="1833029"/>
                  </a:lnTo>
                  <a:lnTo>
                    <a:pt x="149885" y="1830489"/>
                  </a:lnTo>
                  <a:lnTo>
                    <a:pt x="150660" y="1830489"/>
                  </a:lnTo>
                  <a:lnTo>
                    <a:pt x="150507" y="1833029"/>
                  </a:lnTo>
                  <a:lnTo>
                    <a:pt x="150380" y="1833232"/>
                  </a:lnTo>
                  <a:lnTo>
                    <a:pt x="150507" y="1834299"/>
                  </a:lnTo>
                  <a:lnTo>
                    <a:pt x="150050" y="1836839"/>
                  </a:lnTo>
                  <a:lnTo>
                    <a:pt x="149580" y="1836839"/>
                  </a:lnTo>
                  <a:lnTo>
                    <a:pt x="149428" y="1834299"/>
                  </a:lnTo>
                  <a:lnTo>
                    <a:pt x="149428" y="1838109"/>
                  </a:lnTo>
                  <a:lnTo>
                    <a:pt x="149263" y="1838109"/>
                  </a:lnTo>
                  <a:lnTo>
                    <a:pt x="147713" y="1843189"/>
                  </a:lnTo>
                  <a:lnTo>
                    <a:pt x="148336" y="1845729"/>
                  </a:lnTo>
                  <a:lnTo>
                    <a:pt x="148031" y="1845729"/>
                  </a:lnTo>
                  <a:lnTo>
                    <a:pt x="146786" y="1862239"/>
                  </a:lnTo>
                  <a:lnTo>
                    <a:pt x="147256" y="1862239"/>
                  </a:lnTo>
                  <a:lnTo>
                    <a:pt x="146939" y="1864779"/>
                  </a:lnTo>
                  <a:lnTo>
                    <a:pt x="147256" y="1867319"/>
                  </a:lnTo>
                  <a:lnTo>
                    <a:pt x="146634" y="1871129"/>
                  </a:lnTo>
                  <a:lnTo>
                    <a:pt x="145694" y="1876209"/>
                  </a:lnTo>
                  <a:lnTo>
                    <a:pt x="145389" y="1881289"/>
                  </a:lnTo>
                  <a:lnTo>
                    <a:pt x="145338" y="1882559"/>
                  </a:lnTo>
                  <a:lnTo>
                    <a:pt x="145694" y="1882559"/>
                  </a:lnTo>
                  <a:lnTo>
                    <a:pt x="149682" y="1882559"/>
                  </a:lnTo>
                  <a:lnTo>
                    <a:pt x="149428" y="1881289"/>
                  </a:lnTo>
                  <a:lnTo>
                    <a:pt x="149733" y="1874939"/>
                  </a:lnTo>
                  <a:lnTo>
                    <a:pt x="150660" y="1874939"/>
                  </a:lnTo>
                  <a:lnTo>
                    <a:pt x="151599" y="1868589"/>
                  </a:lnTo>
                  <a:lnTo>
                    <a:pt x="151904" y="1864779"/>
                  </a:lnTo>
                  <a:lnTo>
                    <a:pt x="152057" y="1866049"/>
                  </a:lnTo>
                  <a:lnTo>
                    <a:pt x="152184" y="1864779"/>
                  </a:lnTo>
                  <a:lnTo>
                    <a:pt x="152996" y="1855889"/>
                  </a:lnTo>
                  <a:lnTo>
                    <a:pt x="152831" y="1849539"/>
                  </a:lnTo>
                  <a:lnTo>
                    <a:pt x="153149" y="1840649"/>
                  </a:lnTo>
                  <a:lnTo>
                    <a:pt x="153847" y="1836839"/>
                  </a:lnTo>
                  <a:lnTo>
                    <a:pt x="154076" y="1835569"/>
                  </a:lnTo>
                  <a:lnTo>
                    <a:pt x="154851" y="1829219"/>
                  </a:lnTo>
                  <a:lnTo>
                    <a:pt x="155638" y="1821599"/>
                  </a:lnTo>
                  <a:lnTo>
                    <a:pt x="156375" y="1816519"/>
                  </a:lnTo>
                  <a:lnTo>
                    <a:pt x="156565" y="1815249"/>
                  </a:lnTo>
                  <a:lnTo>
                    <a:pt x="156248" y="1816519"/>
                  </a:lnTo>
                  <a:lnTo>
                    <a:pt x="155790" y="1815249"/>
                  </a:lnTo>
                  <a:lnTo>
                    <a:pt x="155943" y="1812709"/>
                  </a:lnTo>
                  <a:lnTo>
                    <a:pt x="156248" y="1811439"/>
                  </a:lnTo>
                  <a:lnTo>
                    <a:pt x="155790" y="1807629"/>
                  </a:lnTo>
                  <a:lnTo>
                    <a:pt x="156565" y="1807629"/>
                  </a:lnTo>
                  <a:lnTo>
                    <a:pt x="156565" y="1808899"/>
                  </a:lnTo>
                  <a:lnTo>
                    <a:pt x="157492" y="1807629"/>
                  </a:lnTo>
                  <a:lnTo>
                    <a:pt x="157645" y="1803819"/>
                  </a:lnTo>
                  <a:lnTo>
                    <a:pt x="157962" y="1800009"/>
                  </a:lnTo>
                  <a:lnTo>
                    <a:pt x="156870" y="1800009"/>
                  </a:lnTo>
                  <a:lnTo>
                    <a:pt x="158102" y="1792389"/>
                  </a:lnTo>
                  <a:lnTo>
                    <a:pt x="158965" y="1780959"/>
                  </a:lnTo>
                  <a:close/>
                </a:path>
                <a:path w="1529080" h="2522854">
                  <a:moveTo>
                    <a:pt x="160439" y="956081"/>
                  </a:moveTo>
                  <a:lnTo>
                    <a:pt x="159918" y="955243"/>
                  </a:lnTo>
                  <a:lnTo>
                    <a:pt x="160134" y="956081"/>
                  </a:lnTo>
                  <a:lnTo>
                    <a:pt x="160439" y="956081"/>
                  </a:lnTo>
                  <a:close/>
                </a:path>
                <a:path w="1529080" h="2522854">
                  <a:moveTo>
                    <a:pt x="161366" y="956081"/>
                  </a:moveTo>
                  <a:lnTo>
                    <a:pt x="161061" y="954811"/>
                  </a:lnTo>
                  <a:lnTo>
                    <a:pt x="160756" y="956081"/>
                  </a:lnTo>
                  <a:lnTo>
                    <a:pt x="161366" y="956081"/>
                  </a:lnTo>
                  <a:close/>
                </a:path>
                <a:path w="1529080" h="2522854">
                  <a:moveTo>
                    <a:pt x="161836" y="954811"/>
                  </a:moveTo>
                  <a:lnTo>
                    <a:pt x="161366" y="954811"/>
                  </a:lnTo>
                  <a:lnTo>
                    <a:pt x="161531" y="956081"/>
                  </a:lnTo>
                  <a:lnTo>
                    <a:pt x="161836" y="954811"/>
                  </a:lnTo>
                  <a:close/>
                </a:path>
                <a:path w="1529080" h="2522854">
                  <a:moveTo>
                    <a:pt x="161988" y="997991"/>
                  </a:moveTo>
                  <a:lnTo>
                    <a:pt x="161531" y="999261"/>
                  </a:lnTo>
                  <a:lnTo>
                    <a:pt x="161988" y="998626"/>
                  </a:lnTo>
                  <a:lnTo>
                    <a:pt x="161988" y="997991"/>
                  </a:lnTo>
                  <a:close/>
                </a:path>
                <a:path w="1529080" h="2522854">
                  <a:moveTo>
                    <a:pt x="162610" y="997991"/>
                  </a:moveTo>
                  <a:lnTo>
                    <a:pt x="162458" y="997991"/>
                  </a:lnTo>
                  <a:lnTo>
                    <a:pt x="162102" y="998474"/>
                  </a:lnTo>
                  <a:lnTo>
                    <a:pt x="162306" y="999261"/>
                  </a:lnTo>
                  <a:lnTo>
                    <a:pt x="162534" y="998626"/>
                  </a:lnTo>
                  <a:lnTo>
                    <a:pt x="162610" y="997991"/>
                  </a:lnTo>
                  <a:close/>
                </a:path>
                <a:path w="1529080" h="2522854">
                  <a:moveTo>
                    <a:pt x="162610" y="952385"/>
                  </a:moveTo>
                  <a:lnTo>
                    <a:pt x="157988" y="952385"/>
                  </a:lnTo>
                  <a:lnTo>
                    <a:pt x="159359" y="953541"/>
                  </a:lnTo>
                  <a:lnTo>
                    <a:pt x="158267" y="953541"/>
                  </a:lnTo>
                  <a:lnTo>
                    <a:pt x="158000" y="952436"/>
                  </a:lnTo>
                  <a:lnTo>
                    <a:pt x="157645" y="953541"/>
                  </a:lnTo>
                  <a:lnTo>
                    <a:pt x="156248" y="954811"/>
                  </a:lnTo>
                  <a:lnTo>
                    <a:pt x="155168" y="954811"/>
                  </a:lnTo>
                  <a:lnTo>
                    <a:pt x="155003" y="956081"/>
                  </a:lnTo>
                  <a:lnTo>
                    <a:pt x="153771" y="956081"/>
                  </a:lnTo>
                  <a:lnTo>
                    <a:pt x="154228" y="957351"/>
                  </a:lnTo>
                  <a:lnTo>
                    <a:pt x="153301" y="957351"/>
                  </a:lnTo>
                  <a:lnTo>
                    <a:pt x="153619" y="958621"/>
                  </a:lnTo>
                  <a:lnTo>
                    <a:pt x="152222" y="958621"/>
                  </a:lnTo>
                  <a:lnTo>
                    <a:pt x="152222" y="959891"/>
                  </a:lnTo>
                  <a:lnTo>
                    <a:pt x="152057" y="958621"/>
                  </a:lnTo>
                  <a:lnTo>
                    <a:pt x="151904" y="959891"/>
                  </a:lnTo>
                  <a:lnTo>
                    <a:pt x="151752" y="958621"/>
                  </a:lnTo>
                  <a:lnTo>
                    <a:pt x="151434" y="958621"/>
                  </a:lnTo>
                  <a:lnTo>
                    <a:pt x="151434" y="959891"/>
                  </a:lnTo>
                  <a:lnTo>
                    <a:pt x="150507" y="959891"/>
                  </a:lnTo>
                  <a:lnTo>
                    <a:pt x="151599" y="961161"/>
                  </a:lnTo>
                  <a:lnTo>
                    <a:pt x="150202" y="961161"/>
                  </a:lnTo>
                  <a:lnTo>
                    <a:pt x="149885" y="962431"/>
                  </a:lnTo>
                  <a:lnTo>
                    <a:pt x="149428" y="963701"/>
                  </a:lnTo>
                  <a:lnTo>
                    <a:pt x="149110" y="963066"/>
                  </a:lnTo>
                  <a:lnTo>
                    <a:pt x="149263" y="963701"/>
                  </a:lnTo>
                  <a:lnTo>
                    <a:pt x="149110" y="963701"/>
                  </a:lnTo>
                  <a:lnTo>
                    <a:pt x="149110" y="968781"/>
                  </a:lnTo>
                  <a:lnTo>
                    <a:pt x="148615" y="969797"/>
                  </a:lnTo>
                  <a:lnTo>
                    <a:pt x="148488" y="970051"/>
                  </a:lnTo>
                  <a:lnTo>
                    <a:pt x="148488" y="968781"/>
                  </a:lnTo>
                  <a:lnTo>
                    <a:pt x="149110" y="968781"/>
                  </a:lnTo>
                  <a:lnTo>
                    <a:pt x="149110" y="963701"/>
                  </a:lnTo>
                  <a:lnTo>
                    <a:pt x="148336" y="963701"/>
                  </a:lnTo>
                  <a:lnTo>
                    <a:pt x="148031" y="964971"/>
                  </a:lnTo>
                  <a:lnTo>
                    <a:pt x="147256" y="964971"/>
                  </a:lnTo>
                  <a:lnTo>
                    <a:pt x="147091" y="966241"/>
                  </a:lnTo>
                  <a:lnTo>
                    <a:pt x="147713" y="966241"/>
                  </a:lnTo>
                  <a:lnTo>
                    <a:pt x="147612" y="967092"/>
                  </a:lnTo>
                  <a:lnTo>
                    <a:pt x="147091" y="966241"/>
                  </a:lnTo>
                  <a:lnTo>
                    <a:pt x="147091" y="967511"/>
                  </a:lnTo>
                  <a:lnTo>
                    <a:pt x="146316" y="966241"/>
                  </a:lnTo>
                  <a:lnTo>
                    <a:pt x="146634" y="967511"/>
                  </a:lnTo>
                  <a:lnTo>
                    <a:pt x="146316" y="967511"/>
                  </a:lnTo>
                  <a:lnTo>
                    <a:pt x="146164" y="966241"/>
                  </a:lnTo>
                  <a:lnTo>
                    <a:pt x="146011" y="967511"/>
                  </a:lnTo>
                  <a:lnTo>
                    <a:pt x="145542" y="967511"/>
                  </a:lnTo>
                  <a:lnTo>
                    <a:pt x="145237" y="968781"/>
                  </a:lnTo>
                  <a:lnTo>
                    <a:pt x="145694" y="970051"/>
                  </a:lnTo>
                  <a:lnTo>
                    <a:pt x="144919" y="970051"/>
                  </a:lnTo>
                  <a:lnTo>
                    <a:pt x="144462" y="968781"/>
                  </a:lnTo>
                  <a:lnTo>
                    <a:pt x="144462" y="970051"/>
                  </a:lnTo>
                  <a:lnTo>
                    <a:pt x="143840" y="968781"/>
                  </a:lnTo>
                  <a:lnTo>
                    <a:pt x="143840" y="970051"/>
                  </a:lnTo>
                  <a:lnTo>
                    <a:pt x="143992" y="970051"/>
                  </a:lnTo>
                  <a:lnTo>
                    <a:pt x="144145" y="971321"/>
                  </a:lnTo>
                  <a:lnTo>
                    <a:pt x="143992" y="972591"/>
                  </a:lnTo>
                  <a:lnTo>
                    <a:pt x="143522" y="971321"/>
                  </a:lnTo>
                  <a:lnTo>
                    <a:pt x="143522" y="972591"/>
                  </a:lnTo>
                  <a:lnTo>
                    <a:pt x="143217" y="972591"/>
                  </a:lnTo>
                  <a:lnTo>
                    <a:pt x="142595" y="971321"/>
                  </a:lnTo>
                  <a:lnTo>
                    <a:pt x="142913" y="972591"/>
                  </a:lnTo>
                  <a:lnTo>
                    <a:pt x="142125" y="972591"/>
                  </a:lnTo>
                  <a:lnTo>
                    <a:pt x="142443" y="973861"/>
                  </a:lnTo>
                  <a:lnTo>
                    <a:pt x="142125" y="973861"/>
                  </a:lnTo>
                  <a:lnTo>
                    <a:pt x="141973" y="972591"/>
                  </a:lnTo>
                  <a:lnTo>
                    <a:pt x="141046" y="975131"/>
                  </a:lnTo>
                  <a:lnTo>
                    <a:pt x="140462" y="974178"/>
                  </a:lnTo>
                  <a:lnTo>
                    <a:pt x="140119" y="975131"/>
                  </a:lnTo>
                  <a:lnTo>
                    <a:pt x="140271" y="975131"/>
                  </a:lnTo>
                  <a:lnTo>
                    <a:pt x="139649" y="976401"/>
                  </a:lnTo>
                  <a:lnTo>
                    <a:pt x="138404" y="976401"/>
                  </a:lnTo>
                  <a:lnTo>
                    <a:pt x="138404" y="977671"/>
                  </a:lnTo>
                  <a:lnTo>
                    <a:pt x="138099" y="978941"/>
                  </a:lnTo>
                  <a:lnTo>
                    <a:pt x="137947" y="977671"/>
                  </a:lnTo>
                  <a:lnTo>
                    <a:pt x="137629" y="977671"/>
                  </a:lnTo>
                  <a:lnTo>
                    <a:pt x="137477" y="978941"/>
                  </a:lnTo>
                  <a:lnTo>
                    <a:pt x="135610" y="978941"/>
                  </a:lnTo>
                  <a:lnTo>
                    <a:pt x="136855" y="981481"/>
                  </a:lnTo>
                  <a:lnTo>
                    <a:pt x="135775" y="981481"/>
                  </a:lnTo>
                  <a:lnTo>
                    <a:pt x="135305" y="981481"/>
                  </a:lnTo>
                  <a:lnTo>
                    <a:pt x="135305" y="980211"/>
                  </a:lnTo>
                  <a:lnTo>
                    <a:pt x="134988" y="981481"/>
                  </a:lnTo>
                  <a:lnTo>
                    <a:pt x="134835" y="981481"/>
                  </a:lnTo>
                  <a:lnTo>
                    <a:pt x="134975" y="982052"/>
                  </a:lnTo>
                  <a:lnTo>
                    <a:pt x="135775" y="982637"/>
                  </a:lnTo>
                  <a:lnTo>
                    <a:pt x="135928" y="982751"/>
                  </a:lnTo>
                  <a:lnTo>
                    <a:pt x="136855" y="982751"/>
                  </a:lnTo>
                  <a:lnTo>
                    <a:pt x="136855" y="984021"/>
                  </a:lnTo>
                  <a:lnTo>
                    <a:pt x="137007" y="982751"/>
                  </a:lnTo>
                  <a:lnTo>
                    <a:pt x="137160" y="984021"/>
                  </a:lnTo>
                  <a:lnTo>
                    <a:pt x="137160" y="982751"/>
                  </a:lnTo>
                  <a:lnTo>
                    <a:pt x="137629" y="982751"/>
                  </a:lnTo>
                  <a:lnTo>
                    <a:pt x="137325" y="981481"/>
                  </a:lnTo>
                  <a:lnTo>
                    <a:pt x="138252" y="981481"/>
                  </a:lnTo>
                  <a:lnTo>
                    <a:pt x="138557" y="980211"/>
                  </a:lnTo>
                  <a:lnTo>
                    <a:pt x="138722" y="981481"/>
                  </a:lnTo>
                  <a:lnTo>
                    <a:pt x="139026" y="981481"/>
                  </a:lnTo>
                  <a:lnTo>
                    <a:pt x="138874" y="980211"/>
                  </a:lnTo>
                  <a:lnTo>
                    <a:pt x="139801" y="980211"/>
                  </a:lnTo>
                  <a:lnTo>
                    <a:pt x="139179" y="978941"/>
                  </a:lnTo>
                  <a:lnTo>
                    <a:pt x="140271" y="978941"/>
                  </a:lnTo>
                  <a:lnTo>
                    <a:pt x="140576" y="977671"/>
                  </a:lnTo>
                  <a:lnTo>
                    <a:pt x="141198" y="977671"/>
                  </a:lnTo>
                  <a:lnTo>
                    <a:pt x="140893" y="976401"/>
                  </a:lnTo>
                  <a:lnTo>
                    <a:pt x="141351" y="976401"/>
                  </a:lnTo>
                  <a:lnTo>
                    <a:pt x="141516" y="977671"/>
                  </a:lnTo>
                  <a:lnTo>
                    <a:pt x="141668" y="976401"/>
                  </a:lnTo>
                  <a:lnTo>
                    <a:pt x="142913" y="976401"/>
                  </a:lnTo>
                  <a:lnTo>
                    <a:pt x="143217" y="975131"/>
                  </a:lnTo>
                  <a:lnTo>
                    <a:pt x="143687" y="976401"/>
                  </a:lnTo>
                  <a:lnTo>
                    <a:pt x="144767" y="976401"/>
                  </a:lnTo>
                  <a:lnTo>
                    <a:pt x="143522" y="973861"/>
                  </a:lnTo>
                  <a:lnTo>
                    <a:pt x="144221" y="974496"/>
                  </a:lnTo>
                  <a:lnTo>
                    <a:pt x="144145" y="973861"/>
                  </a:lnTo>
                  <a:lnTo>
                    <a:pt x="144614" y="973861"/>
                  </a:lnTo>
                  <a:lnTo>
                    <a:pt x="144919" y="973861"/>
                  </a:lnTo>
                  <a:lnTo>
                    <a:pt x="145542" y="972591"/>
                  </a:lnTo>
                  <a:lnTo>
                    <a:pt x="144919" y="972591"/>
                  </a:lnTo>
                  <a:lnTo>
                    <a:pt x="145084" y="971321"/>
                  </a:lnTo>
                  <a:lnTo>
                    <a:pt x="145859" y="972591"/>
                  </a:lnTo>
                  <a:lnTo>
                    <a:pt x="146634" y="972591"/>
                  </a:lnTo>
                  <a:lnTo>
                    <a:pt x="147091" y="971321"/>
                  </a:lnTo>
                  <a:lnTo>
                    <a:pt x="146634" y="971321"/>
                  </a:lnTo>
                  <a:lnTo>
                    <a:pt x="146939" y="970051"/>
                  </a:lnTo>
                  <a:lnTo>
                    <a:pt x="147408" y="970051"/>
                  </a:lnTo>
                  <a:lnTo>
                    <a:pt x="147408" y="971321"/>
                  </a:lnTo>
                  <a:lnTo>
                    <a:pt x="147561" y="971321"/>
                  </a:lnTo>
                  <a:lnTo>
                    <a:pt x="147866" y="970051"/>
                  </a:lnTo>
                  <a:lnTo>
                    <a:pt x="148031" y="971321"/>
                  </a:lnTo>
                  <a:lnTo>
                    <a:pt x="148183" y="971321"/>
                  </a:lnTo>
                  <a:lnTo>
                    <a:pt x="148031" y="970051"/>
                  </a:lnTo>
                  <a:lnTo>
                    <a:pt x="148805" y="971321"/>
                  </a:lnTo>
                  <a:lnTo>
                    <a:pt x="149110" y="971321"/>
                  </a:lnTo>
                  <a:lnTo>
                    <a:pt x="149263" y="970051"/>
                  </a:lnTo>
                  <a:lnTo>
                    <a:pt x="150355" y="970051"/>
                  </a:lnTo>
                  <a:lnTo>
                    <a:pt x="149263" y="968781"/>
                  </a:lnTo>
                  <a:lnTo>
                    <a:pt x="150050" y="968781"/>
                  </a:lnTo>
                  <a:lnTo>
                    <a:pt x="149885" y="967511"/>
                  </a:lnTo>
                  <a:lnTo>
                    <a:pt x="151282" y="967511"/>
                  </a:lnTo>
                  <a:lnTo>
                    <a:pt x="151130" y="966241"/>
                  </a:lnTo>
                  <a:lnTo>
                    <a:pt x="150507" y="964971"/>
                  </a:lnTo>
                  <a:lnTo>
                    <a:pt x="151130" y="964971"/>
                  </a:lnTo>
                  <a:lnTo>
                    <a:pt x="152057" y="966241"/>
                  </a:lnTo>
                  <a:lnTo>
                    <a:pt x="152679" y="966241"/>
                  </a:lnTo>
                  <a:lnTo>
                    <a:pt x="152222" y="964971"/>
                  </a:lnTo>
                  <a:lnTo>
                    <a:pt x="152831" y="964971"/>
                  </a:lnTo>
                  <a:lnTo>
                    <a:pt x="152831" y="963701"/>
                  </a:lnTo>
                  <a:lnTo>
                    <a:pt x="152996" y="964971"/>
                  </a:lnTo>
                  <a:lnTo>
                    <a:pt x="153454" y="964971"/>
                  </a:lnTo>
                  <a:lnTo>
                    <a:pt x="153301" y="963701"/>
                  </a:lnTo>
                  <a:lnTo>
                    <a:pt x="154393" y="963701"/>
                  </a:lnTo>
                  <a:lnTo>
                    <a:pt x="153454" y="962431"/>
                  </a:lnTo>
                  <a:lnTo>
                    <a:pt x="155003" y="962431"/>
                  </a:lnTo>
                  <a:lnTo>
                    <a:pt x="154546" y="961161"/>
                  </a:lnTo>
                  <a:lnTo>
                    <a:pt x="155790" y="961161"/>
                  </a:lnTo>
                  <a:lnTo>
                    <a:pt x="155625" y="959891"/>
                  </a:lnTo>
                  <a:lnTo>
                    <a:pt x="156718" y="959891"/>
                  </a:lnTo>
                  <a:lnTo>
                    <a:pt x="157340" y="958621"/>
                  </a:lnTo>
                  <a:lnTo>
                    <a:pt x="156718" y="958621"/>
                  </a:lnTo>
                  <a:lnTo>
                    <a:pt x="157492" y="957351"/>
                  </a:lnTo>
                  <a:lnTo>
                    <a:pt x="158115" y="958621"/>
                  </a:lnTo>
                  <a:lnTo>
                    <a:pt x="157797" y="958621"/>
                  </a:lnTo>
                  <a:lnTo>
                    <a:pt x="158737" y="959891"/>
                  </a:lnTo>
                  <a:lnTo>
                    <a:pt x="158115" y="957351"/>
                  </a:lnTo>
                  <a:lnTo>
                    <a:pt x="159042" y="958621"/>
                  </a:lnTo>
                  <a:lnTo>
                    <a:pt x="159512" y="958621"/>
                  </a:lnTo>
                  <a:lnTo>
                    <a:pt x="159042" y="957351"/>
                  </a:lnTo>
                  <a:lnTo>
                    <a:pt x="159664" y="957351"/>
                  </a:lnTo>
                  <a:lnTo>
                    <a:pt x="159359" y="956081"/>
                  </a:lnTo>
                  <a:lnTo>
                    <a:pt x="159664" y="956081"/>
                  </a:lnTo>
                  <a:lnTo>
                    <a:pt x="159664" y="954811"/>
                  </a:lnTo>
                  <a:lnTo>
                    <a:pt x="161061" y="954811"/>
                  </a:lnTo>
                  <a:lnTo>
                    <a:pt x="161366" y="954811"/>
                  </a:lnTo>
                  <a:lnTo>
                    <a:pt x="161836" y="953541"/>
                  </a:lnTo>
                  <a:lnTo>
                    <a:pt x="162610" y="953541"/>
                  </a:lnTo>
                  <a:lnTo>
                    <a:pt x="162610" y="952385"/>
                  </a:lnTo>
                  <a:close/>
                </a:path>
                <a:path w="1529080" h="2522854">
                  <a:moveTo>
                    <a:pt x="163233" y="953541"/>
                  </a:moveTo>
                  <a:lnTo>
                    <a:pt x="162953" y="952385"/>
                  </a:lnTo>
                  <a:lnTo>
                    <a:pt x="162788" y="952385"/>
                  </a:lnTo>
                  <a:lnTo>
                    <a:pt x="163080" y="953541"/>
                  </a:lnTo>
                  <a:lnTo>
                    <a:pt x="163233" y="953541"/>
                  </a:lnTo>
                  <a:close/>
                </a:path>
                <a:path w="1529080" h="2522854">
                  <a:moveTo>
                    <a:pt x="164160" y="1001801"/>
                  </a:moveTo>
                  <a:lnTo>
                    <a:pt x="163855" y="1001801"/>
                  </a:lnTo>
                  <a:lnTo>
                    <a:pt x="163512" y="1002512"/>
                  </a:lnTo>
                  <a:lnTo>
                    <a:pt x="164122" y="1001915"/>
                  </a:lnTo>
                  <a:close/>
                </a:path>
                <a:path w="1529080" h="2522854">
                  <a:moveTo>
                    <a:pt x="164388" y="952385"/>
                  </a:moveTo>
                  <a:lnTo>
                    <a:pt x="163322" y="952385"/>
                  </a:lnTo>
                  <a:lnTo>
                    <a:pt x="164325" y="953541"/>
                  </a:lnTo>
                  <a:lnTo>
                    <a:pt x="164388" y="952385"/>
                  </a:lnTo>
                  <a:close/>
                </a:path>
                <a:path w="1529080" h="2522854">
                  <a:moveTo>
                    <a:pt x="164477" y="1000531"/>
                  </a:moveTo>
                  <a:lnTo>
                    <a:pt x="163703" y="1001801"/>
                  </a:lnTo>
                  <a:lnTo>
                    <a:pt x="163537" y="1001801"/>
                  </a:lnTo>
                  <a:lnTo>
                    <a:pt x="163436" y="1002233"/>
                  </a:lnTo>
                  <a:lnTo>
                    <a:pt x="162928" y="1003071"/>
                  </a:lnTo>
                  <a:lnTo>
                    <a:pt x="163334" y="1002677"/>
                  </a:lnTo>
                  <a:lnTo>
                    <a:pt x="163233" y="1003071"/>
                  </a:lnTo>
                  <a:lnTo>
                    <a:pt x="163512" y="1002512"/>
                  </a:lnTo>
                  <a:lnTo>
                    <a:pt x="164477" y="1000531"/>
                  </a:lnTo>
                  <a:close/>
                </a:path>
                <a:path w="1529080" h="2522854">
                  <a:moveTo>
                    <a:pt x="165100" y="1686979"/>
                  </a:moveTo>
                  <a:lnTo>
                    <a:pt x="164782" y="1686979"/>
                  </a:lnTo>
                  <a:lnTo>
                    <a:pt x="164160" y="1689519"/>
                  </a:lnTo>
                  <a:lnTo>
                    <a:pt x="165100" y="1686979"/>
                  </a:lnTo>
                  <a:close/>
                </a:path>
                <a:path w="1529080" h="2522854">
                  <a:moveTo>
                    <a:pt x="165557" y="1000531"/>
                  </a:moveTo>
                  <a:lnTo>
                    <a:pt x="164122" y="1001915"/>
                  </a:lnTo>
                  <a:lnTo>
                    <a:pt x="163703" y="1003071"/>
                  </a:lnTo>
                  <a:lnTo>
                    <a:pt x="165557" y="1000531"/>
                  </a:lnTo>
                  <a:close/>
                </a:path>
                <a:path w="1529080" h="2522854">
                  <a:moveTo>
                    <a:pt x="166027" y="1213116"/>
                  </a:moveTo>
                  <a:lnTo>
                    <a:pt x="165608" y="1212964"/>
                  </a:lnTo>
                  <a:lnTo>
                    <a:pt x="165417" y="1213332"/>
                  </a:lnTo>
                  <a:lnTo>
                    <a:pt x="166027" y="1213116"/>
                  </a:lnTo>
                  <a:close/>
                </a:path>
                <a:path w="1529080" h="2522854">
                  <a:moveTo>
                    <a:pt x="166027" y="1212862"/>
                  </a:moveTo>
                  <a:lnTo>
                    <a:pt x="165912" y="1212735"/>
                  </a:lnTo>
                  <a:lnTo>
                    <a:pt x="165557" y="1212354"/>
                  </a:lnTo>
                  <a:lnTo>
                    <a:pt x="164934" y="1212735"/>
                  </a:lnTo>
                  <a:lnTo>
                    <a:pt x="165608" y="1212964"/>
                  </a:lnTo>
                  <a:lnTo>
                    <a:pt x="165709" y="1212735"/>
                  </a:lnTo>
                  <a:lnTo>
                    <a:pt x="166027" y="1212862"/>
                  </a:lnTo>
                  <a:close/>
                </a:path>
                <a:path w="1529080" h="2522854">
                  <a:moveTo>
                    <a:pt x="166179" y="991641"/>
                  </a:moveTo>
                  <a:lnTo>
                    <a:pt x="166128" y="991806"/>
                  </a:lnTo>
                  <a:lnTo>
                    <a:pt x="166179" y="991641"/>
                  </a:lnTo>
                  <a:close/>
                </a:path>
                <a:path w="1529080" h="2522854">
                  <a:moveTo>
                    <a:pt x="167728" y="986561"/>
                  </a:moveTo>
                  <a:lnTo>
                    <a:pt x="167271" y="987831"/>
                  </a:lnTo>
                  <a:lnTo>
                    <a:pt x="167640" y="987069"/>
                  </a:lnTo>
                  <a:lnTo>
                    <a:pt x="167728" y="986561"/>
                  </a:lnTo>
                  <a:close/>
                </a:path>
                <a:path w="1529080" h="2522854">
                  <a:moveTo>
                    <a:pt x="167894" y="1694599"/>
                  </a:moveTo>
                  <a:lnTo>
                    <a:pt x="167576" y="1695869"/>
                  </a:lnTo>
                  <a:lnTo>
                    <a:pt x="167894" y="1694599"/>
                  </a:lnTo>
                  <a:close/>
                </a:path>
                <a:path w="1529080" h="2522854">
                  <a:moveTo>
                    <a:pt x="168503" y="991641"/>
                  </a:moveTo>
                  <a:lnTo>
                    <a:pt x="168046" y="992911"/>
                  </a:lnTo>
                  <a:lnTo>
                    <a:pt x="167424" y="994181"/>
                  </a:lnTo>
                  <a:lnTo>
                    <a:pt x="168351" y="992911"/>
                  </a:lnTo>
                  <a:lnTo>
                    <a:pt x="168503" y="991641"/>
                  </a:lnTo>
                  <a:close/>
                </a:path>
                <a:path w="1529080" h="2522854">
                  <a:moveTo>
                    <a:pt x="170218" y="746531"/>
                  </a:moveTo>
                  <a:lnTo>
                    <a:pt x="170065" y="746531"/>
                  </a:lnTo>
                  <a:lnTo>
                    <a:pt x="170218" y="747801"/>
                  </a:lnTo>
                  <a:lnTo>
                    <a:pt x="170218" y="746531"/>
                  </a:lnTo>
                  <a:close/>
                </a:path>
                <a:path w="1529080" h="2522854">
                  <a:moveTo>
                    <a:pt x="170675" y="763041"/>
                  </a:moveTo>
                  <a:lnTo>
                    <a:pt x="170370" y="761771"/>
                  </a:lnTo>
                  <a:lnTo>
                    <a:pt x="170218" y="761771"/>
                  </a:lnTo>
                  <a:lnTo>
                    <a:pt x="170370" y="763041"/>
                  </a:lnTo>
                  <a:lnTo>
                    <a:pt x="170675" y="763041"/>
                  </a:lnTo>
                  <a:close/>
                </a:path>
                <a:path w="1529080" h="2522854">
                  <a:moveTo>
                    <a:pt x="171297" y="981481"/>
                  </a:moveTo>
                  <a:lnTo>
                    <a:pt x="170992" y="980211"/>
                  </a:lnTo>
                  <a:lnTo>
                    <a:pt x="170370" y="982751"/>
                  </a:lnTo>
                  <a:lnTo>
                    <a:pt x="171297" y="981481"/>
                  </a:lnTo>
                  <a:close/>
                </a:path>
                <a:path w="1529080" h="2522854">
                  <a:moveTo>
                    <a:pt x="172072" y="1632369"/>
                  </a:moveTo>
                  <a:lnTo>
                    <a:pt x="170992" y="1636179"/>
                  </a:lnTo>
                  <a:lnTo>
                    <a:pt x="171818" y="1635328"/>
                  </a:lnTo>
                  <a:lnTo>
                    <a:pt x="171767" y="1634909"/>
                  </a:lnTo>
                  <a:lnTo>
                    <a:pt x="172072" y="1632369"/>
                  </a:lnTo>
                  <a:close/>
                </a:path>
                <a:path w="1529080" h="2522854">
                  <a:moveTo>
                    <a:pt x="172161" y="1634985"/>
                  </a:moveTo>
                  <a:lnTo>
                    <a:pt x="171818" y="1635328"/>
                  </a:lnTo>
                  <a:lnTo>
                    <a:pt x="171919" y="1636179"/>
                  </a:lnTo>
                  <a:lnTo>
                    <a:pt x="172161" y="1634985"/>
                  </a:lnTo>
                  <a:close/>
                </a:path>
                <a:path w="1529080" h="2522854">
                  <a:moveTo>
                    <a:pt x="173786" y="978941"/>
                  </a:moveTo>
                  <a:lnTo>
                    <a:pt x="173532" y="979525"/>
                  </a:lnTo>
                  <a:lnTo>
                    <a:pt x="173786" y="980211"/>
                  </a:lnTo>
                  <a:lnTo>
                    <a:pt x="173786" y="978941"/>
                  </a:lnTo>
                  <a:close/>
                </a:path>
                <a:path w="1529080" h="2522854">
                  <a:moveTo>
                    <a:pt x="174091" y="1646339"/>
                  </a:moveTo>
                  <a:lnTo>
                    <a:pt x="173939" y="1646339"/>
                  </a:lnTo>
                  <a:lnTo>
                    <a:pt x="173939" y="1647609"/>
                  </a:lnTo>
                  <a:lnTo>
                    <a:pt x="174091" y="1646339"/>
                  </a:lnTo>
                  <a:close/>
                </a:path>
                <a:path w="1529080" h="2522854">
                  <a:moveTo>
                    <a:pt x="175336" y="976083"/>
                  </a:moveTo>
                  <a:lnTo>
                    <a:pt x="175183" y="976401"/>
                  </a:lnTo>
                  <a:lnTo>
                    <a:pt x="175336" y="976401"/>
                  </a:lnTo>
                  <a:lnTo>
                    <a:pt x="175336" y="976083"/>
                  </a:lnTo>
                  <a:close/>
                </a:path>
                <a:path w="1529080" h="2522854">
                  <a:moveTo>
                    <a:pt x="175806" y="1598790"/>
                  </a:moveTo>
                  <a:lnTo>
                    <a:pt x="175641" y="1599349"/>
                  </a:lnTo>
                  <a:lnTo>
                    <a:pt x="175768" y="1599044"/>
                  </a:lnTo>
                  <a:lnTo>
                    <a:pt x="175806" y="1598790"/>
                  </a:lnTo>
                  <a:close/>
                </a:path>
                <a:path w="1529080" h="2522854">
                  <a:moveTo>
                    <a:pt x="175958" y="975131"/>
                  </a:moveTo>
                  <a:lnTo>
                    <a:pt x="175806" y="975131"/>
                  </a:lnTo>
                  <a:lnTo>
                    <a:pt x="175806" y="976401"/>
                  </a:lnTo>
                  <a:lnTo>
                    <a:pt x="175958" y="975131"/>
                  </a:lnTo>
                  <a:close/>
                </a:path>
                <a:path w="1529080" h="2522854">
                  <a:moveTo>
                    <a:pt x="177355" y="1595716"/>
                  </a:moveTo>
                  <a:lnTo>
                    <a:pt x="177038" y="1596809"/>
                  </a:lnTo>
                  <a:lnTo>
                    <a:pt x="177355" y="1596377"/>
                  </a:lnTo>
                  <a:lnTo>
                    <a:pt x="177355" y="1595716"/>
                  </a:lnTo>
                  <a:close/>
                </a:path>
                <a:path w="1529080" h="2522854">
                  <a:moveTo>
                    <a:pt x="177507" y="1592999"/>
                  </a:moveTo>
                  <a:lnTo>
                    <a:pt x="176110" y="1596809"/>
                  </a:lnTo>
                  <a:lnTo>
                    <a:pt x="175806" y="1598790"/>
                  </a:lnTo>
                  <a:lnTo>
                    <a:pt x="177507" y="1592999"/>
                  </a:lnTo>
                  <a:close/>
                </a:path>
                <a:path w="1529080" h="2522854">
                  <a:moveTo>
                    <a:pt x="177507" y="1587919"/>
                  </a:moveTo>
                  <a:lnTo>
                    <a:pt x="176885" y="1592999"/>
                  </a:lnTo>
                  <a:lnTo>
                    <a:pt x="177355" y="1591729"/>
                  </a:lnTo>
                  <a:lnTo>
                    <a:pt x="177203" y="1591729"/>
                  </a:lnTo>
                  <a:lnTo>
                    <a:pt x="177507" y="1587919"/>
                  </a:lnTo>
                  <a:close/>
                </a:path>
                <a:path w="1529080" h="2522854">
                  <a:moveTo>
                    <a:pt x="177812" y="967511"/>
                  </a:moveTo>
                  <a:lnTo>
                    <a:pt x="177660" y="966241"/>
                  </a:lnTo>
                  <a:lnTo>
                    <a:pt x="176733" y="968781"/>
                  </a:lnTo>
                  <a:lnTo>
                    <a:pt x="176860" y="968692"/>
                  </a:lnTo>
                  <a:lnTo>
                    <a:pt x="177812" y="967511"/>
                  </a:lnTo>
                  <a:close/>
                </a:path>
                <a:path w="1529080" h="2522854">
                  <a:moveTo>
                    <a:pt x="178282" y="966876"/>
                  </a:moveTo>
                  <a:lnTo>
                    <a:pt x="178130" y="967511"/>
                  </a:lnTo>
                  <a:lnTo>
                    <a:pt x="178282" y="967511"/>
                  </a:lnTo>
                  <a:lnTo>
                    <a:pt x="178282" y="966876"/>
                  </a:lnTo>
                  <a:close/>
                </a:path>
                <a:path w="1529080" h="2522854">
                  <a:moveTo>
                    <a:pt x="178904" y="967511"/>
                  </a:moveTo>
                  <a:lnTo>
                    <a:pt x="178600" y="967511"/>
                  </a:lnTo>
                  <a:lnTo>
                    <a:pt x="178435" y="967511"/>
                  </a:lnTo>
                  <a:lnTo>
                    <a:pt x="176860" y="968692"/>
                  </a:lnTo>
                  <a:lnTo>
                    <a:pt x="174866" y="971130"/>
                  </a:lnTo>
                  <a:lnTo>
                    <a:pt x="174866" y="970051"/>
                  </a:lnTo>
                  <a:lnTo>
                    <a:pt x="173469" y="973861"/>
                  </a:lnTo>
                  <a:lnTo>
                    <a:pt x="174409" y="973861"/>
                  </a:lnTo>
                  <a:lnTo>
                    <a:pt x="174561" y="973861"/>
                  </a:lnTo>
                  <a:lnTo>
                    <a:pt x="173939" y="976401"/>
                  </a:lnTo>
                  <a:lnTo>
                    <a:pt x="174409" y="973861"/>
                  </a:lnTo>
                  <a:lnTo>
                    <a:pt x="173316" y="975131"/>
                  </a:lnTo>
                  <a:lnTo>
                    <a:pt x="172694" y="976401"/>
                  </a:lnTo>
                  <a:lnTo>
                    <a:pt x="173164" y="976401"/>
                  </a:lnTo>
                  <a:lnTo>
                    <a:pt x="171462" y="977671"/>
                  </a:lnTo>
                  <a:lnTo>
                    <a:pt x="173786" y="977671"/>
                  </a:lnTo>
                  <a:lnTo>
                    <a:pt x="172237" y="978941"/>
                  </a:lnTo>
                  <a:lnTo>
                    <a:pt x="171919" y="978941"/>
                  </a:lnTo>
                  <a:lnTo>
                    <a:pt x="171615" y="981481"/>
                  </a:lnTo>
                  <a:lnTo>
                    <a:pt x="170992" y="982751"/>
                  </a:lnTo>
                  <a:lnTo>
                    <a:pt x="170370" y="982751"/>
                  </a:lnTo>
                  <a:lnTo>
                    <a:pt x="170522" y="984021"/>
                  </a:lnTo>
                  <a:lnTo>
                    <a:pt x="169443" y="985291"/>
                  </a:lnTo>
                  <a:lnTo>
                    <a:pt x="169748" y="984021"/>
                  </a:lnTo>
                  <a:lnTo>
                    <a:pt x="169900" y="984021"/>
                  </a:lnTo>
                  <a:lnTo>
                    <a:pt x="170218" y="982751"/>
                  </a:lnTo>
                  <a:lnTo>
                    <a:pt x="168973" y="984021"/>
                  </a:lnTo>
                  <a:lnTo>
                    <a:pt x="169125" y="984021"/>
                  </a:lnTo>
                  <a:lnTo>
                    <a:pt x="167894" y="986561"/>
                  </a:lnTo>
                  <a:lnTo>
                    <a:pt x="167995" y="988682"/>
                  </a:lnTo>
                  <a:lnTo>
                    <a:pt x="168046" y="989101"/>
                  </a:lnTo>
                  <a:lnTo>
                    <a:pt x="166179" y="990371"/>
                  </a:lnTo>
                  <a:lnTo>
                    <a:pt x="166179" y="991641"/>
                  </a:lnTo>
                  <a:lnTo>
                    <a:pt x="166077" y="992822"/>
                  </a:lnTo>
                  <a:lnTo>
                    <a:pt x="166128" y="991806"/>
                  </a:lnTo>
                  <a:lnTo>
                    <a:pt x="165709" y="992911"/>
                  </a:lnTo>
                  <a:lnTo>
                    <a:pt x="164782" y="992911"/>
                  </a:lnTo>
                  <a:lnTo>
                    <a:pt x="164325" y="994181"/>
                  </a:lnTo>
                  <a:lnTo>
                    <a:pt x="164160" y="994181"/>
                  </a:lnTo>
                  <a:lnTo>
                    <a:pt x="164160" y="995451"/>
                  </a:lnTo>
                  <a:lnTo>
                    <a:pt x="163080" y="995451"/>
                  </a:lnTo>
                  <a:lnTo>
                    <a:pt x="162928" y="997991"/>
                  </a:lnTo>
                  <a:lnTo>
                    <a:pt x="162763" y="997991"/>
                  </a:lnTo>
                  <a:lnTo>
                    <a:pt x="162534" y="998626"/>
                  </a:lnTo>
                  <a:lnTo>
                    <a:pt x="162306" y="1000531"/>
                  </a:lnTo>
                  <a:lnTo>
                    <a:pt x="159512" y="1003071"/>
                  </a:lnTo>
                  <a:lnTo>
                    <a:pt x="158889" y="1006881"/>
                  </a:lnTo>
                  <a:lnTo>
                    <a:pt x="157962" y="1010691"/>
                  </a:lnTo>
                  <a:lnTo>
                    <a:pt x="158267" y="1010691"/>
                  </a:lnTo>
                  <a:lnTo>
                    <a:pt x="157492" y="1013231"/>
                  </a:lnTo>
                  <a:lnTo>
                    <a:pt x="156870" y="1014501"/>
                  </a:lnTo>
                  <a:lnTo>
                    <a:pt x="157187" y="1013231"/>
                  </a:lnTo>
                  <a:lnTo>
                    <a:pt x="156248" y="1014501"/>
                  </a:lnTo>
                  <a:lnTo>
                    <a:pt x="155790" y="1015771"/>
                  </a:lnTo>
                  <a:lnTo>
                    <a:pt x="156565" y="1015771"/>
                  </a:lnTo>
                  <a:lnTo>
                    <a:pt x="157492" y="1014501"/>
                  </a:lnTo>
                  <a:lnTo>
                    <a:pt x="157645" y="1014501"/>
                  </a:lnTo>
                  <a:lnTo>
                    <a:pt x="158115" y="1013231"/>
                  </a:lnTo>
                  <a:lnTo>
                    <a:pt x="158267" y="1013231"/>
                  </a:lnTo>
                  <a:lnTo>
                    <a:pt x="159664" y="1011961"/>
                  </a:lnTo>
                  <a:lnTo>
                    <a:pt x="159359" y="1009421"/>
                  </a:lnTo>
                  <a:lnTo>
                    <a:pt x="160286" y="1009421"/>
                  </a:lnTo>
                  <a:lnTo>
                    <a:pt x="160693" y="1008151"/>
                  </a:lnTo>
                  <a:lnTo>
                    <a:pt x="161531" y="1005611"/>
                  </a:lnTo>
                  <a:lnTo>
                    <a:pt x="159816" y="1008151"/>
                  </a:lnTo>
                  <a:lnTo>
                    <a:pt x="160286" y="1005611"/>
                  </a:lnTo>
                  <a:lnTo>
                    <a:pt x="162458" y="1004341"/>
                  </a:lnTo>
                  <a:lnTo>
                    <a:pt x="161988" y="1004341"/>
                  </a:lnTo>
                  <a:lnTo>
                    <a:pt x="162458" y="1003071"/>
                  </a:lnTo>
                  <a:lnTo>
                    <a:pt x="162763" y="1003071"/>
                  </a:lnTo>
                  <a:lnTo>
                    <a:pt x="162839" y="1002525"/>
                  </a:lnTo>
                  <a:lnTo>
                    <a:pt x="163537" y="1001801"/>
                  </a:lnTo>
                  <a:lnTo>
                    <a:pt x="164160" y="997991"/>
                  </a:lnTo>
                  <a:lnTo>
                    <a:pt x="164553" y="997991"/>
                  </a:lnTo>
                  <a:lnTo>
                    <a:pt x="164160" y="999261"/>
                  </a:lnTo>
                  <a:lnTo>
                    <a:pt x="164630" y="997991"/>
                  </a:lnTo>
                  <a:lnTo>
                    <a:pt x="165100" y="997991"/>
                  </a:lnTo>
                  <a:lnTo>
                    <a:pt x="165709" y="997991"/>
                  </a:lnTo>
                  <a:lnTo>
                    <a:pt x="165557" y="996721"/>
                  </a:lnTo>
                  <a:lnTo>
                    <a:pt x="165404" y="995451"/>
                  </a:lnTo>
                  <a:lnTo>
                    <a:pt x="166497" y="994181"/>
                  </a:lnTo>
                  <a:lnTo>
                    <a:pt x="166801" y="994181"/>
                  </a:lnTo>
                  <a:lnTo>
                    <a:pt x="165874" y="995451"/>
                  </a:lnTo>
                  <a:lnTo>
                    <a:pt x="166954" y="994181"/>
                  </a:lnTo>
                  <a:lnTo>
                    <a:pt x="166497" y="992911"/>
                  </a:lnTo>
                  <a:lnTo>
                    <a:pt x="168503" y="991641"/>
                  </a:lnTo>
                  <a:lnTo>
                    <a:pt x="168821" y="990371"/>
                  </a:lnTo>
                  <a:lnTo>
                    <a:pt x="168973" y="990371"/>
                  </a:lnTo>
                  <a:lnTo>
                    <a:pt x="168973" y="989101"/>
                  </a:lnTo>
                  <a:lnTo>
                    <a:pt x="169900" y="986561"/>
                  </a:lnTo>
                  <a:lnTo>
                    <a:pt x="170522" y="985291"/>
                  </a:lnTo>
                  <a:lnTo>
                    <a:pt x="170675" y="985291"/>
                  </a:lnTo>
                  <a:lnTo>
                    <a:pt x="172694" y="981481"/>
                  </a:lnTo>
                  <a:lnTo>
                    <a:pt x="173532" y="979525"/>
                  </a:lnTo>
                  <a:lnTo>
                    <a:pt x="173316" y="978941"/>
                  </a:lnTo>
                  <a:lnTo>
                    <a:pt x="173863" y="977671"/>
                  </a:lnTo>
                  <a:lnTo>
                    <a:pt x="174409" y="976401"/>
                  </a:lnTo>
                  <a:lnTo>
                    <a:pt x="174866" y="975131"/>
                  </a:lnTo>
                  <a:lnTo>
                    <a:pt x="175336" y="975131"/>
                  </a:lnTo>
                  <a:lnTo>
                    <a:pt x="175336" y="976083"/>
                  </a:lnTo>
                  <a:lnTo>
                    <a:pt x="175806" y="975131"/>
                  </a:lnTo>
                  <a:lnTo>
                    <a:pt x="175641" y="975131"/>
                  </a:lnTo>
                  <a:lnTo>
                    <a:pt x="175806" y="973861"/>
                  </a:lnTo>
                  <a:lnTo>
                    <a:pt x="176415" y="973861"/>
                  </a:lnTo>
                  <a:lnTo>
                    <a:pt x="177203" y="972591"/>
                  </a:lnTo>
                  <a:lnTo>
                    <a:pt x="177355" y="971321"/>
                  </a:lnTo>
                  <a:lnTo>
                    <a:pt x="177507" y="970051"/>
                  </a:lnTo>
                  <a:lnTo>
                    <a:pt x="178904" y="967511"/>
                  </a:lnTo>
                  <a:close/>
                </a:path>
                <a:path w="1529080" h="2522854">
                  <a:moveTo>
                    <a:pt x="179057" y="775563"/>
                  </a:moveTo>
                  <a:lnTo>
                    <a:pt x="178600" y="774471"/>
                  </a:lnTo>
                  <a:lnTo>
                    <a:pt x="177800" y="773391"/>
                  </a:lnTo>
                  <a:lnTo>
                    <a:pt x="177876" y="773633"/>
                  </a:lnTo>
                  <a:lnTo>
                    <a:pt x="178282" y="774471"/>
                  </a:lnTo>
                  <a:lnTo>
                    <a:pt x="178422" y="774814"/>
                  </a:lnTo>
                  <a:lnTo>
                    <a:pt x="179057" y="775563"/>
                  </a:lnTo>
                  <a:close/>
                </a:path>
                <a:path w="1529080" h="2522854">
                  <a:moveTo>
                    <a:pt x="179679" y="964971"/>
                  </a:moveTo>
                  <a:lnTo>
                    <a:pt x="179209" y="966241"/>
                  </a:lnTo>
                  <a:lnTo>
                    <a:pt x="179527" y="966241"/>
                  </a:lnTo>
                  <a:lnTo>
                    <a:pt x="179679" y="964971"/>
                  </a:lnTo>
                  <a:close/>
                </a:path>
                <a:path w="1529080" h="2522854">
                  <a:moveTo>
                    <a:pt x="179832" y="1563789"/>
                  </a:moveTo>
                  <a:lnTo>
                    <a:pt x="179374" y="1567599"/>
                  </a:lnTo>
                  <a:lnTo>
                    <a:pt x="179717" y="1566646"/>
                  </a:lnTo>
                  <a:lnTo>
                    <a:pt x="179832" y="1563789"/>
                  </a:lnTo>
                  <a:close/>
                </a:path>
                <a:path w="1529080" h="2522854">
                  <a:moveTo>
                    <a:pt x="179984" y="1207401"/>
                  </a:moveTo>
                  <a:lnTo>
                    <a:pt x="179679" y="1207401"/>
                  </a:lnTo>
                  <a:lnTo>
                    <a:pt x="179984" y="1207401"/>
                  </a:lnTo>
                  <a:close/>
                </a:path>
                <a:path w="1529080" h="2522854">
                  <a:moveTo>
                    <a:pt x="180301" y="1565059"/>
                  </a:moveTo>
                  <a:lnTo>
                    <a:pt x="179717" y="1566646"/>
                  </a:lnTo>
                  <a:lnTo>
                    <a:pt x="179679" y="1567599"/>
                  </a:lnTo>
                  <a:lnTo>
                    <a:pt x="180301" y="1565059"/>
                  </a:lnTo>
                  <a:close/>
                </a:path>
                <a:path w="1529080" h="2522854">
                  <a:moveTo>
                    <a:pt x="180454" y="778281"/>
                  </a:moveTo>
                  <a:lnTo>
                    <a:pt x="180149" y="777011"/>
                  </a:lnTo>
                  <a:lnTo>
                    <a:pt x="179679" y="775741"/>
                  </a:lnTo>
                  <a:lnTo>
                    <a:pt x="179209" y="774471"/>
                  </a:lnTo>
                  <a:lnTo>
                    <a:pt x="179209" y="775741"/>
                  </a:lnTo>
                  <a:lnTo>
                    <a:pt x="179057" y="775563"/>
                  </a:lnTo>
                  <a:lnTo>
                    <a:pt x="179679" y="777011"/>
                  </a:lnTo>
                  <a:lnTo>
                    <a:pt x="180454" y="778281"/>
                  </a:lnTo>
                  <a:close/>
                </a:path>
                <a:path w="1529080" h="2522854">
                  <a:moveTo>
                    <a:pt x="180835" y="1591729"/>
                  </a:moveTo>
                  <a:lnTo>
                    <a:pt x="178511" y="1591729"/>
                  </a:lnTo>
                  <a:lnTo>
                    <a:pt x="178574" y="1593545"/>
                  </a:lnTo>
                  <a:lnTo>
                    <a:pt x="178752" y="1594269"/>
                  </a:lnTo>
                  <a:lnTo>
                    <a:pt x="178282" y="1594269"/>
                  </a:lnTo>
                  <a:lnTo>
                    <a:pt x="178130" y="1592999"/>
                  </a:lnTo>
                  <a:lnTo>
                    <a:pt x="177977" y="1592999"/>
                  </a:lnTo>
                  <a:lnTo>
                    <a:pt x="177507" y="1592999"/>
                  </a:lnTo>
                  <a:lnTo>
                    <a:pt x="177355" y="1595716"/>
                  </a:lnTo>
                  <a:lnTo>
                    <a:pt x="177977" y="1593545"/>
                  </a:lnTo>
                  <a:lnTo>
                    <a:pt x="177977" y="1595539"/>
                  </a:lnTo>
                  <a:lnTo>
                    <a:pt x="177355" y="1596377"/>
                  </a:lnTo>
                  <a:lnTo>
                    <a:pt x="177355" y="1596809"/>
                  </a:lnTo>
                  <a:lnTo>
                    <a:pt x="177355" y="1600619"/>
                  </a:lnTo>
                  <a:lnTo>
                    <a:pt x="176733" y="1603159"/>
                  </a:lnTo>
                  <a:lnTo>
                    <a:pt x="176110" y="1603159"/>
                  </a:lnTo>
                  <a:lnTo>
                    <a:pt x="176606" y="1600619"/>
                  </a:lnTo>
                  <a:lnTo>
                    <a:pt x="177355" y="1596809"/>
                  </a:lnTo>
                  <a:lnTo>
                    <a:pt x="176415" y="1600619"/>
                  </a:lnTo>
                  <a:lnTo>
                    <a:pt x="177203" y="1595539"/>
                  </a:lnTo>
                  <a:lnTo>
                    <a:pt x="175768" y="1599044"/>
                  </a:lnTo>
                  <a:lnTo>
                    <a:pt x="175336" y="1601889"/>
                  </a:lnTo>
                  <a:lnTo>
                    <a:pt x="174713" y="1608239"/>
                  </a:lnTo>
                  <a:lnTo>
                    <a:pt x="174866" y="1609509"/>
                  </a:lnTo>
                  <a:lnTo>
                    <a:pt x="175183" y="1608239"/>
                  </a:lnTo>
                  <a:lnTo>
                    <a:pt x="175399" y="1609115"/>
                  </a:lnTo>
                  <a:lnTo>
                    <a:pt x="175412" y="1610779"/>
                  </a:lnTo>
                  <a:lnTo>
                    <a:pt x="175031" y="1617129"/>
                  </a:lnTo>
                  <a:lnTo>
                    <a:pt x="173012" y="1615859"/>
                  </a:lnTo>
                  <a:lnTo>
                    <a:pt x="173164" y="1622209"/>
                  </a:lnTo>
                  <a:lnTo>
                    <a:pt x="173316" y="1623479"/>
                  </a:lnTo>
                  <a:lnTo>
                    <a:pt x="174091" y="1623479"/>
                  </a:lnTo>
                  <a:lnTo>
                    <a:pt x="173164" y="1628559"/>
                  </a:lnTo>
                  <a:lnTo>
                    <a:pt x="172542" y="1626019"/>
                  </a:lnTo>
                  <a:lnTo>
                    <a:pt x="171767" y="1632369"/>
                  </a:lnTo>
                  <a:lnTo>
                    <a:pt x="172161" y="1631645"/>
                  </a:lnTo>
                  <a:lnTo>
                    <a:pt x="172466" y="1631099"/>
                  </a:lnTo>
                  <a:lnTo>
                    <a:pt x="173164" y="1629829"/>
                  </a:lnTo>
                  <a:lnTo>
                    <a:pt x="172173" y="1634909"/>
                  </a:lnTo>
                  <a:lnTo>
                    <a:pt x="172237" y="1661579"/>
                  </a:lnTo>
                  <a:lnTo>
                    <a:pt x="171615" y="1665389"/>
                  </a:lnTo>
                  <a:lnTo>
                    <a:pt x="171284" y="1668106"/>
                  </a:lnTo>
                  <a:lnTo>
                    <a:pt x="170840" y="1665389"/>
                  </a:lnTo>
                  <a:lnTo>
                    <a:pt x="171767" y="1661579"/>
                  </a:lnTo>
                  <a:lnTo>
                    <a:pt x="172237" y="1661579"/>
                  </a:lnTo>
                  <a:lnTo>
                    <a:pt x="172237" y="1634909"/>
                  </a:lnTo>
                  <a:lnTo>
                    <a:pt x="171767" y="1637449"/>
                  </a:lnTo>
                  <a:lnTo>
                    <a:pt x="170992" y="1638719"/>
                  </a:lnTo>
                  <a:lnTo>
                    <a:pt x="170675" y="1643799"/>
                  </a:lnTo>
                  <a:lnTo>
                    <a:pt x="169900" y="1651419"/>
                  </a:lnTo>
                  <a:lnTo>
                    <a:pt x="169595" y="1654530"/>
                  </a:lnTo>
                  <a:lnTo>
                    <a:pt x="169595" y="1656499"/>
                  </a:lnTo>
                  <a:lnTo>
                    <a:pt x="169595" y="1657769"/>
                  </a:lnTo>
                  <a:lnTo>
                    <a:pt x="169443" y="1657769"/>
                  </a:lnTo>
                  <a:lnTo>
                    <a:pt x="169443" y="1661579"/>
                  </a:lnTo>
                  <a:lnTo>
                    <a:pt x="169278" y="1662849"/>
                  </a:lnTo>
                  <a:lnTo>
                    <a:pt x="169125" y="1662849"/>
                  </a:lnTo>
                  <a:lnTo>
                    <a:pt x="168503" y="1665389"/>
                  </a:lnTo>
                  <a:lnTo>
                    <a:pt x="168973" y="1661579"/>
                  </a:lnTo>
                  <a:lnTo>
                    <a:pt x="169443" y="1661579"/>
                  </a:lnTo>
                  <a:lnTo>
                    <a:pt x="169443" y="1657769"/>
                  </a:lnTo>
                  <a:lnTo>
                    <a:pt x="169595" y="1656499"/>
                  </a:lnTo>
                  <a:lnTo>
                    <a:pt x="169595" y="1654530"/>
                  </a:lnTo>
                  <a:lnTo>
                    <a:pt x="169278" y="1657769"/>
                  </a:lnTo>
                  <a:lnTo>
                    <a:pt x="169125" y="1656499"/>
                  </a:lnTo>
                  <a:lnTo>
                    <a:pt x="169125" y="1655229"/>
                  </a:lnTo>
                  <a:lnTo>
                    <a:pt x="168668" y="1657769"/>
                  </a:lnTo>
                  <a:lnTo>
                    <a:pt x="168021" y="1664119"/>
                  </a:lnTo>
                  <a:lnTo>
                    <a:pt x="167093" y="1670469"/>
                  </a:lnTo>
                  <a:lnTo>
                    <a:pt x="164934" y="1683169"/>
                  </a:lnTo>
                  <a:lnTo>
                    <a:pt x="165252" y="1685709"/>
                  </a:lnTo>
                  <a:lnTo>
                    <a:pt x="165100" y="1686979"/>
                  </a:lnTo>
                  <a:lnTo>
                    <a:pt x="165100" y="1688249"/>
                  </a:lnTo>
                  <a:lnTo>
                    <a:pt x="164934" y="1689519"/>
                  </a:lnTo>
                  <a:lnTo>
                    <a:pt x="164477" y="1690789"/>
                  </a:lnTo>
                  <a:lnTo>
                    <a:pt x="164477" y="1689519"/>
                  </a:lnTo>
                  <a:lnTo>
                    <a:pt x="164325" y="1694599"/>
                  </a:lnTo>
                  <a:lnTo>
                    <a:pt x="163537" y="1704759"/>
                  </a:lnTo>
                  <a:lnTo>
                    <a:pt x="162140" y="1711109"/>
                  </a:lnTo>
                  <a:lnTo>
                    <a:pt x="162140" y="1709839"/>
                  </a:lnTo>
                  <a:lnTo>
                    <a:pt x="161366" y="1713649"/>
                  </a:lnTo>
                  <a:lnTo>
                    <a:pt x="162763" y="1714919"/>
                  </a:lnTo>
                  <a:lnTo>
                    <a:pt x="161683" y="1718729"/>
                  </a:lnTo>
                  <a:lnTo>
                    <a:pt x="161531" y="1718729"/>
                  </a:lnTo>
                  <a:lnTo>
                    <a:pt x="160553" y="1725079"/>
                  </a:lnTo>
                  <a:lnTo>
                    <a:pt x="158775" y="1740319"/>
                  </a:lnTo>
                  <a:lnTo>
                    <a:pt x="157797" y="1745399"/>
                  </a:lnTo>
                  <a:lnTo>
                    <a:pt x="158572" y="1747939"/>
                  </a:lnTo>
                  <a:lnTo>
                    <a:pt x="156565" y="1755559"/>
                  </a:lnTo>
                  <a:lnTo>
                    <a:pt x="157645" y="1756829"/>
                  </a:lnTo>
                  <a:lnTo>
                    <a:pt x="156565" y="1761909"/>
                  </a:lnTo>
                  <a:lnTo>
                    <a:pt x="156565" y="1760639"/>
                  </a:lnTo>
                  <a:lnTo>
                    <a:pt x="155168" y="1770799"/>
                  </a:lnTo>
                  <a:lnTo>
                    <a:pt x="155790" y="1770799"/>
                  </a:lnTo>
                  <a:lnTo>
                    <a:pt x="155790" y="1774609"/>
                  </a:lnTo>
                  <a:lnTo>
                    <a:pt x="155168" y="1774609"/>
                  </a:lnTo>
                  <a:lnTo>
                    <a:pt x="155473" y="1777149"/>
                  </a:lnTo>
                  <a:lnTo>
                    <a:pt x="154546" y="1779689"/>
                  </a:lnTo>
                  <a:lnTo>
                    <a:pt x="154851" y="1779689"/>
                  </a:lnTo>
                  <a:lnTo>
                    <a:pt x="155168" y="1779689"/>
                  </a:lnTo>
                  <a:lnTo>
                    <a:pt x="159067" y="1779689"/>
                  </a:lnTo>
                  <a:lnTo>
                    <a:pt x="159156" y="1778419"/>
                  </a:lnTo>
                  <a:lnTo>
                    <a:pt x="160134" y="1773339"/>
                  </a:lnTo>
                  <a:lnTo>
                    <a:pt x="160134" y="1769529"/>
                  </a:lnTo>
                  <a:lnTo>
                    <a:pt x="160286" y="1766989"/>
                  </a:lnTo>
                  <a:lnTo>
                    <a:pt x="160756" y="1766989"/>
                  </a:lnTo>
                  <a:lnTo>
                    <a:pt x="161251" y="1761909"/>
                  </a:lnTo>
                  <a:lnTo>
                    <a:pt x="161366" y="1760639"/>
                  </a:lnTo>
                  <a:lnTo>
                    <a:pt x="161531" y="1758099"/>
                  </a:lnTo>
                  <a:lnTo>
                    <a:pt x="162306" y="1751749"/>
                  </a:lnTo>
                  <a:lnTo>
                    <a:pt x="162458" y="1753019"/>
                  </a:lnTo>
                  <a:lnTo>
                    <a:pt x="162610" y="1751749"/>
                  </a:lnTo>
                  <a:lnTo>
                    <a:pt x="162928" y="1749209"/>
                  </a:lnTo>
                  <a:lnTo>
                    <a:pt x="161366" y="1747939"/>
                  </a:lnTo>
                  <a:lnTo>
                    <a:pt x="161683" y="1744129"/>
                  </a:lnTo>
                  <a:lnTo>
                    <a:pt x="162610" y="1742859"/>
                  </a:lnTo>
                  <a:lnTo>
                    <a:pt x="163080" y="1736509"/>
                  </a:lnTo>
                  <a:lnTo>
                    <a:pt x="164782" y="1730159"/>
                  </a:lnTo>
                  <a:lnTo>
                    <a:pt x="164782" y="1722539"/>
                  </a:lnTo>
                  <a:lnTo>
                    <a:pt x="165252" y="1722539"/>
                  </a:lnTo>
                  <a:lnTo>
                    <a:pt x="165100" y="1723809"/>
                  </a:lnTo>
                  <a:lnTo>
                    <a:pt x="165328" y="1722539"/>
                  </a:lnTo>
                  <a:lnTo>
                    <a:pt x="167271" y="1712379"/>
                  </a:lnTo>
                  <a:lnTo>
                    <a:pt x="166649" y="1712379"/>
                  </a:lnTo>
                  <a:lnTo>
                    <a:pt x="166712" y="1711109"/>
                  </a:lnTo>
                  <a:lnTo>
                    <a:pt x="166954" y="1706029"/>
                  </a:lnTo>
                  <a:lnTo>
                    <a:pt x="166954" y="1702219"/>
                  </a:lnTo>
                  <a:lnTo>
                    <a:pt x="167424" y="1703489"/>
                  </a:lnTo>
                  <a:lnTo>
                    <a:pt x="167373" y="1702219"/>
                  </a:lnTo>
                  <a:lnTo>
                    <a:pt x="167271" y="1699679"/>
                  </a:lnTo>
                  <a:lnTo>
                    <a:pt x="166954" y="1699679"/>
                  </a:lnTo>
                  <a:lnTo>
                    <a:pt x="167576" y="1694599"/>
                  </a:lnTo>
                  <a:lnTo>
                    <a:pt x="167830" y="1694599"/>
                  </a:lnTo>
                  <a:lnTo>
                    <a:pt x="168097" y="1693329"/>
                  </a:lnTo>
                  <a:lnTo>
                    <a:pt x="168351" y="1692059"/>
                  </a:lnTo>
                  <a:lnTo>
                    <a:pt x="167424" y="1693329"/>
                  </a:lnTo>
                  <a:lnTo>
                    <a:pt x="167944" y="1690789"/>
                  </a:lnTo>
                  <a:lnTo>
                    <a:pt x="168198" y="1689519"/>
                  </a:lnTo>
                  <a:lnTo>
                    <a:pt x="168351" y="1690789"/>
                  </a:lnTo>
                  <a:lnTo>
                    <a:pt x="168554" y="1689519"/>
                  </a:lnTo>
                  <a:lnTo>
                    <a:pt x="168973" y="1686979"/>
                  </a:lnTo>
                  <a:lnTo>
                    <a:pt x="168668" y="1686979"/>
                  </a:lnTo>
                  <a:lnTo>
                    <a:pt x="168503" y="1685709"/>
                  </a:lnTo>
                  <a:lnTo>
                    <a:pt x="168503" y="1683169"/>
                  </a:lnTo>
                  <a:lnTo>
                    <a:pt x="169443" y="1679359"/>
                  </a:lnTo>
                  <a:lnTo>
                    <a:pt x="170065" y="1678089"/>
                  </a:lnTo>
                  <a:lnTo>
                    <a:pt x="169748" y="1678089"/>
                  </a:lnTo>
                  <a:lnTo>
                    <a:pt x="169595" y="1675549"/>
                  </a:lnTo>
                  <a:lnTo>
                    <a:pt x="170065" y="1674279"/>
                  </a:lnTo>
                  <a:lnTo>
                    <a:pt x="170218" y="1673009"/>
                  </a:lnTo>
                  <a:lnTo>
                    <a:pt x="170218" y="1674279"/>
                  </a:lnTo>
                  <a:lnTo>
                    <a:pt x="170370" y="1674279"/>
                  </a:lnTo>
                  <a:lnTo>
                    <a:pt x="170637" y="1673009"/>
                  </a:lnTo>
                  <a:lnTo>
                    <a:pt x="171462" y="1669199"/>
                  </a:lnTo>
                  <a:lnTo>
                    <a:pt x="171615" y="1669199"/>
                  </a:lnTo>
                  <a:lnTo>
                    <a:pt x="172237" y="1665389"/>
                  </a:lnTo>
                  <a:lnTo>
                    <a:pt x="172542" y="1669199"/>
                  </a:lnTo>
                  <a:lnTo>
                    <a:pt x="172542" y="1665389"/>
                  </a:lnTo>
                  <a:lnTo>
                    <a:pt x="172427" y="1661579"/>
                  </a:lnTo>
                  <a:lnTo>
                    <a:pt x="172389" y="1660309"/>
                  </a:lnTo>
                  <a:lnTo>
                    <a:pt x="172796" y="1657769"/>
                  </a:lnTo>
                  <a:lnTo>
                    <a:pt x="173012" y="1656499"/>
                  </a:lnTo>
                  <a:lnTo>
                    <a:pt x="173469" y="1656499"/>
                  </a:lnTo>
                  <a:lnTo>
                    <a:pt x="173469" y="1655229"/>
                  </a:lnTo>
                  <a:lnTo>
                    <a:pt x="173469" y="1653959"/>
                  </a:lnTo>
                  <a:lnTo>
                    <a:pt x="174091" y="1651419"/>
                  </a:lnTo>
                  <a:lnTo>
                    <a:pt x="174409" y="1648879"/>
                  </a:lnTo>
                  <a:lnTo>
                    <a:pt x="174561" y="1648879"/>
                  </a:lnTo>
                  <a:lnTo>
                    <a:pt x="174409" y="1650149"/>
                  </a:lnTo>
                  <a:lnTo>
                    <a:pt x="174091" y="1651419"/>
                  </a:lnTo>
                  <a:lnTo>
                    <a:pt x="174561" y="1651419"/>
                  </a:lnTo>
                  <a:lnTo>
                    <a:pt x="174764" y="1648879"/>
                  </a:lnTo>
                  <a:lnTo>
                    <a:pt x="174866" y="1647609"/>
                  </a:lnTo>
                  <a:lnTo>
                    <a:pt x="175183" y="1645069"/>
                  </a:lnTo>
                  <a:lnTo>
                    <a:pt x="174561" y="1645069"/>
                  </a:lnTo>
                  <a:lnTo>
                    <a:pt x="174866" y="1642529"/>
                  </a:lnTo>
                  <a:lnTo>
                    <a:pt x="174244" y="1645069"/>
                  </a:lnTo>
                  <a:lnTo>
                    <a:pt x="174091" y="1646339"/>
                  </a:lnTo>
                  <a:lnTo>
                    <a:pt x="174091" y="1647609"/>
                  </a:lnTo>
                  <a:lnTo>
                    <a:pt x="173939" y="1647609"/>
                  </a:lnTo>
                  <a:lnTo>
                    <a:pt x="173469" y="1651419"/>
                  </a:lnTo>
                  <a:lnTo>
                    <a:pt x="173316" y="1650149"/>
                  </a:lnTo>
                  <a:lnTo>
                    <a:pt x="173316" y="1648879"/>
                  </a:lnTo>
                  <a:lnTo>
                    <a:pt x="173939" y="1646339"/>
                  </a:lnTo>
                  <a:lnTo>
                    <a:pt x="173634" y="1646339"/>
                  </a:lnTo>
                  <a:lnTo>
                    <a:pt x="173316" y="1643799"/>
                  </a:lnTo>
                  <a:lnTo>
                    <a:pt x="174409" y="1641259"/>
                  </a:lnTo>
                  <a:lnTo>
                    <a:pt x="175488" y="1637449"/>
                  </a:lnTo>
                  <a:lnTo>
                    <a:pt x="175958" y="1636179"/>
                  </a:lnTo>
                  <a:lnTo>
                    <a:pt x="176415" y="1631099"/>
                  </a:lnTo>
                  <a:lnTo>
                    <a:pt x="176580" y="1629829"/>
                  </a:lnTo>
                  <a:lnTo>
                    <a:pt x="176733" y="1628559"/>
                  </a:lnTo>
                  <a:lnTo>
                    <a:pt x="177507" y="1622209"/>
                  </a:lnTo>
                  <a:lnTo>
                    <a:pt x="176885" y="1618399"/>
                  </a:lnTo>
                  <a:lnTo>
                    <a:pt x="177038" y="1617129"/>
                  </a:lnTo>
                  <a:lnTo>
                    <a:pt x="177660" y="1617129"/>
                  </a:lnTo>
                  <a:lnTo>
                    <a:pt x="177507" y="1618399"/>
                  </a:lnTo>
                  <a:lnTo>
                    <a:pt x="177660" y="1619669"/>
                  </a:lnTo>
                  <a:lnTo>
                    <a:pt x="177761" y="1617129"/>
                  </a:lnTo>
                  <a:lnTo>
                    <a:pt x="177812" y="1615859"/>
                  </a:lnTo>
                  <a:lnTo>
                    <a:pt x="178562" y="1610779"/>
                  </a:lnTo>
                  <a:lnTo>
                    <a:pt x="178752" y="1609509"/>
                  </a:lnTo>
                  <a:lnTo>
                    <a:pt x="178625" y="1609255"/>
                  </a:lnTo>
                  <a:lnTo>
                    <a:pt x="178587" y="1609483"/>
                  </a:lnTo>
                  <a:lnTo>
                    <a:pt x="178562" y="1609115"/>
                  </a:lnTo>
                  <a:lnTo>
                    <a:pt x="178130" y="1608239"/>
                  </a:lnTo>
                  <a:lnTo>
                    <a:pt x="178904" y="1604429"/>
                  </a:lnTo>
                  <a:lnTo>
                    <a:pt x="178625" y="1608239"/>
                  </a:lnTo>
                  <a:lnTo>
                    <a:pt x="178625" y="1609255"/>
                  </a:lnTo>
                  <a:lnTo>
                    <a:pt x="179057" y="1605699"/>
                  </a:lnTo>
                  <a:lnTo>
                    <a:pt x="179209" y="1605699"/>
                  </a:lnTo>
                  <a:lnTo>
                    <a:pt x="179425" y="1604429"/>
                  </a:lnTo>
                  <a:lnTo>
                    <a:pt x="179628" y="1603159"/>
                  </a:lnTo>
                  <a:lnTo>
                    <a:pt x="180454" y="1598079"/>
                  </a:lnTo>
                  <a:lnTo>
                    <a:pt x="180682" y="1594269"/>
                  </a:lnTo>
                  <a:lnTo>
                    <a:pt x="180835" y="1591729"/>
                  </a:lnTo>
                  <a:close/>
                </a:path>
                <a:path w="1529080" h="2522854">
                  <a:moveTo>
                    <a:pt x="181546" y="1211211"/>
                  </a:moveTo>
                  <a:lnTo>
                    <a:pt x="181229" y="1211465"/>
                  </a:lnTo>
                  <a:lnTo>
                    <a:pt x="181546" y="1211211"/>
                  </a:lnTo>
                  <a:close/>
                </a:path>
                <a:path w="1529080" h="2522854">
                  <a:moveTo>
                    <a:pt x="182626" y="1547279"/>
                  </a:moveTo>
                  <a:lnTo>
                    <a:pt x="182003" y="1548549"/>
                  </a:lnTo>
                  <a:lnTo>
                    <a:pt x="182587" y="1547596"/>
                  </a:lnTo>
                  <a:lnTo>
                    <a:pt x="182626" y="1547279"/>
                  </a:lnTo>
                  <a:close/>
                </a:path>
                <a:path w="1529080" h="2522854">
                  <a:moveTo>
                    <a:pt x="184175" y="1537119"/>
                  </a:moveTo>
                  <a:lnTo>
                    <a:pt x="184023" y="1537119"/>
                  </a:lnTo>
                  <a:lnTo>
                    <a:pt x="184086" y="1537627"/>
                  </a:lnTo>
                  <a:lnTo>
                    <a:pt x="184175" y="1537119"/>
                  </a:lnTo>
                  <a:close/>
                </a:path>
                <a:path w="1529080" h="2522854">
                  <a:moveTo>
                    <a:pt x="184175" y="1205750"/>
                  </a:moveTo>
                  <a:lnTo>
                    <a:pt x="183718" y="1205877"/>
                  </a:lnTo>
                  <a:lnTo>
                    <a:pt x="183870" y="1205877"/>
                  </a:lnTo>
                  <a:lnTo>
                    <a:pt x="184175" y="1205750"/>
                  </a:lnTo>
                  <a:close/>
                </a:path>
                <a:path w="1529080" h="2522854">
                  <a:moveTo>
                    <a:pt x="184340" y="794791"/>
                  </a:moveTo>
                  <a:lnTo>
                    <a:pt x="184023" y="794791"/>
                  </a:lnTo>
                  <a:lnTo>
                    <a:pt x="184251" y="795515"/>
                  </a:lnTo>
                  <a:lnTo>
                    <a:pt x="184340" y="794791"/>
                  </a:lnTo>
                  <a:close/>
                </a:path>
                <a:path w="1529080" h="2522854">
                  <a:moveTo>
                    <a:pt x="184950" y="794791"/>
                  </a:moveTo>
                  <a:lnTo>
                    <a:pt x="184492" y="793521"/>
                  </a:lnTo>
                  <a:lnTo>
                    <a:pt x="184340" y="794791"/>
                  </a:lnTo>
                  <a:lnTo>
                    <a:pt x="184645" y="794791"/>
                  </a:lnTo>
                  <a:lnTo>
                    <a:pt x="184645" y="796061"/>
                  </a:lnTo>
                  <a:lnTo>
                    <a:pt x="184950" y="794791"/>
                  </a:lnTo>
                  <a:close/>
                </a:path>
                <a:path w="1529080" h="2522854">
                  <a:moveTo>
                    <a:pt x="186347" y="931951"/>
                  </a:moveTo>
                  <a:lnTo>
                    <a:pt x="185953" y="931405"/>
                  </a:lnTo>
                  <a:lnTo>
                    <a:pt x="185889" y="931951"/>
                  </a:lnTo>
                  <a:lnTo>
                    <a:pt x="186347" y="931951"/>
                  </a:lnTo>
                  <a:close/>
                </a:path>
                <a:path w="1529080" h="2522854">
                  <a:moveTo>
                    <a:pt x="188214" y="1208798"/>
                  </a:moveTo>
                  <a:lnTo>
                    <a:pt x="187286" y="1208798"/>
                  </a:lnTo>
                  <a:lnTo>
                    <a:pt x="187121" y="1208925"/>
                  </a:lnTo>
                  <a:lnTo>
                    <a:pt x="188214" y="1208798"/>
                  </a:lnTo>
                  <a:close/>
                </a:path>
                <a:path w="1529080" h="2522854">
                  <a:moveTo>
                    <a:pt x="188988" y="1497749"/>
                  </a:moveTo>
                  <a:lnTo>
                    <a:pt x="188836" y="1499019"/>
                  </a:lnTo>
                  <a:lnTo>
                    <a:pt x="188988" y="1499019"/>
                  </a:lnTo>
                  <a:lnTo>
                    <a:pt x="188988" y="1497749"/>
                  </a:lnTo>
                  <a:close/>
                </a:path>
                <a:path w="1529080" h="2522854">
                  <a:moveTo>
                    <a:pt x="190385" y="826541"/>
                  </a:moveTo>
                  <a:lnTo>
                    <a:pt x="190080" y="826541"/>
                  </a:lnTo>
                  <a:lnTo>
                    <a:pt x="190233" y="827811"/>
                  </a:lnTo>
                  <a:lnTo>
                    <a:pt x="190385" y="826541"/>
                  </a:lnTo>
                  <a:close/>
                </a:path>
                <a:path w="1529080" h="2522854">
                  <a:moveTo>
                    <a:pt x="191008" y="1482509"/>
                  </a:moveTo>
                  <a:lnTo>
                    <a:pt x="190538" y="1483779"/>
                  </a:lnTo>
                  <a:lnTo>
                    <a:pt x="190754" y="1485557"/>
                  </a:lnTo>
                  <a:lnTo>
                    <a:pt x="191008" y="1482509"/>
                  </a:lnTo>
                  <a:close/>
                </a:path>
                <a:path w="1529080" h="2522854">
                  <a:moveTo>
                    <a:pt x="191566" y="941044"/>
                  </a:moveTo>
                  <a:lnTo>
                    <a:pt x="191477" y="940841"/>
                  </a:lnTo>
                  <a:lnTo>
                    <a:pt x="191008" y="942111"/>
                  </a:lnTo>
                  <a:lnTo>
                    <a:pt x="191566" y="941044"/>
                  </a:lnTo>
                  <a:close/>
                </a:path>
                <a:path w="1529080" h="2522854">
                  <a:moveTo>
                    <a:pt x="193332" y="822731"/>
                  </a:moveTo>
                  <a:lnTo>
                    <a:pt x="193179" y="821461"/>
                  </a:lnTo>
                  <a:lnTo>
                    <a:pt x="193179" y="822731"/>
                  </a:lnTo>
                  <a:lnTo>
                    <a:pt x="193332" y="822731"/>
                  </a:lnTo>
                  <a:close/>
                </a:path>
                <a:path w="1529080" h="2522854">
                  <a:moveTo>
                    <a:pt x="194106" y="860831"/>
                  </a:moveTo>
                  <a:lnTo>
                    <a:pt x="194017" y="860107"/>
                  </a:lnTo>
                  <a:lnTo>
                    <a:pt x="193954" y="860831"/>
                  </a:lnTo>
                  <a:lnTo>
                    <a:pt x="194106" y="860831"/>
                  </a:lnTo>
                  <a:close/>
                </a:path>
                <a:path w="1529080" h="2522854">
                  <a:moveTo>
                    <a:pt x="194310" y="857021"/>
                  </a:moveTo>
                  <a:lnTo>
                    <a:pt x="194259" y="855751"/>
                  </a:lnTo>
                  <a:lnTo>
                    <a:pt x="193484" y="855751"/>
                  </a:lnTo>
                  <a:lnTo>
                    <a:pt x="194017" y="860107"/>
                  </a:lnTo>
                  <a:lnTo>
                    <a:pt x="194310" y="857021"/>
                  </a:lnTo>
                  <a:close/>
                </a:path>
                <a:path w="1529080" h="2522854">
                  <a:moveTo>
                    <a:pt x="194576" y="1477429"/>
                  </a:moveTo>
                  <a:lnTo>
                    <a:pt x="194259" y="1476159"/>
                  </a:lnTo>
                  <a:lnTo>
                    <a:pt x="194259" y="1477429"/>
                  </a:lnTo>
                  <a:lnTo>
                    <a:pt x="194576" y="1477429"/>
                  </a:lnTo>
                  <a:close/>
                </a:path>
                <a:path w="1529080" h="2522854">
                  <a:moveTo>
                    <a:pt x="195313" y="1479969"/>
                  </a:moveTo>
                  <a:lnTo>
                    <a:pt x="195199" y="1476159"/>
                  </a:lnTo>
                  <a:lnTo>
                    <a:pt x="194881" y="1476159"/>
                  </a:lnTo>
                  <a:lnTo>
                    <a:pt x="194424" y="1479969"/>
                  </a:lnTo>
                  <a:lnTo>
                    <a:pt x="194106" y="1479969"/>
                  </a:lnTo>
                  <a:lnTo>
                    <a:pt x="194259" y="1477429"/>
                  </a:lnTo>
                  <a:lnTo>
                    <a:pt x="193332" y="1476159"/>
                  </a:lnTo>
                  <a:lnTo>
                    <a:pt x="192709" y="1474889"/>
                  </a:lnTo>
                  <a:lnTo>
                    <a:pt x="191160" y="1479969"/>
                  </a:lnTo>
                  <a:lnTo>
                    <a:pt x="191312" y="1485049"/>
                  </a:lnTo>
                  <a:lnTo>
                    <a:pt x="190855" y="1486319"/>
                  </a:lnTo>
                  <a:lnTo>
                    <a:pt x="190754" y="1485557"/>
                  </a:lnTo>
                  <a:lnTo>
                    <a:pt x="190690" y="1487589"/>
                  </a:lnTo>
                  <a:lnTo>
                    <a:pt x="190080" y="1487589"/>
                  </a:lnTo>
                  <a:lnTo>
                    <a:pt x="189915" y="1488859"/>
                  </a:lnTo>
                  <a:lnTo>
                    <a:pt x="190131" y="1491399"/>
                  </a:lnTo>
                  <a:lnTo>
                    <a:pt x="190106" y="1493177"/>
                  </a:lnTo>
                  <a:lnTo>
                    <a:pt x="189915" y="1493939"/>
                  </a:lnTo>
                  <a:lnTo>
                    <a:pt x="189763" y="1491399"/>
                  </a:lnTo>
                  <a:lnTo>
                    <a:pt x="189306" y="1493939"/>
                  </a:lnTo>
                  <a:lnTo>
                    <a:pt x="189458" y="1496479"/>
                  </a:lnTo>
                  <a:lnTo>
                    <a:pt x="189966" y="1493939"/>
                  </a:lnTo>
                  <a:lnTo>
                    <a:pt x="190106" y="1493278"/>
                  </a:lnTo>
                  <a:lnTo>
                    <a:pt x="190080" y="1495209"/>
                  </a:lnTo>
                  <a:lnTo>
                    <a:pt x="189458" y="1497749"/>
                  </a:lnTo>
                  <a:lnTo>
                    <a:pt x="189141" y="1496479"/>
                  </a:lnTo>
                  <a:lnTo>
                    <a:pt x="189306" y="1499019"/>
                  </a:lnTo>
                  <a:lnTo>
                    <a:pt x="188988" y="1499019"/>
                  </a:lnTo>
                  <a:lnTo>
                    <a:pt x="188988" y="1500289"/>
                  </a:lnTo>
                  <a:lnTo>
                    <a:pt x="188366" y="1504099"/>
                  </a:lnTo>
                  <a:lnTo>
                    <a:pt x="188683" y="1505369"/>
                  </a:lnTo>
                  <a:lnTo>
                    <a:pt x="187909" y="1506639"/>
                  </a:lnTo>
                  <a:lnTo>
                    <a:pt x="187909" y="1511719"/>
                  </a:lnTo>
                  <a:lnTo>
                    <a:pt x="186969" y="1511719"/>
                  </a:lnTo>
                  <a:lnTo>
                    <a:pt x="187121" y="1512989"/>
                  </a:lnTo>
                  <a:lnTo>
                    <a:pt x="187210" y="1514259"/>
                  </a:lnTo>
                  <a:lnTo>
                    <a:pt x="187121" y="1516799"/>
                  </a:lnTo>
                  <a:lnTo>
                    <a:pt x="186969" y="1518069"/>
                  </a:lnTo>
                  <a:lnTo>
                    <a:pt x="186512" y="1514259"/>
                  </a:lnTo>
                  <a:lnTo>
                    <a:pt x="186042" y="1524419"/>
                  </a:lnTo>
                  <a:lnTo>
                    <a:pt x="185115" y="1524419"/>
                  </a:lnTo>
                  <a:lnTo>
                    <a:pt x="185572" y="1526959"/>
                  </a:lnTo>
                  <a:lnTo>
                    <a:pt x="184175" y="1533309"/>
                  </a:lnTo>
                  <a:lnTo>
                    <a:pt x="184175" y="1537119"/>
                  </a:lnTo>
                  <a:lnTo>
                    <a:pt x="184175" y="1538389"/>
                  </a:lnTo>
                  <a:lnTo>
                    <a:pt x="184086" y="1537627"/>
                  </a:lnTo>
                  <a:lnTo>
                    <a:pt x="183718" y="1539659"/>
                  </a:lnTo>
                  <a:lnTo>
                    <a:pt x="183400" y="1540929"/>
                  </a:lnTo>
                  <a:lnTo>
                    <a:pt x="182943" y="1542199"/>
                  </a:lnTo>
                  <a:lnTo>
                    <a:pt x="183718" y="1542199"/>
                  </a:lnTo>
                  <a:lnTo>
                    <a:pt x="183248" y="1547279"/>
                  </a:lnTo>
                  <a:lnTo>
                    <a:pt x="183553" y="1548549"/>
                  </a:lnTo>
                  <a:lnTo>
                    <a:pt x="182321" y="1552359"/>
                  </a:lnTo>
                  <a:lnTo>
                    <a:pt x="182778" y="1547279"/>
                  </a:lnTo>
                  <a:lnTo>
                    <a:pt x="182587" y="1547596"/>
                  </a:lnTo>
                  <a:lnTo>
                    <a:pt x="181851" y="1553629"/>
                  </a:lnTo>
                  <a:lnTo>
                    <a:pt x="182626" y="1552359"/>
                  </a:lnTo>
                  <a:lnTo>
                    <a:pt x="181851" y="1554899"/>
                  </a:lnTo>
                  <a:lnTo>
                    <a:pt x="182003" y="1554899"/>
                  </a:lnTo>
                  <a:lnTo>
                    <a:pt x="181229" y="1556169"/>
                  </a:lnTo>
                  <a:lnTo>
                    <a:pt x="182168" y="1556169"/>
                  </a:lnTo>
                  <a:lnTo>
                    <a:pt x="181076" y="1558709"/>
                  </a:lnTo>
                  <a:lnTo>
                    <a:pt x="181381" y="1559979"/>
                  </a:lnTo>
                  <a:lnTo>
                    <a:pt x="180606" y="1563789"/>
                  </a:lnTo>
                  <a:lnTo>
                    <a:pt x="180454" y="1561249"/>
                  </a:lnTo>
                  <a:lnTo>
                    <a:pt x="180301" y="1565059"/>
                  </a:lnTo>
                  <a:lnTo>
                    <a:pt x="180606" y="1566329"/>
                  </a:lnTo>
                  <a:lnTo>
                    <a:pt x="180149" y="1571409"/>
                  </a:lnTo>
                  <a:lnTo>
                    <a:pt x="179832" y="1568869"/>
                  </a:lnTo>
                  <a:lnTo>
                    <a:pt x="179209" y="1570139"/>
                  </a:lnTo>
                  <a:lnTo>
                    <a:pt x="179057" y="1572679"/>
                  </a:lnTo>
                  <a:lnTo>
                    <a:pt x="179374" y="1575219"/>
                  </a:lnTo>
                  <a:lnTo>
                    <a:pt x="179057" y="1577759"/>
                  </a:lnTo>
                  <a:lnTo>
                    <a:pt x="178752" y="1577759"/>
                  </a:lnTo>
                  <a:lnTo>
                    <a:pt x="178904" y="1580299"/>
                  </a:lnTo>
                  <a:lnTo>
                    <a:pt x="177507" y="1586649"/>
                  </a:lnTo>
                  <a:lnTo>
                    <a:pt x="177812" y="1590459"/>
                  </a:lnTo>
                  <a:lnTo>
                    <a:pt x="177977" y="1590459"/>
                  </a:lnTo>
                  <a:lnTo>
                    <a:pt x="178600" y="1590459"/>
                  </a:lnTo>
                  <a:lnTo>
                    <a:pt x="180911" y="1590459"/>
                  </a:lnTo>
                  <a:lnTo>
                    <a:pt x="181292" y="1584109"/>
                  </a:lnTo>
                  <a:lnTo>
                    <a:pt x="182778" y="1575219"/>
                  </a:lnTo>
                  <a:lnTo>
                    <a:pt x="182524" y="1576298"/>
                  </a:lnTo>
                  <a:lnTo>
                    <a:pt x="183197" y="1571409"/>
                  </a:lnTo>
                  <a:lnTo>
                    <a:pt x="183845" y="1566646"/>
                  </a:lnTo>
                  <a:lnTo>
                    <a:pt x="184213" y="1563789"/>
                  </a:lnTo>
                  <a:lnTo>
                    <a:pt x="185153" y="1556169"/>
                  </a:lnTo>
                  <a:lnTo>
                    <a:pt x="186461" y="1544739"/>
                  </a:lnTo>
                  <a:lnTo>
                    <a:pt x="187553" y="1538389"/>
                  </a:lnTo>
                  <a:lnTo>
                    <a:pt x="188214" y="1534579"/>
                  </a:lnTo>
                  <a:lnTo>
                    <a:pt x="188836" y="1530769"/>
                  </a:lnTo>
                  <a:lnTo>
                    <a:pt x="188518" y="1530769"/>
                  </a:lnTo>
                  <a:lnTo>
                    <a:pt x="188366" y="1528229"/>
                  </a:lnTo>
                  <a:lnTo>
                    <a:pt x="189141" y="1526959"/>
                  </a:lnTo>
                  <a:lnTo>
                    <a:pt x="189115" y="1518069"/>
                  </a:lnTo>
                  <a:lnTo>
                    <a:pt x="189141" y="1516799"/>
                  </a:lnTo>
                  <a:lnTo>
                    <a:pt x="191630" y="1512989"/>
                  </a:lnTo>
                  <a:lnTo>
                    <a:pt x="191630" y="1506639"/>
                  </a:lnTo>
                  <a:lnTo>
                    <a:pt x="191630" y="1505369"/>
                  </a:lnTo>
                  <a:lnTo>
                    <a:pt x="191160" y="1506639"/>
                  </a:lnTo>
                  <a:lnTo>
                    <a:pt x="191630" y="1504099"/>
                  </a:lnTo>
                  <a:lnTo>
                    <a:pt x="191935" y="1497749"/>
                  </a:lnTo>
                  <a:lnTo>
                    <a:pt x="192405" y="1499019"/>
                  </a:lnTo>
                  <a:lnTo>
                    <a:pt x="192405" y="1497749"/>
                  </a:lnTo>
                  <a:lnTo>
                    <a:pt x="192087" y="1497749"/>
                  </a:lnTo>
                  <a:lnTo>
                    <a:pt x="192405" y="1496479"/>
                  </a:lnTo>
                  <a:lnTo>
                    <a:pt x="192709" y="1496479"/>
                  </a:lnTo>
                  <a:lnTo>
                    <a:pt x="193027" y="1490129"/>
                  </a:lnTo>
                  <a:lnTo>
                    <a:pt x="193725" y="1486319"/>
                  </a:lnTo>
                  <a:lnTo>
                    <a:pt x="193954" y="1485049"/>
                  </a:lnTo>
                  <a:lnTo>
                    <a:pt x="194106" y="1491399"/>
                  </a:lnTo>
                  <a:lnTo>
                    <a:pt x="195021" y="1485049"/>
                  </a:lnTo>
                  <a:lnTo>
                    <a:pt x="195199" y="1483779"/>
                  </a:lnTo>
                  <a:lnTo>
                    <a:pt x="195313" y="1479969"/>
                  </a:lnTo>
                  <a:close/>
                </a:path>
                <a:path w="1529080" h="2522854">
                  <a:moveTo>
                    <a:pt x="195351" y="939571"/>
                  </a:moveTo>
                  <a:lnTo>
                    <a:pt x="194830" y="940638"/>
                  </a:lnTo>
                  <a:lnTo>
                    <a:pt x="194881" y="940841"/>
                  </a:lnTo>
                  <a:lnTo>
                    <a:pt x="195351" y="939571"/>
                  </a:lnTo>
                  <a:close/>
                </a:path>
                <a:path w="1529080" h="2522854">
                  <a:moveTo>
                    <a:pt x="196748" y="879881"/>
                  </a:moveTo>
                  <a:lnTo>
                    <a:pt x="196596" y="878611"/>
                  </a:lnTo>
                  <a:lnTo>
                    <a:pt x="196443" y="878611"/>
                  </a:lnTo>
                  <a:lnTo>
                    <a:pt x="196443" y="879881"/>
                  </a:lnTo>
                  <a:lnTo>
                    <a:pt x="196748" y="879881"/>
                  </a:lnTo>
                  <a:close/>
                </a:path>
                <a:path w="1529080" h="2522854">
                  <a:moveTo>
                    <a:pt x="197396" y="883818"/>
                  </a:moveTo>
                  <a:lnTo>
                    <a:pt x="197370" y="883691"/>
                  </a:lnTo>
                  <a:lnTo>
                    <a:pt x="197218" y="883691"/>
                  </a:lnTo>
                  <a:lnTo>
                    <a:pt x="197396" y="883818"/>
                  </a:lnTo>
                  <a:close/>
                </a:path>
                <a:path w="1529080" h="2522854">
                  <a:moveTo>
                    <a:pt x="197789" y="884085"/>
                  </a:moveTo>
                  <a:lnTo>
                    <a:pt x="197396" y="883818"/>
                  </a:lnTo>
                  <a:lnTo>
                    <a:pt x="197675" y="884961"/>
                  </a:lnTo>
                  <a:lnTo>
                    <a:pt x="197789" y="884085"/>
                  </a:lnTo>
                  <a:close/>
                </a:path>
                <a:path w="1529080" h="2522854">
                  <a:moveTo>
                    <a:pt x="197827" y="848131"/>
                  </a:moveTo>
                  <a:lnTo>
                    <a:pt x="197053" y="846861"/>
                  </a:lnTo>
                  <a:lnTo>
                    <a:pt x="197370" y="845591"/>
                  </a:lnTo>
                  <a:lnTo>
                    <a:pt x="197218" y="843051"/>
                  </a:lnTo>
                  <a:lnTo>
                    <a:pt x="195821" y="841781"/>
                  </a:lnTo>
                  <a:lnTo>
                    <a:pt x="195656" y="839241"/>
                  </a:lnTo>
                  <a:lnTo>
                    <a:pt x="196126" y="840511"/>
                  </a:lnTo>
                  <a:lnTo>
                    <a:pt x="196278" y="839241"/>
                  </a:lnTo>
                  <a:lnTo>
                    <a:pt x="196900" y="840511"/>
                  </a:lnTo>
                  <a:lnTo>
                    <a:pt x="196748" y="839241"/>
                  </a:lnTo>
                  <a:lnTo>
                    <a:pt x="196443" y="839241"/>
                  </a:lnTo>
                  <a:lnTo>
                    <a:pt x="196596" y="837971"/>
                  </a:lnTo>
                  <a:lnTo>
                    <a:pt x="196126" y="836701"/>
                  </a:lnTo>
                  <a:lnTo>
                    <a:pt x="195973" y="835431"/>
                  </a:lnTo>
                  <a:lnTo>
                    <a:pt x="195199" y="835431"/>
                  </a:lnTo>
                  <a:lnTo>
                    <a:pt x="195199" y="834161"/>
                  </a:lnTo>
                  <a:lnTo>
                    <a:pt x="195351" y="834161"/>
                  </a:lnTo>
                  <a:lnTo>
                    <a:pt x="195122" y="832891"/>
                  </a:lnTo>
                  <a:lnTo>
                    <a:pt x="194970" y="832091"/>
                  </a:lnTo>
                  <a:lnTo>
                    <a:pt x="195199" y="831621"/>
                  </a:lnTo>
                  <a:lnTo>
                    <a:pt x="195821" y="830351"/>
                  </a:lnTo>
                  <a:lnTo>
                    <a:pt x="193027" y="825271"/>
                  </a:lnTo>
                  <a:lnTo>
                    <a:pt x="193179" y="822731"/>
                  </a:lnTo>
                  <a:lnTo>
                    <a:pt x="192405" y="820191"/>
                  </a:lnTo>
                  <a:lnTo>
                    <a:pt x="191630" y="817651"/>
                  </a:lnTo>
                  <a:lnTo>
                    <a:pt x="191008" y="816381"/>
                  </a:lnTo>
                  <a:lnTo>
                    <a:pt x="191312" y="816381"/>
                  </a:lnTo>
                  <a:lnTo>
                    <a:pt x="191084" y="815111"/>
                  </a:lnTo>
                  <a:lnTo>
                    <a:pt x="190855" y="813841"/>
                  </a:lnTo>
                  <a:lnTo>
                    <a:pt x="189763" y="815111"/>
                  </a:lnTo>
                  <a:lnTo>
                    <a:pt x="189306" y="812571"/>
                  </a:lnTo>
                  <a:lnTo>
                    <a:pt x="189458" y="810031"/>
                  </a:lnTo>
                  <a:lnTo>
                    <a:pt x="190080" y="813841"/>
                  </a:lnTo>
                  <a:lnTo>
                    <a:pt x="190080" y="812571"/>
                  </a:lnTo>
                  <a:lnTo>
                    <a:pt x="191160" y="811301"/>
                  </a:lnTo>
                  <a:lnTo>
                    <a:pt x="188836" y="808761"/>
                  </a:lnTo>
                  <a:lnTo>
                    <a:pt x="188988" y="807491"/>
                  </a:lnTo>
                  <a:lnTo>
                    <a:pt x="189141" y="807491"/>
                  </a:lnTo>
                  <a:lnTo>
                    <a:pt x="189141" y="806221"/>
                  </a:lnTo>
                  <a:lnTo>
                    <a:pt x="187591" y="803681"/>
                  </a:lnTo>
                  <a:lnTo>
                    <a:pt x="186969" y="801141"/>
                  </a:lnTo>
                  <a:lnTo>
                    <a:pt x="187121" y="801141"/>
                  </a:lnTo>
                  <a:lnTo>
                    <a:pt x="186042" y="799871"/>
                  </a:lnTo>
                  <a:lnTo>
                    <a:pt x="184797" y="797331"/>
                  </a:lnTo>
                  <a:lnTo>
                    <a:pt x="184416" y="796061"/>
                  </a:lnTo>
                  <a:lnTo>
                    <a:pt x="184251" y="795515"/>
                  </a:lnTo>
                  <a:lnTo>
                    <a:pt x="184175" y="796061"/>
                  </a:lnTo>
                  <a:lnTo>
                    <a:pt x="183400" y="793521"/>
                  </a:lnTo>
                  <a:lnTo>
                    <a:pt x="183553" y="792251"/>
                  </a:lnTo>
                  <a:lnTo>
                    <a:pt x="183248" y="790981"/>
                  </a:lnTo>
                  <a:lnTo>
                    <a:pt x="183718" y="790981"/>
                  </a:lnTo>
                  <a:lnTo>
                    <a:pt x="184340" y="792251"/>
                  </a:lnTo>
                  <a:lnTo>
                    <a:pt x="184797" y="790981"/>
                  </a:lnTo>
                  <a:lnTo>
                    <a:pt x="183553" y="789711"/>
                  </a:lnTo>
                  <a:lnTo>
                    <a:pt x="183400" y="788441"/>
                  </a:lnTo>
                  <a:lnTo>
                    <a:pt x="183718" y="788441"/>
                  </a:lnTo>
                  <a:lnTo>
                    <a:pt x="182778" y="785901"/>
                  </a:lnTo>
                  <a:lnTo>
                    <a:pt x="182003" y="785901"/>
                  </a:lnTo>
                  <a:lnTo>
                    <a:pt x="181076" y="783361"/>
                  </a:lnTo>
                  <a:lnTo>
                    <a:pt x="180924" y="783361"/>
                  </a:lnTo>
                  <a:lnTo>
                    <a:pt x="179679" y="782091"/>
                  </a:lnTo>
                  <a:lnTo>
                    <a:pt x="180924" y="782091"/>
                  </a:lnTo>
                  <a:lnTo>
                    <a:pt x="179832" y="779551"/>
                  </a:lnTo>
                  <a:lnTo>
                    <a:pt x="180454" y="779551"/>
                  </a:lnTo>
                  <a:lnTo>
                    <a:pt x="179832" y="778281"/>
                  </a:lnTo>
                  <a:lnTo>
                    <a:pt x="178422" y="774814"/>
                  </a:lnTo>
                  <a:lnTo>
                    <a:pt x="178130" y="774471"/>
                  </a:lnTo>
                  <a:lnTo>
                    <a:pt x="177876" y="773633"/>
                  </a:lnTo>
                  <a:lnTo>
                    <a:pt x="177660" y="773201"/>
                  </a:lnTo>
                  <a:lnTo>
                    <a:pt x="177800" y="773391"/>
                  </a:lnTo>
                  <a:lnTo>
                    <a:pt x="177736" y="773201"/>
                  </a:lnTo>
                  <a:lnTo>
                    <a:pt x="176580" y="769391"/>
                  </a:lnTo>
                  <a:lnTo>
                    <a:pt x="178130" y="769391"/>
                  </a:lnTo>
                  <a:lnTo>
                    <a:pt x="174866" y="764311"/>
                  </a:lnTo>
                  <a:lnTo>
                    <a:pt x="175488" y="761771"/>
                  </a:lnTo>
                  <a:lnTo>
                    <a:pt x="173469" y="757961"/>
                  </a:lnTo>
                  <a:lnTo>
                    <a:pt x="173012" y="754151"/>
                  </a:lnTo>
                  <a:lnTo>
                    <a:pt x="172072" y="751611"/>
                  </a:lnTo>
                  <a:lnTo>
                    <a:pt x="171145" y="749071"/>
                  </a:lnTo>
                  <a:lnTo>
                    <a:pt x="170675" y="751611"/>
                  </a:lnTo>
                  <a:lnTo>
                    <a:pt x="170675" y="747801"/>
                  </a:lnTo>
                  <a:lnTo>
                    <a:pt x="170218" y="747801"/>
                  </a:lnTo>
                  <a:lnTo>
                    <a:pt x="169900" y="747801"/>
                  </a:lnTo>
                  <a:lnTo>
                    <a:pt x="169278" y="747801"/>
                  </a:lnTo>
                  <a:lnTo>
                    <a:pt x="169125" y="746531"/>
                  </a:lnTo>
                  <a:lnTo>
                    <a:pt x="169278" y="746531"/>
                  </a:lnTo>
                  <a:lnTo>
                    <a:pt x="169900" y="747801"/>
                  </a:lnTo>
                  <a:lnTo>
                    <a:pt x="170065" y="746531"/>
                  </a:lnTo>
                  <a:lnTo>
                    <a:pt x="169748" y="746531"/>
                  </a:lnTo>
                  <a:lnTo>
                    <a:pt x="168973" y="745261"/>
                  </a:lnTo>
                  <a:lnTo>
                    <a:pt x="168668" y="742721"/>
                  </a:lnTo>
                  <a:lnTo>
                    <a:pt x="169278" y="743991"/>
                  </a:lnTo>
                  <a:lnTo>
                    <a:pt x="169443" y="743991"/>
                  </a:lnTo>
                  <a:lnTo>
                    <a:pt x="169125" y="742721"/>
                  </a:lnTo>
                  <a:lnTo>
                    <a:pt x="168821" y="741451"/>
                  </a:lnTo>
                  <a:lnTo>
                    <a:pt x="169595" y="742721"/>
                  </a:lnTo>
                  <a:lnTo>
                    <a:pt x="169443" y="741451"/>
                  </a:lnTo>
                  <a:lnTo>
                    <a:pt x="169125" y="741451"/>
                  </a:lnTo>
                  <a:lnTo>
                    <a:pt x="168503" y="740181"/>
                  </a:lnTo>
                  <a:lnTo>
                    <a:pt x="168198" y="738911"/>
                  </a:lnTo>
                  <a:lnTo>
                    <a:pt x="168351" y="741451"/>
                  </a:lnTo>
                  <a:lnTo>
                    <a:pt x="167106" y="738911"/>
                  </a:lnTo>
                  <a:lnTo>
                    <a:pt x="166497" y="737641"/>
                  </a:lnTo>
                  <a:lnTo>
                    <a:pt x="168351" y="737641"/>
                  </a:lnTo>
                  <a:lnTo>
                    <a:pt x="167424" y="736371"/>
                  </a:lnTo>
                  <a:lnTo>
                    <a:pt x="167157" y="736015"/>
                  </a:lnTo>
                  <a:lnTo>
                    <a:pt x="166878" y="735101"/>
                  </a:lnTo>
                  <a:lnTo>
                    <a:pt x="166497" y="733831"/>
                  </a:lnTo>
                  <a:lnTo>
                    <a:pt x="165100" y="730021"/>
                  </a:lnTo>
                  <a:lnTo>
                    <a:pt x="163537" y="727481"/>
                  </a:lnTo>
                  <a:lnTo>
                    <a:pt x="164007" y="727481"/>
                  </a:lnTo>
                  <a:lnTo>
                    <a:pt x="162763" y="723671"/>
                  </a:lnTo>
                  <a:lnTo>
                    <a:pt x="159969" y="718591"/>
                  </a:lnTo>
                  <a:lnTo>
                    <a:pt x="159664" y="717321"/>
                  </a:lnTo>
                  <a:lnTo>
                    <a:pt x="159359" y="716051"/>
                  </a:lnTo>
                  <a:lnTo>
                    <a:pt x="159816" y="716051"/>
                  </a:lnTo>
                  <a:lnTo>
                    <a:pt x="159359" y="714781"/>
                  </a:lnTo>
                  <a:lnTo>
                    <a:pt x="158737" y="714781"/>
                  </a:lnTo>
                  <a:lnTo>
                    <a:pt x="158737" y="713511"/>
                  </a:lnTo>
                  <a:lnTo>
                    <a:pt x="157797" y="710971"/>
                  </a:lnTo>
                  <a:lnTo>
                    <a:pt x="158267" y="710971"/>
                  </a:lnTo>
                  <a:lnTo>
                    <a:pt x="157645" y="708431"/>
                  </a:lnTo>
                  <a:lnTo>
                    <a:pt x="152996" y="708431"/>
                  </a:lnTo>
                  <a:lnTo>
                    <a:pt x="152679" y="708431"/>
                  </a:lnTo>
                  <a:lnTo>
                    <a:pt x="152527" y="708431"/>
                  </a:lnTo>
                  <a:lnTo>
                    <a:pt x="153619" y="710971"/>
                  </a:lnTo>
                  <a:lnTo>
                    <a:pt x="152679" y="709701"/>
                  </a:lnTo>
                  <a:lnTo>
                    <a:pt x="153924" y="713511"/>
                  </a:lnTo>
                  <a:lnTo>
                    <a:pt x="154228" y="714781"/>
                  </a:lnTo>
                  <a:lnTo>
                    <a:pt x="156095" y="718591"/>
                  </a:lnTo>
                  <a:lnTo>
                    <a:pt x="156095" y="717321"/>
                  </a:lnTo>
                  <a:lnTo>
                    <a:pt x="156248" y="717321"/>
                  </a:lnTo>
                  <a:lnTo>
                    <a:pt x="156565" y="718591"/>
                  </a:lnTo>
                  <a:lnTo>
                    <a:pt x="156248" y="718591"/>
                  </a:lnTo>
                  <a:lnTo>
                    <a:pt x="158572" y="723671"/>
                  </a:lnTo>
                  <a:lnTo>
                    <a:pt x="158572" y="730021"/>
                  </a:lnTo>
                  <a:lnTo>
                    <a:pt x="160909" y="733831"/>
                  </a:lnTo>
                  <a:lnTo>
                    <a:pt x="160756" y="733831"/>
                  </a:lnTo>
                  <a:lnTo>
                    <a:pt x="161988" y="736371"/>
                  </a:lnTo>
                  <a:lnTo>
                    <a:pt x="162140" y="737641"/>
                  </a:lnTo>
                  <a:lnTo>
                    <a:pt x="164325" y="741451"/>
                  </a:lnTo>
                  <a:lnTo>
                    <a:pt x="164325" y="743991"/>
                  </a:lnTo>
                  <a:lnTo>
                    <a:pt x="166027" y="747801"/>
                  </a:lnTo>
                  <a:lnTo>
                    <a:pt x="165557" y="750341"/>
                  </a:lnTo>
                  <a:lnTo>
                    <a:pt x="169443" y="756691"/>
                  </a:lnTo>
                  <a:lnTo>
                    <a:pt x="169748" y="760501"/>
                  </a:lnTo>
                  <a:lnTo>
                    <a:pt x="170065" y="760501"/>
                  </a:lnTo>
                  <a:lnTo>
                    <a:pt x="170675" y="761771"/>
                  </a:lnTo>
                  <a:lnTo>
                    <a:pt x="172859" y="768121"/>
                  </a:lnTo>
                  <a:lnTo>
                    <a:pt x="174663" y="774471"/>
                  </a:lnTo>
                  <a:lnTo>
                    <a:pt x="177812" y="787171"/>
                  </a:lnTo>
                  <a:lnTo>
                    <a:pt x="178600" y="789711"/>
                  </a:lnTo>
                  <a:lnTo>
                    <a:pt x="179984" y="788441"/>
                  </a:lnTo>
                  <a:lnTo>
                    <a:pt x="180301" y="792251"/>
                  </a:lnTo>
                  <a:lnTo>
                    <a:pt x="179374" y="790981"/>
                  </a:lnTo>
                  <a:lnTo>
                    <a:pt x="182003" y="797331"/>
                  </a:lnTo>
                  <a:lnTo>
                    <a:pt x="183095" y="803681"/>
                  </a:lnTo>
                  <a:lnTo>
                    <a:pt x="184950" y="808761"/>
                  </a:lnTo>
                  <a:lnTo>
                    <a:pt x="184797" y="808761"/>
                  </a:lnTo>
                  <a:lnTo>
                    <a:pt x="184797" y="810031"/>
                  </a:lnTo>
                  <a:lnTo>
                    <a:pt x="186194" y="812571"/>
                  </a:lnTo>
                  <a:lnTo>
                    <a:pt x="186664" y="812571"/>
                  </a:lnTo>
                  <a:lnTo>
                    <a:pt x="186817" y="813841"/>
                  </a:lnTo>
                  <a:lnTo>
                    <a:pt x="186347" y="813841"/>
                  </a:lnTo>
                  <a:lnTo>
                    <a:pt x="186347" y="815111"/>
                  </a:lnTo>
                  <a:lnTo>
                    <a:pt x="187909" y="816381"/>
                  </a:lnTo>
                  <a:lnTo>
                    <a:pt x="187591" y="817651"/>
                  </a:lnTo>
                  <a:lnTo>
                    <a:pt x="187744" y="817651"/>
                  </a:lnTo>
                  <a:lnTo>
                    <a:pt x="188366" y="821461"/>
                  </a:lnTo>
                  <a:lnTo>
                    <a:pt x="188518" y="820191"/>
                  </a:lnTo>
                  <a:lnTo>
                    <a:pt x="188988" y="822731"/>
                  </a:lnTo>
                  <a:lnTo>
                    <a:pt x="190080" y="824001"/>
                  </a:lnTo>
                  <a:lnTo>
                    <a:pt x="190385" y="826541"/>
                  </a:lnTo>
                  <a:lnTo>
                    <a:pt x="191312" y="827811"/>
                  </a:lnTo>
                  <a:lnTo>
                    <a:pt x="191160" y="830351"/>
                  </a:lnTo>
                  <a:lnTo>
                    <a:pt x="191008" y="830351"/>
                  </a:lnTo>
                  <a:lnTo>
                    <a:pt x="191630" y="834161"/>
                  </a:lnTo>
                  <a:lnTo>
                    <a:pt x="192252" y="835431"/>
                  </a:lnTo>
                  <a:lnTo>
                    <a:pt x="191935" y="835431"/>
                  </a:lnTo>
                  <a:lnTo>
                    <a:pt x="192087" y="836701"/>
                  </a:lnTo>
                  <a:lnTo>
                    <a:pt x="191630" y="836701"/>
                  </a:lnTo>
                  <a:lnTo>
                    <a:pt x="191782" y="837971"/>
                  </a:lnTo>
                  <a:lnTo>
                    <a:pt x="192087" y="839241"/>
                  </a:lnTo>
                  <a:lnTo>
                    <a:pt x="192557" y="839241"/>
                  </a:lnTo>
                  <a:lnTo>
                    <a:pt x="191782" y="841781"/>
                  </a:lnTo>
                  <a:lnTo>
                    <a:pt x="194106" y="845591"/>
                  </a:lnTo>
                  <a:lnTo>
                    <a:pt x="192874" y="846861"/>
                  </a:lnTo>
                  <a:lnTo>
                    <a:pt x="193802" y="851941"/>
                  </a:lnTo>
                  <a:lnTo>
                    <a:pt x="194259" y="855751"/>
                  </a:lnTo>
                  <a:lnTo>
                    <a:pt x="194424" y="855751"/>
                  </a:lnTo>
                  <a:lnTo>
                    <a:pt x="197827" y="855751"/>
                  </a:lnTo>
                  <a:lnTo>
                    <a:pt x="197827" y="854481"/>
                  </a:lnTo>
                  <a:lnTo>
                    <a:pt x="197370" y="854481"/>
                  </a:lnTo>
                  <a:lnTo>
                    <a:pt x="197523" y="853211"/>
                  </a:lnTo>
                  <a:lnTo>
                    <a:pt x="197370" y="851941"/>
                  </a:lnTo>
                  <a:lnTo>
                    <a:pt x="197675" y="851941"/>
                  </a:lnTo>
                  <a:lnTo>
                    <a:pt x="197827" y="850671"/>
                  </a:lnTo>
                  <a:lnTo>
                    <a:pt x="197675" y="850671"/>
                  </a:lnTo>
                  <a:lnTo>
                    <a:pt x="197827" y="848131"/>
                  </a:lnTo>
                  <a:close/>
                </a:path>
                <a:path w="1529080" h="2522854">
                  <a:moveTo>
                    <a:pt x="198767" y="888771"/>
                  </a:moveTo>
                  <a:lnTo>
                    <a:pt x="198450" y="887501"/>
                  </a:lnTo>
                  <a:lnTo>
                    <a:pt x="198145" y="887501"/>
                  </a:lnTo>
                  <a:lnTo>
                    <a:pt x="198767" y="888771"/>
                  </a:lnTo>
                  <a:close/>
                </a:path>
                <a:path w="1529080" h="2522854">
                  <a:moveTo>
                    <a:pt x="199072" y="910361"/>
                  </a:moveTo>
                  <a:lnTo>
                    <a:pt x="198145" y="909091"/>
                  </a:lnTo>
                  <a:lnTo>
                    <a:pt x="197993" y="909091"/>
                  </a:lnTo>
                  <a:lnTo>
                    <a:pt x="197827" y="910361"/>
                  </a:lnTo>
                  <a:lnTo>
                    <a:pt x="195046" y="910361"/>
                  </a:lnTo>
                  <a:lnTo>
                    <a:pt x="194881" y="911631"/>
                  </a:lnTo>
                  <a:lnTo>
                    <a:pt x="195351" y="912901"/>
                  </a:lnTo>
                  <a:lnTo>
                    <a:pt x="193954" y="912901"/>
                  </a:lnTo>
                  <a:lnTo>
                    <a:pt x="194576" y="914171"/>
                  </a:lnTo>
                  <a:lnTo>
                    <a:pt x="193484" y="912901"/>
                  </a:lnTo>
                  <a:lnTo>
                    <a:pt x="194424" y="914171"/>
                  </a:lnTo>
                  <a:lnTo>
                    <a:pt x="193649" y="914171"/>
                  </a:lnTo>
                  <a:lnTo>
                    <a:pt x="193954" y="915441"/>
                  </a:lnTo>
                  <a:lnTo>
                    <a:pt x="193802" y="915441"/>
                  </a:lnTo>
                  <a:lnTo>
                    <a:pt x="194106" y="916711"/>
                  </a:lnTo>
                  <a:lnTo>
                    <a:pt x="193179" y="916711"/>
                  </a:lnTo>
                  <a:lnTo>
                    <a:pt x="193332" y="915441"/>
                  </a:lnTo>
                  <a:lnTo>
                    <a:pt x="193179" y="915441"/>
                  </a:lnTo>
                  <a:lnTo>
                    <a:pt x="192874" y="916711"/>
                  </a:lnTo>
                  <a:lnTo>
                    <a:pt x="192557" y="916711"/>
                  </a:lnTo>
                  <a:lnTo>
                    <a:pt x="192405" y="917981"/>
                  </a:lnTo>
                  <a:lnTo>
                    <a:pt x="191935" y="916711"/>
                  </a:lnTo>
                  <a:lnTo>
                    <a:pt x="191630" y="916711"/>
                  </a:lnTo>
                  <a:lnTo>
                    <a:pt x="191935" y="917981"/>
                  </a:lnTo>
                  <a:lnTo>
                    <a:pt x="191008" y="919251"/>
                  </a:lnTo>
                  <a:lnTo>
                    <a:pt x="191160" y="919251"/>
                  </a:lnTo>
                  <a:lnTo>
                    <a:pt x="191160" y="920203"/>
                  </a:lnTo>
                  <a:lnTo>
                    <a:pt x="191376" y="919759"/>
                  </a:lnTo>
                  <a:lnTo>
                    <a:pt x="191325" y="919480"/>
                  </a:lnTo>
                  <a:lnTo>
                    <a:pt x="191439" y="919632"/>
                  </a:lnTo>
                  <a:lnTo>
                    <a:pt x="191516" y="919480"/>
                  </a:lnTo>
                  <a:lnTo>
                    <a:pt x="191528" y="919759"/>
                  </a:lnTo>
                  <a:lnTo>
                    <a:pt x="192087" y="920521"/>
                  </a:lnTo>
                  <a:lnTo>
                    <a:pt x="191160" y="920521"/>
                  </a:lnTo>
                  <a:lnTo>
                    <a:pt x="191160" y="920203"/>
                  </a:lnTo>
                  <a:lnTo>
                    <a:pt x="191008" y="920521"/>
                  </a:lnTo>
                  <a:lnTo>
                    <a:pt x="190538" y="920521"/>
                  </a:lnTo>
                  <a:lnTo>
                    <a:pt x="191008" y="919251"/>
                  </a:lnTo>
                  <a:lnTo>
                    <a:pt x="189611" y="919251"/>
                  </a:lnTo>
                  <a:lnTo>
                    <a:pt x="190080" y="920521"/>
                  </a:lnTo>
                  <a:lnTo>
                    <a:pt x="190233" y="920521"/>
                  </a:lnTo>
                  <a:lnTo>
                    <a:pt x="190233" y="921791"/>
                  </a:lnTo>
                  <a:lnTo>
                    <a:pt x="188518" y="920521"/>
                  </a:lnTo>
                  <a:lnTo>
                    <a:pt x="188836" y="921791"/>
                  </a:lnTo>
                  <a:lnTo>
                    <a:pt x="188366" y="921791"/>
                  </a:lnTo>
                  <a:lnTo>
                    <a:pt x="188061" y="921791"/>
                  </a:lnTo>
                  <a:lnTo>
                    <a:pt x="187591" y="921791"/>
                  </a:lnTo>
                  <a:lnTo>
                    <a:pt x="188239" y="922858"/>
                  </a:lnTo>
                  <a:lnTo>
                    <a:pt x="188163" y="921918"/>
                  </a:lnTo>
                  <a:lnTo>
                    <a:pt x="188328" y="922108"/>
                  </a:lnTo>
                  <a:lnTo>
                    <a:pt x="189141" y="923061"/>
                  </a:lnTo>
                  <a:lnTo>
                    <a:pt x="188683" y="923061"/>
                  </a:lnTo>
                  <a:lnTo>
                    <a:pt x="188683" y="926871"/>
                  </a:lnTo>
                  <a:lnTo>
                    <a:pt x="188468" y="927722"/>
                  </a:lnTo>
                  <a:lnTo>
                    <a:pt x="188061" y="926871"/>
                  </a:lnTo>
                  <a:lnTo>
                    <a:pt x="188683" y="926871"/>
                  </a:lnTo>
                  <a:lnTo>
                    <a:pt x="188683" y="923061"/>
                  </a:lnTo>
                  <a:lnTo>
                    <a:pt x="188366" y="923061"/>
                  </a:lnTo>
                  <a:lnTo>
                    <a:pt x="188239" y="922858"/>
                  </a:lnTo>
                  <a:lnTo>
                    <a:pt x="188214" y="923061"/>
                  </a:lnTo>
                  <a:lnTo>
                    <a:pt x="187591" y="923061"/>
                  </a:lnTo>
                  <a:lnTo>
                    <a:pt x="187121" y="924331"/>
                  </a:lnTo>
                  <a:lnTo>
                    <a:pt x="186817" y="924331"/>
                  </a:lnTo>
                  <a:lnTo>
                    <a:pt x="186969" y="925601"/>
                  </a:lnTo>
                  <a:lnTo>
                    <a:pt x="186512" y="925601"/>
                  </a:lnTo>
                  <a:lnTo>
                    <a:pt x="186817" y="924331"/>
                  </a:lnTo>
                  <a:lnTo>
                    <a:pt x="186194" y="924331"/>
                  </a:lnTo>
                  <a:lnTo>
                    <a:pt x="185115" y="925601"/>
                  </a:lnTo>
                  <a:lnTo>
                    <a:pt x="183870" y="925601"/>
                  </a:lnTo>
                  <a:lnTo>
                    <a:pt x="184492" y="926871"/>
                  </a:lnTo>
                  <a:lnTo>
                    <a:pt x="184023" y="926871"/>
                  </a:lnTo>
                  <a:lnTo>
                    <a:pt x="183718" y="928141"/>
                  </a:lnTo>
                  <a:lnTo>
                    <a:pt x="182168" y="928141"/>
                  </a:lnTo>
                  <a:lnTo>
                    <a:pt x="183248" y="929411"/>
                  </a:lnTo>
                  <a:lnTo>
                    <a:pt x="181546" y="929411"/>
                  </a:lnTo>
                  <a:lnTo>
                    <a:pt x="181229" y="930681"/>
                  </a:lnTo>
                  <a:lnTo>
                    <a:pt x="178904" y="930681"/>
                  </a:lnTo>
                  <a:lnTo>
                    <a:pt x="179679" y="931951"/>
                  </a:lnTo>
                  <a:lnTo>
                    <a:pt x="177812" y="931951"/>
                  </a:lnTo>
                  <a:lnTo>
                    <a:pt x="177977" y="933221"/>
                  </a:lnTo>
                  <a:lnTo>
                    <a:pt x="176580" y="933221"/>
                  </a:lnTo>
                  <a:lnTo>
                    <a:pt x="176263" y="934491"/>
                  </a:lnTo>
                  <a:lnTo>
                    <a:pt x="175641" y="933221"/>
                  </a:lnTo>
                  <a:lnTo>
                    <a:pt x="175641" y="934491"/>
                  </a:lnTo>
                  <a:lnTo>
                    <a:pt x="175183" y="934491"/>
                  </a:lnTo>
                  <a:lnTo>
                    <a:pt x="175031" y="935761"/>
                  </a:lnTo>
                  <a:lnTo>
                    <a:pt x="174713" y="934491"/>
                  </a:lnTo>
                  <a:lnTo>
                    <a:pt x="174244" y="935761"/>
                  </a:lnTo>
                  <a:lnTo>
                    <a:pt x="173939" y="935761"/>
                  </a:lnTo>
                  <a:lnTo>
                    <a:pt x="173316" y="937031"/>
                  </a:lnTo>
                  <a:lnTo>
                    <a:pt x="174091" y="937031"/>
                  </a:lnTo>
                  <a:lnTo>
                    <a:pt x="173786" y="938301"/>
                  </a:lnTo>
                  <a:lnTo>
                    <a:pt x="173316" y="937031"/>
                  </a:lnTo>
                  <a:lnTo>
                    <a:pt x="172237" y="937031"/>
                  </a:lnTo>
                  <a:lnTo>
                    <a:pt x="171767" y="938301"/>
                  </a:lnTo>
                  <a:lnTo>
                    <a:pt x="171145" y="938301"/>
                  </a:lnTo>
                  <a:lnTo>
                    <a:pt x="171615" y="939571"/>
                  </a:lnTo>
                  <a:lnTo>
                    <a:pt x="170370" y="939571"/>
                  </a:lnTo>
                  <a:lnTo>
                    <a:pt x="169748" y="942111"/>
                  </a:lnTo>
                  <a:lnTo>
                    <a:pt x="169595" y="940841"/>
                  </a:lnTo>
                  <a:lnTo>
                    <a:pt x="169278" y="942111"/>
                  </a:lnTo>
                  <a:lnTo>
                    <a:pt x="168821" y="943381"/>
                  </a:lnTo>
                  <a:lnTo>
                    <a:pt x="168668" y="942111"/>
                  </a:lnTo>
                  <a:lnTo>
                    <a:pt x="168503" y="943381"/>
                  </a:lnTo>
                  <a:lnTo>
                    <a:pt x="166027" y="943381"/>
                  </a:lnTo>
                  <a:lnTo>
                    <a:pt x="166331" y="944651"/>
                  </a:lnTo>
                  <a:lnTo>
                    <a:pt x="166179" y="945921"/>
                  </a:lnTo>
                  <a:lnTo>
                    <a:pt x="165874" y="945921"/>
                  </a:lnTo>
                  <a:lnTo>
                    <a:pt x="166027" y="944651"/>
                  </a:lnTo>
                  <a:lnTo>
                    <a:pt x="165709" y="944651"/>
                  </a:lnTo>
                  <a:lnTo>
                    <a:pt x="165709" y="945921"/>
                  </a:lnTo>
                  <a:lnTo>
                    <a:pt x="164630" y="945921"/>
                  </a:lnTo>
                  <a:lnTo>
                    <a:pt x="164477" y="947191"/>
                  </a:lnTo>
                  <a:lnTo>
                    <a:pt x="163080" y="945921"/>
                  </a:lnTo>
                  <a:lnTo>
                    <a:pt x="163233" y="948461"/>
                  </a:lnTo>
                  <a:lnTo>
                    <a:pt x="162306" y="948461"/>
                  </a:lnTo>
                  <a:lnTo>
                    <a:pt x="161531" y="949731"/>
                  </a:lnTo>
                  <a:lnTo>
                    <a:pt x="157797" y="952271"/>
                  </a:lnTo>
                  <a:lnTo>
                    <a:pt x="157962" y="952271"/>
                  </a:lnTo>
                  <a:lnTo>
                    <a:pt x="164401" y="952271"/>
                  </a:lnTo>
                  <a:lnTo>
                    <a:pt x="164477" y="951001"/>
                  </a:lnTo>
                  <a:lnTo>
                    <a:pt x="165557" y="952271"/>
                  </a:lnTo>
                  <a:lnTo>
                    <a:pt x="165709" y="951001"/>
                  </a:lnTo>
                  <a:lnTo>
                    <a:pt x="166801" y="951001"/>
                  </a:lnTo>
                  <a:lnTo>
                    <a:pt x="167424" y="949731"/>
                  </a:lnTo>
                  <a:lnTo>
                    <a:pt x="167576" y="949731"/>
                  </a:lnTo>
                  <a:lnTo>
                    <a:pt x="166649" y="948461"/>
                  </a:lnTo>
                  <a:lnTo>
                    <a:pt x="168198" y="948461"/>
                  </a:lnTo>
                  <a:lnTo>
                    <a:pt x="167894" y="949731"/>
                  </a:lnTo>
                  <a:lnTo>
                    <a:pt x="168198" y="949731"/>
                  </a:lnTo>
                  <a:lnTo>
                    <a:pt x="168503" y="948461"/>
                  </a:lnTo>
                  <a:lnTo>
                    <a:pt x="168668" y="949731"/>
                  </a:lnTo>
                  <a:lnTo>
                    <a:pt x="168821" y="948461"/>
                  </a:lnTo>
                  <a:lnTo>
                    <a:pt x="169748" y="948461"/>
                  </a:lnTo>
                  <a:lnTo>
                    <a:pt x="170522" y="947191"/>
                  </a:lnTo>
                  <a:lnTo>
                    <a:pt x="171145" y="947191"/>
                  </a:lnTo>
                  <a:lnTo>
                    <a:pt x="170992" y="944651"/>
                  </a:lnTo>
                  <a:lnTo>
                    <a:pt x="173634" y="944651"/>
                  </a:lnTo>
                  <a:lnTo>
                    <a:pt x="173012" y="943381"/>
                  </a:lnTo>
                  <a:lnTo>
                    <a:pt x="173316" y="942111"/>
                  </a:lnTo>
                  <a:lnTo>
                    <a:pt x="173939" y="943381"/>
                  </a:lnTo>
                  <a:lnTo>
                    <a:pt x="174713" y="943381"/>
                  </a:lnTo>
                  <a:lnTo>
                    <a:pt x="175031" y="942111"/>
                  </a:lnTo>
                  <a:lnTo>
                    <a:pt x="175031" y="943381"/>
                  </a:lnTo>
                  <a:lnTo>
                    <a:pt x="175806" y="942111"/>
                  </a:lnTo>
                  <a:lnTo>
                    <a:pt x="175641" y="940841"/>
                  </a:lnTo>
                  <a:lnTo>
                    <a:pt x="177038" y="940841"/>
                  </a:lnTo>
                  <a:lnTo>
                    <a:pt x="177660" y="939571"/>
                  </a:lnTo>
                  <a:lnTo>
                    <a:pt x="178435" y="939571"/>
                  </a:lnTo>
                  <a:lnTo>
                    <a:pt x="178130" y="938301"/>
                  </a:lnTo>
                  <a:lnTo>
                    <a:pt x="178435" y="938301"/>
                  </a:lnTo>
                  <a:lnTo>
                    <a:pt x="178130" y="937031"/>
                  </a:lnTo>
                  <a:lnTo>
                    <a:pt x="178600" y="938301"/>
                  </a:lnTo>
                  <a:lnTo>
                    <a:pt x="179679" y="938301"/>
                  </a:lnTo>
                  <a:lnTo>
                    <a:pt x="178904" y="937031"/>
                  </a:lnTo>
                  <a:lnTo>
                    <a:pt x="180606" y="937031"/>
                  </a:lnTo>
                  <a:lnTo>
                    <a:pt x="180149" y="935761"/>
                  </a:lnTo>
                  <a:lnTo>
                    <a:pt x="181546" y="935761"/>
                  </a:lnTo>
                  <a:lnTo>
                    <a:pt x="181546" y="934491"/>
                  </a:lnTo>
                  <a:lnTo>
                    <a:pt x="181851" y="935761"/>
                  </a:lnTo>
                  <a:lnTo>
                    <a:pt x="182473" y="934491"/>
                  </a:lnTo>
                  <a:lnTo>
                    <a:pt x="183553" y="934491"/>
                  </a:lnTo>
                  <a:lnTo>
                    <a:pt x="182473" y="933221"/>
                  </a:lnTo>
                  <a:lnTo>
                    <a:pt x="184797" y="933221"/>
                  </a:lnTo>
                  <a:lnTo>
                    <a:pt x="184797" y="931951"/>
                  </a:lnTo>
                  <a:lnTo>
                    <a:pt x="185889" y="931951"/>
                  </a:lnTo>
                  <a:lnTo>
                    <a:pt x="185851" y="931278"/>
                  </a:lnTo>
                  <a:lnTo>
                    <a:pt x="185953" y="931405"/>
                  </a:lnTo>
                  <a:lnTo>
                    <a:pt x="186042" y="930681"/>
                  </a:lnTo>
                  <a:lnTo>
                    <a:pt x="186347" y="930681"/>
                  </a:lnTo>
                  <a:lnTo>
                    <a:pt x="186194" y="929411"/>
                  </a:lnTo>
                  <a:lnTo>
                    <a:pt x="186969" y="929411"/>
                  </a:lnTo>
                  <a:lnTo>
                    <a:pt x="186817" y="928141"/>
                  </a:lnTo>
                  <a:lnTo>
                    <a:pt x="188366" y="928141"/>
                  </a:lnTo>
                  <a:lnTo>
                    <a:pt x="188683" y="928141"/>
                  </a:lnTo>
                  <a:lnTo>
                    <a:pt x="189458" y="928141"/>
                  </a:lnTo>
                  <a:lnTo>
                    <a:pt x="189141" y="926871"/>
                  </a:lnTo>
                  <a:lnTo>
                    <a:pt x="189763" y="926871"/>
                  </a:lnTo>
                  <a:lnTo>
                    <a:pt x="189611" y="925601"/>
                  </a:lnTo>
                  <a:lnTo>
                    <a:pt x="190080" y="925601"/>
                  </a:lnTo>
                  <a:lnTo>
                    <a:pt x="189763" y="926871"/>
                  </a:lnTo>
                  <a:lnTo>
                    <a:pt x="190855" y="926871"/>
                  </a:lnTo>
                  <a:lnTo>
                    <a:pt x="190385" y="925601"/>
                  </a:lnTo>
                  <a:lnTo>
                    <a:pt x="191312" y="925601"/>
                  </a:lnTo>
                  <a:lnTo>
                    <a:pt x="191477" y="924331"/>
                  </a:lnTo>
                  <a:lnTo>
                    <a:pt x="192087" y="924331"/>
                  </a:lnTo>
                  <a:lnTo>
                    <a:pt x="192252" y="924331"/>
                  </a:lnTo>
                  <a:lnTo>
                    <a:pt x="192087" y="924013"/>
                  </a:lnTo>
                  <a:lnTo>
                    <a:pt x="191630" y="923061"/>
                  </a:lnTo>
                  <a:lnTo>
                    <a:pt x="192252" y="923061"/>
                  </a:lnTo>
                  <a:lnTo>
                    <a:pt x="192709" y="921791"/>
                  </a:lnTo>
                  <a:lnTo>
                    <a:pt x="192557" y="923061"/>
                  </a:lnTo>
                  <a:lnTo>
                    <a:pt x="194729" y="923061"/>
                  </a:lnTo>
                  <a:lnTo>
                    <a:pt x="192709" y="920521"/>
                  </a:lnTo>
                  <a:lnTo>
                    <a:pt x="194424" y="920521"/>
                  </a:lnTo>
                  <a:lnTo>
                    <a:pt x="195821" y="919251"/>
                  </a:lnTo>
                  <a:lnTo>
                    <a:pt x="195745" y="917981"/>
                  </a:lnTo>
                  <a:lnTo>
                    <a:pt x="195656" y="916711"/>
                  </a:lnTo>
                  <a:lnTo>
                    <a:pt x="197218" y="916711"/>
                  </a:lnTo>
                  <a:lnTo>
                    <a:pt x="197675" y="915441"/>
                  </a:lnTo>
                  <a:lnTo>
                    <a:pt x="197523" y="915441"/>
                  </a:lnTo>
                  <a:lnTo>
                    <a:pt x="197053" y="914171"/>
                  </a:lnTo>
                  <a:lnTo>
                    <a:pt x="198920" y="914171"/>
                  </a:lnTo>
                  <a:lnTo>
                    <a:pt x="198297" y="912901"/>
                  </a:lnTo>
                  <a:lnTo>
                    <a:pt x="198145" y="912901"/>
                  </a:lnTo>
                  <a:lnTo>
                    <a:pt x="197675" y="911631"/>
                  </a:lnTo>
                  <a:lnTo>
                    <a:pt x="197827" y="911631"/>
                  </a:lnTo>
                  <a:lnTo>
                    <a:pt x="197993" y="910361"/>
                  </a:lnTo>
                  <a:lnTo>
                    <a:pt x="199072" y="911631"/>
                  </a:lnTo>
                  <a:lnTo>
                    <a:pt x="199072" y="910361"/>
                  </a:lnTo>
                  <a:close/>
                </a:path>
                <a:path w="1529080" h="2522854">
                  <a:moveTo>
                    <a:pt x="199491" y="892581"/>
                  </a:moveTo>
                  <a:lnTo>
                    <a:pt x="199224" y="891311"/>
                  </a:lnTo>
                  <a:lnTo>
                    <a:pt x="199224" y="892581"/>
                  </a:lnTo>
                  <a:lnTo>
                    <a:pt x="199491" y="892581"/>
                  </a:lnTo>
                  <a:close/>
                </a:path>
                <a:path w="1529080" h="2522854">
                  <a:moveTo>
                    <a:pt x="199542" y="876071"/>
                  </a:moveTo>
                  <a:lnTo>
                    <a:pt x="199390" y="874801"/>
                  </a:lnTo>
                  <a:lnTo>
                    <a:pt x="199072" y="874801"/>
                  </a:lnTo>
                  <a:lnTo>
                    <a:pt x="199313" y="875753"/>
                  </a:lnTo>
                  <a:lnTo>
                    <a:pt x="199542" y="876071"/>
                  </a:lnTo>
                  <a:close/>
                </a:path>
                <a:path w="1529080" h="2522854">
                  <a:moveTo>
                    <a:pt x="199847" y="867181"/>
                  </a:moveTo>
                  <a:lnTo>
                    <a:pt x="199542" y="865911"/>
                  </a:lnTo>
                  <a:lnTo>
                    <a:pt x="199224" y="864641"/>
                  </a:lnTo>
                  <a:lnTo>
                    <a:pt x="198767" y="864641"/>
                  </a:lnTo>
                  <a:lnTo>
                    <a:pt x="198920" y="865911"/>
                  </a:lnTo>
                  <a:lnTo>
                    <a:pt x="198297" y="863371"/>
                  </a:lnTo>
                  <a:lnTo>
                    <a:pt x="198920" y="867181"/>
                  </a:lnTo>
                  <a:lnTo>
                    <a:pt x="199847" y="867181"/>
                  </a:lnTo>
                  <a:close/>
                </a:path>
                <a:path w="1529080" h="2522854">
                  <a:moveTo>
                    <a:pt x="201561" y="879881"/>
                  </a:moveTo>
                  <a:lnTo>
                    <a:pt x="201396" y="879881"/>
                  </a:lnTo>
                  <a:lnTo>
                    <a:pt x="201561" y="880516"/>
                  </a:lnTo>
                  <a:lnTo>
                    <a:pt x="201561" y="879881"/>
                  </a:lnTo>
                  <a:close/>
                </a:path>
                <a:path w="1529080" h="2522854">
                  <a:moveTo>
                    <a:pt x="201714" y="881151"/>
                  </a:moveTo>
                  <a:lnTo>
                    <a:pt x="201561" y="880516"/>
                  </a:lnTo>
                  <a:lnTo>
                    <a:pt x="201561" y="880897"/>
                  </a:lnTo>
                  <a:lnTo>
                    <a:pt x="201714" y="881151"/>
                  </a:lnTo>
                  <a:close/>
                </a:path>
                <a:path w="1529080" h="2522854">
                  <a:moveTo>
                    <a:pt x="202641" y="886231"/>
                  </a:moveTo>
                  <a:lnTo>
                    <a:pt x="202336" y="884961"/>
                  </a:lnTo>
                  <a:lnTo>
                    <a:pt x="202336" y="886231"/>
                  </a:lnTo>
                  <a:lnTo>
                    <a:pt x="202641" y="886231"/>
                  </a:lnTo>
                  <a:close/>
                </a:path>
                <a:path w="1529080" h="2522854">
                  <a:moveTo>
                    <a:pt x="203111" y="921156"/>
                  </a:moveTo>
                  <a:lnTo>
                    <a:pt x="202488" y="921791"/>
                  </a:lnTo>
                  <a:lnTo>
                    <a:pt x="202590" y="922858"/>
                  </a:lnTo>
                  <a:lnTo>
                    <a:pt x="202641" y="923061"/>
                  </a:lnTo>
                  <a:lnTo>
                    <a:pt x="203111" y="921156"/>
                  </a:lnTo>
                  <a:close/>
                </a:path>
                <a:path w="1529080" h="2522854">
                  <a:moveTo>
                    <a:pt x="203733" y="920521"/>
                  </a:moveTo>
                  <a:lnTo>
                    <a:pt x="203606" y="919480"/>
                  </a:lnTo>
                  <a:lnTo>
                    <a:pt x="203454" y="919759"/>
                  </a:lnTo>
                  <a:lnTo>
                    <a:pt x="203111" y="921156"/>
                  </a:lnTo>
                  <a:lnTo>
                    <a:pt x="203733" y="920521"/>
                  </a:lnTo>
                  <a:close/>
                </a:path>
                <a:path w="1529080" h="2522854">
                  <a:moveTo>
                    <a:pt x="204190" y="901471"/>
                  </a:moveTo>
                  <a:lnTo>
                    <a:pt x="204038" y="901471"/>
                  </a:lnTo>
                  <a:lnTo>
                    <a:pt x="203885" y="902741"/>
                  </a:lnTo>
                  <a:lnTo>
                    <a:pt x="203733" y="901471"/>
                  </a:lnTo>
                  <a:lnTo>
                    <a:pt x="203682" y="900201"/>
                  </a:lnTo>
                  <a:lnTo>
                    <a:pt x="203581" y="897661"/>
                  </a:lnTo>
                  <a:lnTo>
                    <a:pt x="203111" y="900201"/>
                  </a:lnTo>
                  <a:lnTo>
                    <a:pt x="202793" y="897661"/>
                  </a:lnTo>
                  <a:lnTo>
                    <a:pt x="202958" y="896391"/>
                  </a:lnTo>
                  <a:lnTo>
                    <a:pt x="203733" y="897661"/>
                  </a:lnTo>
                  <a:lnTo>
                    <a:pt x="203415" y="896391"/>
                  </a:lnTo>
                  <a:lnTo>
                    <a:pt x="203111" y="895121"/>
                  </a:lnTo>
                  <a:lnTo>
                    <a:pt x="203111" y="893851"/>
                  </a:lnTo>
                  <a:lnTo>
                    <a:pt x="203733" y="895121"/>
                  </a:lnTo>
                  <a:lnTo>
                    <a:pt x="203885" y="895121"/>
                  </a:lnTo>
                  <a:lnTo>
                    <a:pt x="203263" y="893851"/>
                  </a:lnTo>
                  <a:lnTo>
                    <a:pt x="203581" y="891311"/>
                  </a:lnTo>
                  <a:lnTo>
                    <a:pt x="203415" y="890041"/>
                  </a:lnTo>
                  <a:lnTo>
                    <a:pt x="203415" y="888771"/>
                  </a:lnTo>
                  <a:lnTo>
                    <a:pt x="203111" y="890041"/>
                  </a:lnTo>
                  <a:lnTo>
                    <a:pt x="202958" y="888771"/>
                  </a:lnTo>
                  <a:lnTo>
                    <a:pt x="203111" y="888771"/>
                  </a:lnTo>
                  <a:lnTo>
                    <a:pt x="202641" y="887501"/>
                  </a:lnTo>
                  <a:lnTo>
                    <a:pt x="202488" y="888771"/>
                  </a:lnTo>
                  <a:lnTo>
                    <a:pt x="201714" y="887501"/>
                  </a:lnTo>
                  <a:lnTo>
                    <a:pt x="201866" y="887501"/>
                  </a:lnTo>
                  <a:lnTo>
                    <a:pt x="201396" y="886231"/>
                  </a:lnTo>
                  <a:lnTo>
                    <a:pt x="200939" y="884961"/>
                  </a:lnTo>
                  <a:lnTo>
                    <a:pt x="201561" y="884961"/>
                  </a:lnTo>
                  <a:lnTo>
                    <a:pt x="201866" y="887501"/>
                  </a:lnTo>
                  <a:lnTo>
                    <a:pt x="202018" y="883691"/>
                  </a:lnTo>
                  <a:lnTo>
                    <a:pt x="202336" y="884961"/>
                  </a:lnTo>
                  <a:lnTo>
                    <a:pt x="202488" y="884961"/>
                  </a:lnTo>
                  <a:lnTo>
                    <a:pt x="202488" y="882421"/>
                  </a:lnTo>
                  <a:lnTo>
                    <a:pt x="201561" y="883691"/>
                  </a:lnTo>
                  <a:lnTo>
                    <a:pt x="201091" y="881151"/>
                  </a:lnTo>
                  <a:lnTo>
                    <a:pt x="201561" y="881151"/>
                  </a:lnTo>
                  <a:lnTo>
                    <a:pt x="201472" y="880757"/>
                  </a:lnTo>
                  <a:lnTo>
                    <a:pt x="200939" y="879881"/>
                  </a:lnTo>
                  <a:lnTo>
                    <a:pt x="200469" y="879881"/>
                  </a:lnTo>
                  <a:lnTo>
                    <a:pt x="200469" y="877341"/>
                  </a:lnTo>
                  <a:lnTo>
                    <a:pt x="200012" y="877341"/>
                  </a:lnTo>
                  <a:lnTo>
                    <a:pt x="199847" y="876071"/>
                  </a:lnTo>
                  <a:lnTo>
                    <a:pt x="199847" y="877341"/>
                  </a:lnTo>
                  <a:lnTo>
                    <a:pt x="199542" y="877341"/>
                  </a:lnTo>
                  <a:lnTo>
                    <a:pt x="199390" y="876071"/>
                  </a:lnTo>
                  <a:lnTo>
                    <a:pt x="199313" y="875753"/>
                  </a:lnTo>
                  <a:lnTo>
                    <a:pt x="198615" y="874801"/>
                  </a:lnTo>
                  <a:lnTo>
                    <a:pt x="199542" y="872261"/>
                  </a:lnTo>
                  <a:lnTo>
                    <a:pt x="198920" y="869721"/>
                  </a:lnTo>
                  <a:lnTo>
                    <a:pt x="199542" y="869721"/>
                  </a:lnTo>
                  <a:lnTo>
                    <a:pt x="199148" y="868451"/>
                  </a:lnTo>
                  <a:lnTo>
                    <a:pt x="198767" y="867181"/>
                  </a:lnTo>
                  <a:lnTo>
                    <a:pt x="198920" y="867181"/>
                  </a:lnTo>
                  <a:lnTo>
                    <a:pt x="198145" y="864641"/>
                  </a:lnTo>
                  <a:lnTo>
                    <a:pt x="198145" y="865593"/>
                  </a:lnTo>
                  <a:lnTo>
                    <a:pt x="198247" y="866762"/>
                  </a:lnTo>
                  <a:lnTo>
                    <a:pt x="198450" y="868451"/>
                  </a:lnTo>
                  <a:lnTo>
                    <a:pt x="198081" y="867435"/>
                  </a:lnTo>
                  <a:lnTo>
                    <a:pt x="197993" y="867181"/>
                  </a:lnTo>
                  <a:lnTo>
                    <a:pt x="198145" y="867181"/>
                  </a:lnTo>
                  <a:lnTo>
                    <a:pt x="198145" y="865593"/>
                  </a:lnTo>
                  <a:lnTo>
                    <a:pt x="197218" y="864641"/>
                  </a:lnTo>
                  <a:lnTo>
                    <a:pt x="197523" y="862101"/>
                  </a:lnTo>
                  <a:lnTo>
                    <a:pt x="198767" y="862101"/>
                  </a:lnTo>
                  <a:lnTo>
                    <a:pt x="199072" y="859561"/>
                  </a:lnTo>
                  <a:lnTo>
                    <a:pt x="197827" y="857021"/>
                  </a:lnTo>
                  <a:lnTo>
                    <a:pt x="197827" y="856475"/>
                  </a:lnTo>
                  <a:lnTo>
                    <a:pt x="194424" y="856475"/>
                  </a:lnTo>
                  <a:lnTo>
                    <a:pt x="194424" y="857021"/>
                  </a:lnTo>
                  <a:lnTo>
                    <a:pt x="194881" y="860831"/>
                  </a:lnTo>
                  <a:lnTo>
                    <a:pt x="194106" y="860831"/>
                  </a:lnTo>
                  <a:lnTo>
                    <a:pt x="195046" y="863371"/>
                  </a:lnTo>
                  <a:lnTo>
                    <a:pt x="195046" y="868451"/>
                  </a:lnTo>
                  <a:lnTo>
                    <a:pt x="194792" y="867435"/>
                  </a:lnTo>
                  <a:lnTo>
                    <a:pt x="194678" y="866762"/>
                  </a:lnTo>
                  <a:lnTo>
                    <a:pt x="194576" y="865911"/>
                  </a:lnTo>
                  <a:lnTo>
                    <a:pt x="195046" y="870991"/>
                  </a:lnTo>
                  <a:lnTo>
                    <a:pt x="195656" y="874801"/>
                  </a:lnTo>
                  <a:lnTo>
                    <a:pt x="196596" y="878611"/>
                  </a:lnTo>
                  <a:lnTo>
                    <a:pt x="197053" y="877341"/>
                  </a:lnTo>
                  <a:lnTo>
                    <a:pt x="198170" y="880757"/>
                  </a:lnTo>
                  <a:lnTo>
                    <a:pt x="197218" y="879881"/>
                  </a:lnTo>
                  <a:lnTo>
                    <a:pt x="199072" y="884961"/>
                  </a:lnTo>
                  <a:lnTo>
                    <a:pt x="197891" y="884161"/>
                  </a:lnTo>
                  <a:lnTo>
                    <a:pt x="197993" y="884961"/>
                  </a:lnTo>
                  <a:lnTo>
                    <a:pt x="197675" y="884961"/>
                  </a:lnTo>
                  <a:lnTo>
                    <a:pt x="197370" y="884961"/>
                  </a:lnTo>
                  <a:lnTo>
                    <a:pt x="198145" y="887501"/>
                  </a:lnTo>
                  <a:lnTo>
                    <a:pt x="198297" y="886231"/>
                  </a:lnTo>
                  <a:lnTo>
                    <a:pt x="198767" y="888771"/>
                  </a:lnTo>
                  <a:lnTo>
                    <a:pt x="199390" y="890041"/>
                  </a:lnTo>
                  <a:lnTo>
                    <a:pt x="199466" y="891311"/>
                  </a:lnTo>
                  <a:lnTo>
                    <a:pt x="199491" y="892581"/>
                  </a:lnTo>
                  <a:lnTo>
                    <a:pt x="200012" y="895121"/>
                  </a:lnTo>
                  <a:lnTo>
                    <a:pt x="200939" y="897661"/>
                  </a:lnTo>
                  <a:lnTo>
                    <a:pt x="201091" y="901471"/>
                  </a:lnTo>
                  <a:lnTo>
                    <a:pt x="200012" y="900201"/>
                  </a:lnTo>
                  <a:lnTo>
                    <a:pt x="200939" y="902741"/>
                  </a:lnTo>
                  <a:lnTo>
                    <a:pt x="200164" y="902741"/>
                  </a:lnTo>
                  <a:lnTo>
                    <a:pt x="200393" y="904011"/>
                  </a:lnTo>
                  <a:lnTo>
                    <a:pt x="200939" y="904011"/>
                  </a:lnTo>
                  <a:lnTo>
                    <a:pt x="204190" y="904011"/>
                  </a:lnTo>
                  <a:lnTo>
                    <a:pt x="204190" y="901471"/>
                  </a:lnTo>
                  <a:close/>
                </a:path>
                <a:path w="1529080" h="2522854">
                  <a:moveTo>
                    <a:pt x="204508" y="910361"/>
                  </a:moveTo>
                  <a:lnTo>
                    <a:pt x="204190" y="910361"/>
                  </a:lnTo>
                  <a:lnTo>
                    <a:pt x="204038" y="910361"/>
                  </a:lnTo>
                  <a:lnTo>
                    <a:pt x="204190" y="911631"/>
                  </a:lnTo>
                  <a:lnTo>
                    <a:pt x="204508" y="910361"/>
                  </a:lnTo>
                  <a:close/>
                </a:path>
                <a:path w="1529080" h="2522854">
                  <a:moveTo>
                    <a:pt x="204812" y="905281"/>
                  </a:moveTo>
                  <a:lnTo>
                    <a:pt x="204660" y="905281"/>
                  </a:lnTo>
                  <a:lnTo>
                    <a:pt x="204736" y="905916"/>
                  </a:lnTo>
                  <a:lnTo>
                    <a:pt x="204812" y="905281"/>
                  </a:lnTo>
                  <a:close/>
                </a:path>
                <a:path w="1529080" h="2522854">
                  <a:moveTo>
                    <a:pt x="204965" y="907821"/>
                  </a:moveTo>
                  <a:lnTo>
                    <a:pt x="204736" y="905916"/>
                  </a:lnTo>
                  <a:lnTo>
                    <a:pt x="204660" y="906551"/>
                  </a:lnTo>
                  <a:lnTo>
                    <a:pt x="204965" y="907821"/>
                  </a:lnTo>
                  <a:close/>
                </a:path>
                <a:path w="1529080" h="2522854">
                  <a:moveTo>
                    <a:pt x="210096" y="920521"/>
                  </a:moveTo>
                  <a:lnTo>
                    <a:pt x="209931" y="919251"/>
                  </a:lnTo>
                  <a:lnTo>
                    <a:pt x="209931" y="920521"/>
                  </a:lnTo>
                  <a:lnTo>
                    <a:pt x="210096" y="920521"/>
                  </a:lnTo>
                  <a:close/>
                </a:path>
                <a:path w="1529080" h="2522854">
                  <a:moveTo>
                    <a:pt x="210248" y="1200416"/>
                  </a:moveTo>
                  <a:lnTo>
                    <a:pt x="210210" y="1200251"/>
                  </a:lnTo>
                  <a:lnTo>
                    <a:pt x="210096" y="1200416"/>
                  </a:lnTo>
                  <a:lnTo>
                    <a:pt x="210248" y="1200416"/>
                  </a:lnTo>
                  <a:close/>
                </a:path>
                <a:path w="1529080" h="2522854">
                  <a:moveTo>
                    <a:pt x="211480" y="1194892"/>
                  </a:moveTo>
                  <a:lnTo>
                    <a:pt x="211175" y="1194892"/>
                  </a:lnTo>
                  <a:lnTo>
                    <a:pt x="211035" y="1194892"/>
                  </a:lnTo>
                  <a:lnTo>
                    <a:pt x="210400" y="1195717"/>
                  </a:lnTo>
                  <a:lnTo>
                    <a:pt x="211404" y="1194955"/>
                  </a:lnTo>
                  <a:close/>
                </a:path>
                <a:path w="1529080" h="2522854">
                  <a:moveTo>
                    <a:pt x="212102" y="919251"/>
                  </a:moveTo>
                  <a:lnTo>
                    <a:pt x="211899" y="918413"/>
                  </a:lnTo>
                  <a:lnTo>
                    <a:pt x="211950" y="918832"/>
                  </a:lnTo>
                  <a:lnTo>
                    <a:pt x="212102" y="919251"/>
                  </a:lnTo>
                  <a:close/>
                </a:path>
                <a:path w="1529080" h="2522854">
                  <a:moveTo>
                    <a:pt x="212293" y="1194282"/>
                  </a:moveTo>
                  <a:lnTo>
                    <a:pt x="211797" y="1193685"/>
                  </a:lnTo>
                  <a:lnTo>
                    <a:pt x="210553" y="1194701"/>
                  </a:lnTo>
                  <a:lnTo>
                    <a:pt x="211175" y="1194701"/>
                  </a:lnTo>
                  <a:lnTo>
                    <a:pt x="211734" y="1194701"/>
                  </a:lnTo>
                  <a:lnTo>
                    <a:pt x="212293" y="1194282"/>
                  </a:lnTo>
                  <a:close/>
                </a:path>
                <a:path w="1529080" h="2522854">
                  <a:moveTo>
                    <a:pt x="212572" y="1194066"/>
                  </a:moveTo>
                  <a:lnTo>
                    <a:pt x="212293" y="1194282"/>
                  </a:lnTo>
                  <a:lnTo>
                    <a:pt x="212572" y="1194066"/>
                  </a:lnTo>
                  <a:close/>
                </a:path>
                <a:path w="1529080" h="2522854">
                  <a:moveTo>
                    <a:pt x="212572" y="919251"/>
                  </a:moveTo>
                  <a:lnTo>
                    <a:pt x="211950" y="917981"/>
                  </a:lnTo>
                  <a:lnTo>
                    <a:pt x="212420" y="919251"/>
                  </a:lnTo>
                  <a:lnTo>
                    <a:pt x="212572" y="919251"/>
                  </a:lnTo>
                  <a:close/>
                </a:path>
                <a:path w="1529080" h="2522854">
                  <a:moveTo>
                    <a:pt x="214439" y="914171"/>
                  </a:moveTo>
                  <a:lnTo>
                    <a:pt x="214122" y="914171"/>
                  </a:lnTo>
                  <a:lnTo>
                    <a:pt x="214439" y="915441"/>
                  </a:lnTo>
                  <a:lnTo>
                    <a:pt x="214439" y="914171"/>
                  </a:lnTo>
                  <a:close/>
                </a:path>
                <a:path w="1529080" h="2522854">
                  <a:moveTo>
                    <a:pt x="217766" y="1192288"/>
                  </a:moveTo>
                  <a:lnTo>
                    <a:pt x="217385" y="1192415"/>
                  </a:lnTo>
                  <a:lnTo>
                    <a:pt x="217538" y="1192542"/>
                  </a:lnTo>
                  <a:lnTo>
                    <a:pt x="217766" y="1192288"/>
                  </a:lnTo>
                  <a:close/>
                </a:path>
                <a:path w="1529080" h="2522854">
                  <a:moveTo>
                    <a:pt x="218160" y="1192161"/>
                  </a:moveTo>
                  <a:lnTo>
                    <a:pt x="217855" y="1192161"/>
                  </a:lnTo>
                  <a:lnTo>
                    <a:pt x="217766" y="1192288"/>
                  </a:lnTo>
                  <a:lnTo>
                    <a:pt x="218160" y="1192161"/>
                  </a:lnTo>
                  <a:close/>
                </a:path>
                <a:path w="1529080" h="2522854">
                  <a:moveTo>
                    <a:pt x="220332" y="1189367"/>
                  </a:moveTo>
                  <a:lnTo>
                    <a:pt x="220179" y="1189367"/>
                  </a:lnTo>
                  <a:lnTo>
                    <a:pt x="220027" y="1189621"/>
                  </a:lnTo>
                  <a:lnTo>
                    <a:pt x="220332" y="1189367"/>
                  </a:lnTo>
                  <a:close/>
                </a:path>
                <a:path w="1529080" h="2522854">
                  <a:moveTo>
                    <a:pt x="220637" y="1189113"/>
                  </a:moveTo>
                  <a:lnTo>
                    <a:pt x="220332" y="1189367"/>
                  </a:lnTo>
                  <a:lnTo>
                    <a:pt x="220637" y="1189367"/>
                  </a:lnTo>
                  <a:lnTo>
                    <a:pt x="220637" y="1189113"/>
                  </a:lnTo>
                  <a:close/>
                </a:path>
                <a:path w="1529080" h="2522854">
                  <a:moveTo>
                    <a:pt x="221424" y="1194447"/>
                  </a:moveTo>
                  <a:lnTo>
                    <a:pt x="221107" y="1193939"/>
                  </a:lnTo>
                  <a:lnTo>
                    <a:pt x="220637" y="1194447"/>
                  </a:lnTo>
                  <a:lnTo>
                    <a:pt x="220484" y="1194574"/>
                  </a:lnTo>
                  <a:lnTo>
                    <a:pt x="220179" y="1194955"/>
                  </a:lnTo>
                  <a:lnTo>
                    <a:pt x="220637" y="1194574"/>
                  </a:lnTo>
                  <a:lnTo>
                    <a:pt x="221424" y="1194447"/>
                  </a:lnTo>
                  <a:close/>
                </a:path>
                <a:path w="1529080" h="2522854">
                  <a:moveTo>
                    <a:pt x="225145" y="915441"/>
                  </a:moveTo>
                  <a:lnTo>
                    <a:pt x="225069" y="914806"/>
                  </a:lnTo>
                  <a:lnTo>
                    <a:pt x="224993" y="915441"/>
                  </a:lnTo>
                  <a:lnTo>
                    <a:pt x="225145" y="915441"/>
                  </a:lnTo>
                  <a:close/>
                </a:path>
                <a:path w="1529080" h="2522854">
                  <a:moveTo>
                    <a:pt x="226695" y="1185557"/>
                  </a:moveTo>
                  <a:lnTo>
                    <a:pt x="226301" y="1185964"/>
                  </a:lnTo>
                  <a:lnTo>
                    <a:pt x="226695" y="1185557"/>
                  </a:lnTo>
                  <a:close/>
                </a:path>
                <a:path w="1529080" h="2522854">
                  <a:moveTo>
                    <a:pt x="227164" y="914171"/>
                  </a:moveTo>
                  <a:lnTo>
                    <a:pt x="227076" y="913536"/>
                  </a:lnTo>
                  <a:lnTo>
                    <a:pt x="226999" y="914171"/>
                  </a:lnTo>
                  <a:lnTo>
                    <a:pt x="227164" y="914171"/>
                  </a:lnTo>
                  <a:close/>
                </a:path>
                <a:path w="1529080" h="2522854">
                  <a:moveTo>
                    <a:pt x="227317" y="914171"/>
                  </a:moveTo>
                  <a:lnTo>
                    <a:pt x="227164" y="912901"/>
                  </a:lnTo>
                  <a:lnTo>
                    <a:pt x="227164" y="913536"/>
                  </a:lnTo>
                  <a:lnTo>
                    <a:pt x="227317" y="914171"/>
                  </a:lnTo>
                  <a:close/>
                </a:path>
                <a:path w="1529080" h="2522854">
                  <a:moveTo>
                    <a:pt x="229171" y="1189621"/>
                  </a:moveTo>
                  <a:lnTo>
                    <a:pt x="228714" y="1189748"/>
                  </a:lnTo>
                  <a:lnTo>
                    <a:pt x="229171" y="1189621"/>
                  </a:lnTo>
                  <a:close/>
                </a:path>
                <a:path w="1529080" h="2522854">
                  <a:moveTo>
                    <a:pt x="232283" y="905281"/>
                  </a:moveTo>
                  <a:lnTo>
                    <a:pt x="232130" y="905281"/>
                  </a:lnTo>
                  <a:lnTo>
                    <a:pt x="232130" y="906551"/>
                  </a:lnTo>
                  <a:lnTo>
                    <a:pt x="232283" y="906551"/>
                  </a:lnTo>
                  <a:lnTo>
                    <a:pt x="232283" y="905281"/>
                  </a:lnTo>
                  <a:close/>
                </a:path>
                <a:path w="1529080" h="2522854">
                  <a:moveTo>
                    <a:pt x="236626" y="904011"/>
                  </a:moveTo>
                  <a:lnTo>
                    <a:pt x="236308" y="905281"/>
                  </a:lnTo>
                  <a:lnTo>
                    <a:pt x="236474" y="905281"/>
                  </a:lnTo>
                  <a:lnTo>
                    <a:pt x="236550" y="905916"/>
                  </a:lnTo>
                  <a:lnTo>
                    <a:pt x="236626" y="904011"/>
                  </a:lnTo>
                  <a:close/>
                </a:path>
                <a:path w="1529080" h="2522854">
                  <a:moveTo>
                    <a:pt x="239102" y="1180350"/>
                  </a:moveTo>
                  <a:lnTo>
                    <a:pt x="238798" y="1180350"/>
                  </a:lnTo>
                  <a:lnTo>
                    <a:pt x="238798" y="1180604"/>
                  </a:lnTo>
                  <a:lnTo>
                    <a:pt x="239102" y="1180350"/>
                  </a:lnTo>
                  <a:close/>
                </a:path>
                <a:path w="1529080" h="2522854">
                  <a:moveTo>
                    <a:pt x="239102" y="905281"/>
                  </a:moveTo>
                  <a:lnTo>
                    <a:pt x="238950" y="904011"/>
                  </a:lnTo>
                  <a:lnTo>
                    <a:pt x="238798" y="904011"/>
                  </a:lnTo>
                  <a:lnTo>
                    <a:pt x="239102" y="905281"/>
                  </a:lnTo>
                  <a:close/>
                </a:path>
                <a:path w="1529080" h="2522854">
                  <a:moveTo>
                    <a:pt x="244068" y="906551"/>
                  </a:moveTo>
                  <a:lnTo>
                    <a:pt x="243916" y="905281"/>
                  </a:lnTo>
                  <a:lnTo>
                    <a:pt x="243916" y="906551"/>
                  </a:lnTo>
                  <a:lnTo>
                    <a:pt x="244068" y="906551"/>
                  </a:lnTo>
                  <a:close/>
                </a:path>
                <a:path w="1529080" h="2522854">
                  <a:moveTo>
                    <a:pt x="245237" y="1177302"/>
                  </a:moveTo>
                  <a:lnTo>
                    <a:pt x="244538" y="1177302"/>
                  </a:lnTo>
                  <a:lnTo>
                    <a:pt x="244335" y="1177810"/>
                  </a:lnTo>
                  <a:lnTo>
                    <a:pt x="244284" y="1178026"/>
                  </a:lnTo>
                  <a:lnTo>
                    <a:pt x="245237" y="1177302"/>
                  </a:lnTo>
                  <a:close/>
                </a:path>
                <a:path w="1529080" h="2522854">
                  <a:moveTo>
                    <a:pt x="246087" y="1176667"/>
                  </a:moveTo>
                  <a:lnTo>
                    <a:pt x="245237" y="1177302"/>
                  </a:lnTo>
                  <a:lnTo>
                    <a:pt x="245872" y="1177302"/>
                  </a:lnTo>
                  <a:lnTo>
                    <a:pt x="246087" y="1176667"/>
                  </a:lnTo>
                  <a:close/>
                </a:path>
                <a:path w="1529080" h="2522854">
                  <a:moveTo>
                    <a:pt x="246862" y="900201"/>
                  </a:moveTo>
                  <a:lnTo>
                    <a:pt x="246557" y="898931"/>
                  </a:lnTo>
                  <a:lnTo>
                    <a:pt x="246405" y="898931"/>
                  </a:lnTo>
                  <a:lnTo>
                    <a:pt x="246710" y="900201"/>
                  </a:lnTo>
                  <a:lnTo>
                    <a:pt x="246862" y="900201"/>
                  </a:lnTo>
                  <a:close/>
                </a:path>
                <a:path w="1529080" h="2522854">
                  <a:moveTo>
                    <a:pt x="247180" y="900201"/>
                  </a:moveTo>
                  <a:lnTo>
                    <a:pt x="247015" y="898931"/>
                  </a:lnTo>
                  <a:lnTo>
                    <a:pt x="246862" y="900201"/>
                  </a:lnTo>
                  <a:lnTo>
                    <a:pt x="247180" y="900201"/>
                  </a:lnTo>
                  <a:close/>
                </a:path>
                <a:path w="1529080" h="2522854">
                  <a:moveTo>
                    <a:pt x="249504" y="902741"/>
                  </a:moveTo>
                  <a:lnTo>
                    <a:pt x="249351" y="902741"/>
                  </a:lnTo>
                  <a:lnTo>
                    <a:pt x="249351" y="904011"/>
                  </a:lnTo>
                  <a:lnTo>
                    <a:pt x="249504" y="904011"/>
                  </a:lnTo>
                  <a:lnTo>
                    <a:pt x="249504" y="902741"/>
                  </a:lnTo>
                  <a:close/>
                </a:path>
                <a:path w="1529080" h="2522854">
                  <a:moveTo>
                    <a:pt x="252603" y="1176286"/>
                  </a:moveTo>
                  <a:lnTo>
                    <a:pt x="252577" y="1175677"/>
                  </a:lnTo>
                  <a:lnTo>
                    <a:pt x="251828" y="1176413"/>
                  </a:lnTo>
                  <a:lnTo>
                    <a:pt x="252603" y="1176286"/>
                  </a:lnTo>
                  <a:close/>
                </a:path>
                <a:path w="1529080" h="2522854">
                  <a:moveTo>
                    <a:pt x="252755" y="901471"/>
                  </a:moveTo>
                  <a:lnTo>
                    <a:pt x="252450" y="900201"/>
                  </a:lnTo>
                  <a:lnTo>
                    <a:pt x="252298" y="900201"/>
                  </a:lnTo>
                  <a:lnTo>
                    <a:pt x="252145" y="898931"/>
                  </a:lnTo>
                  <a:lnTo>
                    <a:pt x="251828" y="898931"/>
                  </a:lnTo>
                  <a:lnTo>
                    <a:pt x="251828" y="897661"/>
                  </a:lnTo>
                  <a:lnTo>
                    <a:pt x="251675" y="898931"/>
                  </a:lnTo>
                  <a:lnTo>
                    <a:pt x="250278" y="898931"/>
                  </a:lnTo>
                  <a:lnTo>
                    <a:pt x="250278" y="897661"/>
                  </a:lnTo>
                  <a:lnTo>
                    <a:pt x="250126" y="898931"/>
                  </a:lnTo>
                  <a:lnTo>
                    <a:pt x="249504" y="897661"/>
                  </a:lnTo>
                  <a:lnTo>
                    <a:pt x="249656" y="898931"/>
                  </a:lnTo>
                  <a:lnTo>
                    <a:pt x="249351" y="897661"/>
                  </a:lnTo>
                  <a:lnTo>
                    <a:pt x="249351" y="898931"/>
                  </a:lnTo>
                  <a:lnTo>
                    <a:pt x="249504" y="898931"/>
                  </a:lnTo>
                  <a:lnTo>
                    <a:pt x="249351" y="900201"/>
                  </a:lnTo>
                  <a:lnTo>
                    <a:pt x="249186" y="898931"/>
                  </a:lnTo>
                  <a:lnTo>
                    <a:pt x="248107" y="898931"/>
                  </a:lnTo>
                  <a:lnTo>
                    <a:pt x="248107" y="900201"/>
                  </a:lnTo>
                  <a:lnTo>
                    <a:pt x="247180" y="900201"/>
                  </a:lnTo>
                  <a:lnTo>
                    <a:pt x="247332" y="901471"/>
                  </a:lnTo>
                  <a:lnTo>
                    <a:pt x="246862" y="900201"/>
                  </a:lnTo>
                  <a:lnTo>
                    <a:pt x="247015" y="901471"/>
                  </a:lnTo>
                  <a:lnTo>
                    <a:pt x="246710" y="901471"/>
                  </a:lnTo>
                  <a:lnTo>
                    <a:pt x="245783" y="898931"/>
                  </a:lnTo>
                  <a:lnTo>
                    <a:pt x="245935" y="900201"/>
                  </a:lnTo>
                  <a:lnTo>
                    <a:pt x="245618" y="900201"/>
                  </a:lnTo>
                  <a:lnTo>
                    <a:pt x="245618" y="901471"/>
                  </a:lnTo>
                  <a:lnTo>
                    <a:pt x="245313" y="900201"/>
                  </a:lnTo>
                  <a:lnTo>
                    <a:pt x="245160" y="901471"/>
                  </a:lnTo>
                  <a:lnTo>
                    <a:pt x="245160" y="900201"/>
                  </a:lnTo>
                  <a:lnTo>
                    <a:pt x="244538" y="900201"/>
                  </a:lnTo>
                  <a:lnTo>
                    <a:pt x="244690" y="901471"/>
                  </a:lnTo>
                  <a:lnTo>
                    <a:pt x="243293" y="901471"/>
                  </a:lnTo>
                  <a:lnTo>
                    <a:pt x="243293" y="902487"/>
                  </a:lnTo>
                  <a:lnTo>
                    <a:pt x="242671" y="901471"/>
                  </a:lnTo>
                  <a:lnTo>
                    <a:pt x="242519" y="902741"/>
                  </a:lnTo>
                  <a:lnTo>
                    <a:pt x="240817" y="902741"/>
                  </a:lnTo>
                  <a:lnTo>
                    <a:pt x="241592" y="904011"/>
                  </a:lnTo>
                  <a:lnTo>
                    <a:pt x="241122" y="904011"/>
                  </a:lnTo>
                  <a:lnTo>
                    <a:pt x="240969" y="904011"/>
                  </a:lnTo>
                  <a:lnTo>
                    <a:pt x="240499" y="902741"/>
                  </a:lnTo>
                  <a:lnTo>
                    <a:pt x="241122" y="904011"/>
                  </a:lnTo>
                  <a:lnTo>
                    <a:pt x="240817" y="902741"/>
                  </a:lnTo>
                  <a:lnTo>
                    <a:pt x="240195" y="901471"/>
                  </a:lnTo>
                  <a:lnTo>
                    <a:pt x="240499" y="904011"/>
                  </a:lnTo>
                  <a:lnTo>
                    <a:pt x="239572" y="902741"/>
                  </a:lnTo>
                  <a:lnTo>
                    <a:pt x="239725" y="904011"/>
                  </a:lnTo>
                  <a:lnTo>
                    <a:pt x="239268" y="904011"/>
                  </a:lnTo>
                  <a:lnTo>
                    <a:pt x="239102" y="905281"/>
                  </a:lnTo>
                  <a:lnTo>
                    <a:pt x="238798" y="905281"/>
                  </a:lnTo>
                  <a:lnTo>
                    <a:pt x="238480" y="904011"/>
                  </a:lnTo>
                  <a:lnTo>
                    <a:pt x="237553" y="904011"/>
                  </a:lnTo>
                  <a:lnTo>
                    <a:pt x="237871" y="905281"/>
                  </a:lnTo>
                  <a:lnTo>
                    <a:pt x="237705" y="905281"/>
                  </a:lnTo>
                  <a:lnTo>
                    <a:pt x="237871" y="906551"/>
                  </a:lnTo>
                  <a:lnTo>
                    <a:pt x="237248" y="905281"/>
                  </a:lnTo>
                  <a:lnTo>
                    <a:pt x="236778" y="905281"/>
                  </a:lnTo>
                  <a:lnTo>
                    <a:pt x="236626" y="906551"/>
                  </a:lnTo>
                  <a:lnTo>
                    <a:pt x="236550" y="905916"/>
                  </a:lnTo>
                  <a:lnTo>
                    <a:pt x="236474" y="906551"/>
                  </a:lnTo>
                  <a:lnTo>
                    <a:pt x="236308" y="906551"/>
                  </a:lnTo>
                  <a:lnTo>
                    <a:pt x="235534" y="905281"/>
                  </a:lnTo>
                  <a:lnTo>
                    <a:pt x="235381" y="906551"/>
                  </a:lnTo>
                  <a:lnTo>
                    <a:pt x="234607" y="905281"/>
                  </a:lnTo>
                  <a:lnTo>
                    <a:pt x="234454" y="906551"/>
                  </a:lnTo>
                  <a:lnTo>
                    <a:pt x="233680" y="905281"/>
                  </a:lnTo>
                  <a:lnTo>
                    <a:pt x="233210" y="905281"/>
                  </a:lnTo>
                  <a:lnTo>
                    <a:pt x="233832" y="906551"/>
                  </a:lnTo>
                  <a:lnTo>
                    <a:pt x="232283" y="906551"/>
                  </a:lnTo>
                  <a:lnTo>
                    <a:pt x="232283" y="907821"/>
                  </a:lnTo>
                  <a:lnTo>
                    <a:pt x="231508" y="905281"/>
                  </a:lnTo>
                  <a:lnTo>
                    <a:pt x="231508" y="906551"/>
                  </a:lnTo>
                  <a:lnTo>
                    <a:pt x="230733" y="906551"/>
                  </a:lnTo>
                  <a:lnTo>
                    <a:pt x="230111" y="906551"/>
                  </a:lnTo>
                  <a:lnTo>
                    <a:pt x="230111" y="907821"/>
                  </a:lnTo>
                  <a:lnTo>
                    <a:pt x="228244" y="907821"/>
                  </a:lnTo>
                  <a:lnTo>
                    <a:pt x="228561" y="909091"/>
                  </a:lnTo>
                  <a:lnTo>
                    <a:pt x="227164" y="909091"/>
                  </a:lnTo>
                  <a:lnTo>
                    <a:pt x="226999" y="907821"/>
                  </a:lnTo>
                  <a:lnTo>
                    <a:pt x="226542" y="909091"/>
                  </a:lnTo>
                  <a:lnTo>
                    <a:pt x="226377" y="909091"/>
                  </a:lnTo>
                  <a:lnTo>
                    <a:pt x="226072" y="910361"/>
                  </a:lnTo>
                  <a:lnTo>
                    <a:pt x="225450" y="909091"/>
                  </a:lnTo>
                  <a:lnTo>
                    <a:pt x="224828" y="910361"/>
                  </a:lnTo>
                  <a:lnTo>
                    <a:pt x="224205" y="910361"/>
                  </a:lnTo>
                  <a:lnTo>
                    <a:pt x="224370" y="911631"/>
                  </a:lnTo>
                  <a:lnTo>
                    <a:pt x="224053" y="910361"/>
                  </a:lnTo>
                  <a:lnTo>
                    <a:pt x="223278" y="910361"/>
                  </a:lnTo>
                  <a:lnTo>
                    <a:pt x="223748" y="911631"/>
                  </a:lnTo>
                  <a:lnTo>
                    <a:pt x="222504" y="910361"/>
                  </a:lnTo>
                  <a:lnTo>
                    <a:pt x="222504" y="911631"/>
                  </a:lnTo>
                  <a:lnTo>
                    <a:pt x="221729" y="910361"/>
                  </a:lnTo>
                  <a:lnTo>
                    <a:pt x="221576" y="911631"/>
                  </a:lnTo>
                  <a:lnTo>
                    <a:pt x="220027" y="911631"/>
                  </a:lnTo>
                  <a:lnTo>
                    <a:pt x="220637" y="912901"/>
                  </a:lnTo>
                  <a:lnTo>
                    <a:pt x="220484" y="912901"/>
                  </a:lnTo>
                  <a:lnTo>
                    <a:pt x="220027" y="911631"/>
                  </a:lnTo>
                  <a:lnTo>
                    <a:pt x="218935" y="911631"/>
                  </a:lnTo>
                  <a:lnTo>
                    <a:pt x="218782" y="912901"/>
                  </a:lnTo>
                  <a:lnTo>
                    <a:pt x="218782" y="911631"/>
                  </a:lnTo>
                  <a:lnTo>
                    <a:pt x="218008" y="911631"/>
                  </a:lnTo>
                  <a:lnTo>
                    <a:pt x="217855" y="911631"/>
                  </a:lnTo>
                  <a:lnTo>
                    <a:pt x="217970" y="911948"/>
                  </a:lnTo>
                  <a:lnTo>
                    <a:pt x="217855" y="912901"/>
                  </a:lnTo>
                  <a:lnTo>
                    <a:pt x="217538" y="912901"/>
                  </a:lnTo>
                  <a:lnTo>
                    <a:pt x="217690" y="914171"/>
                  </a:lnTo>
                  <a:lnTo>
                    <a:pt x="215671" y="914171"/>
                  </a:lnTo>
                  <a:lnTo>
                    <a:pt x="215836" y="915441"/>
                  </a:lnTo>
                  <a:lnTo>
                    <a:pt x="215366" y="914171"/>
                  </a:lnTo>
                  <a:lnTo>
                    <a:pt x="215366" y="912901"/>
                  </a:lnTo>
                  <a:lnTo>
                    <a:pt x="215214" y="914171"/>
                  </a:lnTo>
                  <a:lnTo>
                    <a:pt x="214744" y="914171"/>
                  </a:lnTo>
                  <a:lnTo>
                    <a:pt x="214744" y="915441"/>
                  </a:lnTo>
                  <a:lnTo>
                    <a:pt x="214439" y="915441"/>
                  </a:lnTo>
                  <a:lnTo>
                    <a:pt x="214287" y="915441"/>
                  </a:lnTo>
                  <a:lnTo>
                    <a:pt x="213817" y="914171"/>
                  </a:lnTo>
                  <a:lnTo>
                    <a:pt x="212890" y="914171"/>
                  </a:lnTo>
                  <a:lnTo>
                    <a:pt x="212890" y="915441"/>
                  </a:lnTo>
                  <a:lnTo>
                    <a:pt x="212267" y="915441"/>
                  </a:lnTo>
                  <a:lnTo>
                    <a:pt x="212267" y="916711"/>
                  </a:lnTo>
                  <a:lnTo>
                    <a:pt x="211950" y="915441"/>
                  </a:lnTo>
                  <a:lnTo>
                    <a:pt x="211023" y="914171"/>
                  </a:lnTo>
                  <a:lnTo>
                    <a:pt x="211175" y="917981"/>
                  </a:lnTo>
                  <a:lnTo>
                    <a:pt x="210248" y="915441"/>
                  </a:lnTo>
                  <a:lnTo>
                    <a:pt x="210248" y="916711"/>
                  </a:lnTo>
                  <a:lnTo>
                    <a:pt x="209473" y="915441"/>
                  </a:lnTo>
                  <a:lnTo>
                    <a:pt x="208534" y="916711"/>
                  </a:lnTo>
                  <a:lnTo>
                    <a:pt x="207759" y="915441"/>
                  </a:lnTo>
                  <a:lnTo>
                    <a:pt x="207606" y="915441"/>
                  </a:lnTo>
                  <a:lnTo>
                    <a:pt x="207454" y="916711"/>
                  </a:lnTo>
                  <a:lnTo>
                    <a:pt x="207302" y="916711"/>
                  </a:lnTo>
                  <a:lnTo>
                    <a:pt x="207454" y="915441"/>
                  </a:lnTo>
                  <a:lnTo>
                    <a:pt x="206984" y="916711"/>
                  </a:lnTo>
                  <a:lnTo>
                    <a:pt x="206527" y="916711"/>
                  </a:lnTo>
                  <a:lnTo>
                    <a:pt x="206832" y="915441"/>
                  </a:lnTo>
                  <a:lnTo>
                    <a:pt x="206209" y="915441"/>
                  </a:lnTo>
                  <a:lnTo>
                    <a:pt x="206057" y="916711"/>
                  </a:lnTo>
                  <a:lnTo>
                    <a:pt x="205587" y="916711"/>
                  </a:lnTo>
                  <a:lnTo>
                    <a:pt x="205752" y="915441"/>
                  </a:lnTo>
                  <a:lnTo>
                    <a:pt x="204355" y="915441"/>
                  </a:lnTo>
                  <a:lnTo>
                    <a:pt x="204355" y="916711"/>
                  </a:lnTo>
                  <a:lnTo>
                    <a:pt x="204190" y="916711"/>
                  </a:lnTo>
                  <a:lnTo>
                    <a:pt x="204190" y="915441"/>
                  </a:lnTo>
                  <a:lnTo>
                    <a:pt x="203581" y="914171"/>
                  </a:lnTo>
                  <a:lnTo>
                    <a:pt x="203809" y="912901"/>
                  </a:lnTo>
                  <a:lnTo>
                    <a:pt x="204038" y="911631"/>
                  </a:lnTo>
                  <a:lnTo>
                    <a:pt x="203733" y="912901"/>
                  </a:lnTo>
                  <a:lnTo>
                    <a:pt x="203111" y="912901"/>
                  </a:lnTo>
                  <a:lnTo>
                    <a:pt x="203034" y="911631"/>
                  </a:lnTo>
                  <a:lnTo>
                    <a:pt x="203111" y="909091"/>
                  </a:lnTo>
                  <a:lnTo>
                    <a:pt x="204038" y="907821"/>
                  </a:lnTo>
                  <a:lnTo>
                    <a:pt x="204190" y="909091"/>
                  </a:lnTo>
                  <a:lnTo>
                    <a:pt x="204190" y="910361"/>
                  </a:lnTo>
                  <a:lnTo>
                    <a:pt x="204508" y="909091"/>
                  </a:lnTo>
                  <a:lnTo>
                    <a:pt x="204660" y="906551"/>
                  </a:lnTo>
                  <a:lnTo>
                    <a:pt x="204660" y="905281"/>
                  </a:lnTo>
                  <a:lnTo>
                    <a:pt x="201091" y="905281"/>
                  </a:lnTo>
                  <a:lnTo>
                    <a:pt x="201866" y="907821"/>
                  </a:lnTo>
                  <a:lnTo>
                    <a:pt x="201396" y="909091"/>
                  </a:lnTo>
                  <a:lnTo>
                    <a:pt x="201244" y="907821"/>
                  </a:lnTo>
                  <a:lnTo>
                    <a:pt x="201091" y="910361"/>
                  </a:lnTo>
                  <a:lnTo>
                    <a:pt x="201561" y="909091"/>
                  </a:lnTo>
                  <a:lnTo>
                    <a:pt x="201866" y="910361"/>
                  </a:lnTo>
                  <a:lnTo>
                    <a:pt x="202488" y="909091"/>
                  </a:lnTo>
                  <a:lnTo>
                    <a:pt x="202184" y="911631"/>
                  </a:lnTo>
                  <a:lnTo>
                    <a:pt x="202184" y="910361"/>
                  </a:lnTo>
                  <a:lnTo>
                    <a:pt x="202018" y="912901"/>
                  </a:lnTo>
                  <a:lnTo>
                    <a:pt x="201561" y="914171"/>
                  </a:lnTo>
                  <a:lnTo>
                    <a:pt x="201714" y="914171"/>
                  </a:lnTo>
                  <a:lnTo>
                    <a:pt x="201866" y="915441"/>
                  </a:lnTo>
                  <a:lnTo>
                    <a:pt x="201561" y="916711"/>
                  </a:lnTo>
                  <a:lnTo>
                    <a:pt x="200621" y="916711"/>
                  </a:lnTo>
                  <a:lnTo>
                    <a:pt x="201396" y="917981"/>
                  </a:lnTo>
                  <a:lnTo>
                    <a:pt x="200317" y="920521"/>
                  </a:lnTo>
                  <a:lnTo>
                    <a:pt x="200469" y="921791"/>
                  </a:lnTo>
                  <a:lnTo>
                    <a:pt x="200469" y="923061"/>
                  </a:lnTo>
                  <a:lnTo>
                    <a:pt x="199224" y="925601"/>
                  </a:lnTo>
                  <a:lnTo>
                    <a:pt x="199072" y="925601"/>
                  </a:lnTo>
                  <a:lnTo>
                    <a:pt x="199186" y="924687"/>
                  </a:lnTo>
                  <a:lnTo>
                    <a:pt x="199466" y="924331"/>
                  </a:lnTo>
                  <a:lnTo>
                    <a:pt x="200469" y="923061"/>
                  </a:lnTo>
                  <a:lnTo>
                    <a:pt x="200469" y="921791"/>
                  </a:lnTo>
                  <a:lnTo>
                    <a:pt x="199847" y="921791"/>
                  </a:lnTo>
                  <a:lnTo>
                    <a:pt x="200164" y="923061"/>
                  </a:lnTo>
                  <a:lnTo>
                    <a:pt x="199390" y="923061"/>
                  </a:lnTo>
                  <a:lnTo>
                    <a:pt x="198450" y="925601"/>
                  </a:lnTo>
                  <a:lnTo>
                    <a:pt x="199034" y="924877"/>
                  </a:lnTo>
                  <a:lnTo>
                    <a:pt x="198297" y="926871"/>
                  </a:lnTo>
                  <a:lnTo>
                    <a:pt x="197675" y="928141"/>
                  </a:lnTo>
                  <a:lnTo>
                    <a:pt x="197294" y="929411"/>
                  </a:lnTo>
                  <a:lnTo>
                    <a:pt x="196748" y="929411"/>
                  </a:lnTo>
                  <a:lnTo>
                    <a:pt x="196900" y="930681"/>
                  </a:lnTo>
                  <a:lnTo>
                    <a:pt x="196596" y="930681"/>
                  </a:lnTo>
                  <a:lnTo>
                    <a:pt x="196596" y="931265"/>
                  </a:lnTo>
                  <a:lnTo>
                    <a:pt x="196596" y="931951"/>
                  </a:lnTo>
                  <a:lnTo>
                    <a:pt x="196126" y="931951"/>
                  </a:lnTo>
                  <a:lnTo>
                    <a:pt x="195046" y="933221"/>
                  </a:lnTo>
                  <a:lnTo>
                    <a:pt x="196481" y="931405"/>
                  </a:lnTo>
                  <a:lnTo>
                    <a:pt x="196596" y="930681"/>
                  </a:lnTo>
                  <a:lnTo>
                    <a:pt x="195973" y="930681"/>
                  </a:lnTo>
                  <a:lnTo>
                    <a:pt x="194259" y="934491"/>
                  </a:lnTo>
                  <a:lnTo>
                    <a:pt x="193027" y="938301"/>
                  </a:lnTo>
                  <a:lnTo>
                    <a:pt x="191566" y="941044"/>
                  </a:lnTo>
                  <a:lnTo>
                    <a:pt x="192087" y="942111"/>
                  </a:lnTo>
                  <a:lnTo>
                    <a:pt x="189458" y="943381"/>
                  </a:lnTo>
                  <a:lnTo>
                    <a:pt x="188836" y="945921"/>
                  </a:lnTo>
                  <a:lnTo>
                    <a:pt x="188988" y="944651"/>
                  </a:lnTo>
                  <a:lnTo>
                    <a:pt x="188683" y="944651"/>
                  </a:lnTo>
                  <a:lnTo>
                    <a:pt x="187121" y="947191"/>
                  </a:lnTo>
                  <a:lnTo>
                    <a:pt x="186042" y="949731"/>
                  </a:lnTo>
                  <a:lnTo>
                    <a:pt x="184340" y="953541"/>
                  </a:lnTo>
                  <a:lnTo>
                    <a:pt x="184340" y="952271"/>
                  </a:lnTo>
                  <a:lnTo>
                    <a:pt x="183248" y="953541"/>
                  </a:lnTo>
                  <a:lnTo>
                    <a:pt x="182003" y="956081"/>
                  </a:lnTo>
                  <a:lnTo>
                    <a:pt x="181076" y="957351"/>
                  </a:lnTo>
                  <a:lnTo>
                    <a:pt x="180606" y="958621"/>
                  </a:lnTo>
                  <a:lnTo>
                    <a:pt x="181229" y="958621"/>
                  </a:lnTo>
                  <a:lnTo>
                    <a:pt x="177203" y="962431"/>
                  </a:lnTo>
                  <a:lnTo>
                    <a:pt x="177660" y="966241"/>
                  </a:lnTo>
                  <a:lnTo>
                    <a:pt x="178282" y="966241"/>
                  </a:lnTo>
                  <a:lnTo>
                    <a:pt x="178282" y="966876"/>
                  </a:lnTo>
                  <a:lnTo>
                    <a:pt x="178435" y="966241"/>
                  </a:lnTo>
                  <a:lnTo>
                    <a:pt x="178600" y="966241"/>
                  </a:lnTo>
                  <a:lnTo>
                    <a:pt x="178600" y="967511"/>
                  </a:lnTo>
                  <a:lnTo>
                    <a:pt x="179209" y="966241"/>
                  </a:lnTo>
                  <a:lnTo>
                    <a:pt x="179374" y="964971"/>
                  </a:lnTo>
                  <a:lnTo>
                    <a:pt x="179679" y="964971"/>
                  </a:lnTo>
                  <a:lnTo>
                    <a:pt x="180454" y="964971"/>
                  </a:lnTo>
                  <a:lnTo>
                    <a:pt x="180771" y="963701"/>
                  </a:lnTo>
                  <a:lnTo>
                    <a:pt x="180301" y="963701"/>
                  </a:lnTo>
                  <a:lnTo>
                    <a:pt x="181381" y="961161"/>
                  </a:lnTo>
                  <a:lnTo>
                    <a:pt x="181381" y="962431"/>
                  </a:lnTo>
                  <a:lnTo>
                    <a:pt x="182003" y="961161"/>
                  </a:lnTo>
                  <a:lnTo>
                    <a:pt x="182943" y="959891"/>
                  </a:lnTo>
                  <a:lnTo>
                    <a:pt x="183248" y="959891"/>
                  </a:lnTo>
                  <a:lnTo>
                    <a:pt x="183553" y="958621"/>
                  </a:lnTo>
                  <a:lnTo>
                    <a:pt x="185013" y="956081"/>
                  </a:lnTo>
                  <a:lnTo>
                    <a:pt x="185737" y="954811"/>
                  </a:lnTo>
                  <a:lnTo>
                    <a:pt x="184645" y="956081"/>
                  </a:lnTo>
                  <a:lnTo>
                    <a:pt x="184492" y="956081"/>
                  </a:lnTo>
                  <a:lnTo>
                    <a:pt x="185318" y="953541"/>
                  </a:lnTo>
                  <a:lnTo>
                    <a:pt x="185737" y="952271"/>
                  </a:lnTo>
                  <a:lnTo>
                    <a:pt x="188518" y="949731"/>
                  </a:lnTo>
                  <a:lnTo>
                    <a:pt x="190080" y="947191"/>
                  </a:lnTo>
                  <a:lnTo>
                    <a:pt x="190233" y="947191"/>
                  </a:lnTo>
                  <a:lnTo>
                    <a:pt x="190690" y="945921"/>
                  </a:lnTo>
                  <a:lnTo>
                    <a:pt x="191160" y="944651"/>
                  </a:lnTo>
                  <a:lnTo>
                    <a:pt x="192557" y="942111"/>
                  </a:lnTo>
                  <a:lnTo>
                    <a:pt x="193027" y="940841"/>
                  </a:lnTo>
                  <a:lnTo>
                    <a:pt x="194106" y="940841"/>
                  </a:lnTo>
                  <a:lnTo>
                    <a:pt x="194602" y="939825"/>
                  </a:lnTo>
                  <a:lnTo>
                    <a:pt x="194576" y="939571"/>
                  </a:lnTo>
                  <a:lnTo>
                    <a:pt x="194627" y="939787"/>
                  </a:lnTo>
                  <a:lnTo>
                    <a:pt x="194729" y="939571"/>
                  </a:lnTo>
                  <a:lnTo>
                    <a:pt x="194576" y="938301"/>
                  </a:lnTo>
                  <a:lnTo>
                    <a:pt x="195973" y="937031"/>
                  </a:lnTo>
                  <a:lnTo>
                    <a:pt x="195605" y="938047"/>
                  </a:lnTo>
                  <a:lnTo>
                    <a:pt x="195503" y="938301"/>
                  </a:lnTo>
                  <a:lnTo>
                    <a:pt x="196596" y="937031"/>
                  </a:lnTo>
                  <a:lnTo>
                    <a:pt x="197053" y="937031"/>
                  </a:lnTo>
                  <a:lnTo>
                    <a:pt x="197675" y="934491"/>
                  </a:lnTo>
                  <a:lnTo>
                    <a:pt x="197675" y="935761"/>
                  </a:lnTo>
                  <a:lnTo>
                    <a:pt x="198297" y="934491"/>
                  </a:lnTo>
                  <a:lnTo>
                    <a:pt x="198920" y="933221"/>
                  </a:lnTo>
                  <a:lnTo>
                    <a:pt x="199224" y="931951"/>
                  </a:lnTo>
                  <a:lnTo>
                    <a:pt x="198297" y="933221"/>
                  </a:lnTo>
                  <a:lnTo>
                    <a:pt x="199072" y="931951"/>
                  </a:lnTo>
                  <a:lnTo>
                    <a:pt x="199694" y="930681"/>
                  </a:lnTo>
                  <a:lnTo>
                    <a:pt x="200012" y="931951"/>
                  </a:lnTo>
                  <a:lnTo>
                    <a:pt x="202336" y="928141"/>
                  </a:lnTo>
                  <a:lnTo>
                    <a:pt x="201790" y="925601"/>
                  </a:lnTo>
                  <a:lnTo>
                    <a:pt x="201244" y="923061"/>
                  </a:lnTo>
                  <a:lnTo>
                    <a:pt x="202361" y="921918"/>
                  </a:lnTo>
                  <a:lnTo>
                    <a:pt x="202336" y="921791"/>
                  </a:lnTo>
                  <a:lnTo>
                    <a:pt x="203454" y="919759"/>
                  </a:lnTo>
                  <a:lnTo>
                    <a:pt x="203581" y="919251"/>
                  </a:lnTo>
                  <a:lnTo>
                    <a:pt x="203606" y="919480"/>
                  </a:lnTo>
                  <a:lnTo>
                    <a:pt x="203733" y="919251"/>
                  </a:lnTo>
                  <a:lnTo>
                    <a:pt x="203733" y="917981"/>
                  </a:lnTo>
                  <a:lnTo>
                    <a:pt x="203835" y="918832"/>
                  </a:lnTo>
                  <a:lnTo>
                    <a:pt x="203936" y="918413"/>
                  </a:lnTo>
                  <a:lnTo>
                    <a:pt x="203885" y="919251"/>
                  </a:lnTo>
                  <a:lnTo>
                    <a:pt x="204190" y="919251"/>
                  </a:lnTo>
                  <a:lnTo>
                    <a:pt x="204038" y="917981"/>
                  </a:lnTo>
                  <a:lnTo>
                    <a:pt x="204508" y="917981"/>
                  </a:lnTo>
                  <a:lnTo>
                    <a:pt x="204190" y="919251"/>
                  </a:lnTo>
                  <a:lnTo>
                    <a:pt x="204660" y="917981"/>
                  </a:lnTo>
                  <a:lnTo>
                    <a:pt x="204508" y="919251"/>
                  </a:lnTo>
                  <a:lnTo>
                    <a:pt x="206209" y="919251"/>
                  </a:lnTo>
                  <a:lnTo>
                    <a:pt x="205587" y="920521"/>
                  </a:lnTo>
                  <a:lnTo>
                    <a:pt x="206832" y="919251"/>
                  </a:lnTo>
                  <a:lnTo>
                    <a:pt x="207454" y="920521"/>
                  </a:lnTo>
                  <a:lnTo>
                    <a:pt x="207759" y="919251"/>
                  </a:lnTo>
                  <a:lnTo>
                    <a:pt x="207924" y="919251"/>
                  </a:lnTo>
                  <a:lnTo>
                    <a:pt x="208076" y="920521"/>
                  </a:lnTo>
                  <a:lnTo>
                    <a:pt x="208229" y="920521"/>
                  </a:lnTo>
                  <a:lnTo>
                    <a:pt x="208229" y="919251"/>
                  </a:lnTo>
                  <a:lnTo>
                    <a:pt x="209156" y="919251"/>
                  </a:lnTo>
                  <a:lnTo>
                    <a:pt x="209473" y="920521"/>
                  </a:lnTo>
                  <a:lnTo>
                    <a:pt x="209473" y="919251"/>
                  </a:lnTo>
                  <a:lnTo>
                    <a:pt x="209778" y="919251"/>
                  </a:lnTo>
                  <a:lnTo>
                    <a:pt x="209626" y="920521"/>
                  </a:lnTo>
                  <a:lnTo>
                    <a:pt x="209931" y="919251"/>
                  </a:lnTo>
                  <a:lnTo>
                    <a:pt x="210248" y="919251"/>
                  </a:lnTo>
                  <a:lnTo>
                    <a:pt x="210248" y="920521"/>
                  </a:lnTo>
                  <a:lnTo>
                    <a:pt x="210400" y="920521"/>
                  </a:lnTo>
                  <a:lnTo>
                    <a:pt x="210870" y="919251"/>
                  </a:lnTo>
                  <a:lnTo>
                    <a:pt x="211797" y="919251"/>
                  </a:lnTo>
                  <a:lnTo>
                    <a:pt x="211797" y="918413"/>
                  </a:lnTo>
                  <a:lnTo>
                    <a:pt x="211645" y="917981"/>
                  </a:lnTo>
                  <a:lnTo>
                    <a:pt x="211797" y="917981"/>
                  </a:lnTo>
                  <a:lnTo>
                    <a:pt x="211899" y="918413"/>
                  </a:lnTo>
                  <a:lnTo>
                    <a:pt x="211950" y="917981"/>
                  </a:lnTo>
                  <a:lnTo>
                    <a:pt x="212420" y="917981"/>
                  </a:lnTo>
                  <a:lnTo>
                    <a:pt x="212572" y="919251"/>
                  </a:lnTo>
                  <a:lnTo>
                    <a:pt x="213042" y="919251"/>
                  </a:lnTo>
                  <a:lnTo>
                    <a:pt x="212890" y="917981"/>
                  </a:lnTo>
                  <a:lnTo>
                    <a:pt x="213347" y="917981"/>
                  </a:lnTo>
                  <a:lnTo>
                    <a:pt x="213817" y="920521"/>
                  </a:lnTo>
                  <a:lnTo>
                    <a:pt x="213855" y="920203"/>
                  </a:lnTo>
                  <a:lnTo>
                    <a:pt x="213969" y="917981"/>
                  </a:lnTo>
                  <a:lnTo>
                    <a:pt x="214122" y="917981"/>
                  </a:lnTo>
                  <a:lnTo>
                    <a:pt x="214287" y="919251"/>
                  </a:lnTo>
                  <a:lnTo>
                    <a:pt x="214744" y="919251"/>
                  </a:lnTo>
                  <a:lnTo>
                    <a:pt x="214287" y="917981"/>
                  </a:lnTo>
                  <a:lnTo>
                    <a:pt x="214591" y="917981"/>
                  </a:lnTo>
                  <a:lnTo>
                    <a:pt x="215061" y="919251"/>
                  </a:lnTo>
                  <a:lnTo>
                    <a:pt x="216141" y="917981"/>
                  </a:lnTo>
                  <a:lnTo>
                    <a:pt x="218160" y="917981"/>
                  </a:lnTo>
                  <a:lnTo>
                    <a:pt x="218160" y="916711"/>
                  </a:lnTo>
                  <a:lnTo>
                    <a:pt x="218465" y="917981"/>
                  </a:lnTo>
                  <a:lnTo>
                    <a:pt x="218630" y="916711"/>
                  </a:lnTo>
                  <a:lnTo>
                    <a:pt x="220027" y="916711"/>
                  </a:lnTo>
                  <a:lnTo>
                    <a:pt x="220637" y="916711"/>
                  </a:lnTo>
                  <a:lnTo>
                    <a:pt x="221107" y="915441"/>
                  </a:lnTo>
                  <a:lnTo>
                    <a:pt x="221881" y="916711"/>
                  </a:lnTo>
                  <a:lnTo>
                    <a:pt x="221729" y="915441"/>
                  </a:lnTo>
                  <a:lnTo>
                    <a:pt x="222656" y="916711"/>
                  </a:lnTo>
                  <a:lnTo>
                    <a:pt x="222351" y="915441"/>
                  </a:lnTo>
                  <a:lnTo>
                    <a:pt x="223901" y="915441"/>
                  </a:lnTo>
                  <a:lnTo>
                    <a:pt x="224053" y="914171"/>
                  </a:lnTo>
                  <a:lnTo>
                    <a:pt x="224523" y="915441"/>
                  </a:lnTo>
                  <a:lnTo>
                    <a:pt x="224675" y="915441"/>
                  </a:lnTo>
                  <a:lnTo>
                    <a:pt x="224993" y="914171"/>
                  </a:lnTo>
                  <a:lnTo>
                    <a:pt x="225069" y="914806"/>
                  </a:lnTo>
                  <a:lnTo>
                    <a:pt x="225145" y="914171"/>
                  </a:lnTo>
                  <a:lnTo>
                    <a:pt x="225298" y="915441"/>
                  </a:lnTo>
                  <a:lnTo>
                    <a:pt x="225450" y="915441"/>
                  </a:lnTo>
                  <a:lnTo>
                    <a:pt x="225767" y="915441"/>
                  </a:lnTo>
                  <a:lnTo>
                    <a:pt x="225920" y="914171"/>
                  </a:lnTo>
                  <a:lnTo>
                    <a:pt x="226072" y="915441"/>
                  </a:lnTo>
                  <a:lnTo>
                    <a:pt x="226542" y="915441"/>
                  </a:lnTo>
                  <a:lnTo>
                    <a:pt x="226847" y="914171"/>
                  </a:lnTo>
                  <a:lnTo>
                    <a:pt x="226999" y="914171"/>
                  </a:lnTo>
                  <a:lnTo>
                    <a:pt x="226999" y="912901"/>
                  </a:lnTo>
                  <a:lnTo>
                    <a:pt x="227164" y="912901"/>
                  </a:lnTo>
                  <a:lnTo>
                    <a:pt x="227317" y="912901"/>
                  </a:lnTo>
                  <a:lnTo>
                    <a:pt x="227469" y="914171"/>
                  </a:lnTo>
                  <a:lnTo>
                    <a:pt x="228866" y="914171"/>
                  </a:lnTo>
                  <a:lnTo>
                    <a:pt x="229171" y="912901"/>
                  </a:lnTo>
                  <a:lnTo>
                    <a:pt x="230263" y="912901"/>
                  </a:lnTo>
                  <a:lnTo>
                    <a:pt x="230416" y="911631"/>
                  </a:lnTo>
                  <a:lnTo>
                    <a:pt x="230733" y="911631"/>
                  </a:lnTo>
                  <a:lnTo>
                    <a:pt x="230568" y="912901"/>
                  </a:lnTo>
                  <a:lnTo>
                    <a:pt x="231038" y="911631"/>
                  </a:lnTo>
                  <a:lnTo>
                    <a:pt x="231508" y="911631"/>
                  </a:lnTo>
                  <a:lnTo>
                    <a:pt x="231660" y="910361"/>
                  </a:lnTo>
                  <a:lnTo>
                    <a:pt x="233362" y="911631"/>
                  </a:lnTo>
                  <a:lnTo>
                    <a:pt x="233514" y="910361"/>
                  </a:lnTo>
                  <a:lnTo>
                    <a:pt x="234911" y="910361"/>
                  </a:lnTo>
                  <a:lnTo>
                    <a:pt x="235851" y="911631"/>
                  </a:lnTo>
                  <a:lnTo>
                    <a:pt x="236004" y="909091"/>
                  </a:lnTo>
                  <a:lnTo>
                    <a:pt x="236778" y="910361"/>
                  </a:lnTo>
                  <a:lnTo>
                    <a:pt x="236626" y="909091"/>
                  </a:lnTo>
                  <a:lnTo>
                    <a:pt x="236931" y="910361"/>
                  </a:lnTo>
                  <a:lnTo>
                    <a:pt x="236778" y="909091"/>
                  </a:lnTo>
                  <a:lnTo>
                    <a:pt x="240195" y="909091"/>
                  </a:lnTo>
                  <a:lnTo>
                    <a:pt x="239102" y="906551"/>
                  </a:lnTo>
                  <a:lnTo>
                    <a:pt x="239877" y="907821"/>
                  </a:lnTo>
                  <a:lnTo>
                    <a:pt x="240195" y="907821"/>
                  </a:lnTo>
                  <a:lnTo>
                    <a:pt x="240499" y="906551"/>
                  </a:lnTo>
                  <a:lnTo>
                    <a:pt x="241592" y="907821"/>
                  </a:lnTo>
                  <a:lnTo>
                    <a:pt x="241896" y="906551"/>
                  </a:lnTo>
                  <a:lnTo>
                    <a:pt x="242214" y="907821"/>
                  </a:lnTo>
                  <a:lnTo>
                    <a:pt x="242519" y="906551"/>
                  </a:lnTo>
                  <a:lnTo>
                    <a:pt x="243446" y="906551"/>
                  </a:lnTo>
                  <a:lnTo>
                    <a:pt x="243446" y="905281"/>
                  </a:lnTo>
                  <a:lnTo>
                    <a:pt x="243916" y="905281"/>
                  </a:lnTo>
                  <a:lnTo>
                    <a:pt x="245935" y="905281"/>
                  </a:lnTo>
                  <a:lnTo>
                    <a:pt x="245465" y="904011"/>
                  </a:lnTo>
                  <a:lnTo>
                    <a:pt x="246240" y="905281"/>
                  </a:lnTo>
                  <a:lnTo>
                    <a:pt x="246557" y="904011"/>
                  </a:lnTo>
                  <a:lnTo>
                    <a:pt x="249034" y="904011"/>
                  </a:lnTo>
                  <a:lnTo>
                    <a:pt x="249351" y="902741"/>
                  </a:lnTo>
                  <a:lnTo>
                    <a:pt x="249034" y="902741"/>
                  </a:lnTo>
                  <a:lnTo>
                    <a:pt x="249351" y="901471"/>
                  </a:lnTo>
                  <a:lnTo>
                    <a:pt x="249504" y="902741"/>
                  </a:lnTo>
                  <a:lnTo>
                    <a:pt x="249809" y="901471"/>
                  </a:lnTo>
                  <a:lnTo>
                    <a:pt x="249974" y="902741"/>
                  </a:lnTo>
                  <a:lnTo>
                    <a:pt x="251206" y="902741"/>
                  </a:lnTo>
                  <a:lnTo>
                    <a:pt x="251206" y="901471"/>
                  </a:lnTo>
                  <a:lnTo>
                    <a:pt x="251828" y="901471"/>
                  </a:lnTo>
                  <a:lnTo>
                    <a:pt x="251828" y="902741"/>
                  </a:lnTo>
                  <a:lnTo>
                    <a:pt x="251980" y="901471"/>
                  </a:lnTo>
                  <a:lnTo>
                    <a:pt x="252145" y="902741"/>
                  </a:lnTo>
                  <a:lnTo>
                    <a:pt x="252298" y="902741"/>
                  </a:lnTo>
                  <a:lnTo>
                    <a:pt x="252145" y="901471"/>
                  </a:lnTo>
                  <a:lnTo>
                    <a:pt x="252755" y="901471"/>
                  </a:lnTo>
                  <a:close/>
                </a:path>
                <a:path w="1529080" h="2522854">
                  <a:moveTo>
                    <a:pt x="253657" y="1175677"/>
                  </a:moveTo>
                  <a:lnTo>
                    <a:pt x="252603" y="1175677"/>
                  </a:lnTo>
                  <a:lnTo>
                    <a:pt x="253377" y="1175905"/>
                  </a:lnTo>
                  <a:lnTo>
                    <a:pt x="253657" y="1175677"/>
                  </a:lnTo>
                  <a:close/>
                </a:path>
                <a:path w="1529080" h="2522854">
                  <a:moveTo>
                    <a:pt x="254622" y="1174889"/>
                  </a:moveTo>
                  <a:lnTo>
                    <a:pt x="252450" y="1175651"/>
                  </a:lnTo>
                  <a:lnTo>
                    <a:pt x="252603" y="1175651"/>
                  </a:lnTo>
                  <a:lnTo>
                    <a:pt x="253695" y="1175651"/>
                  </a:lnTo>
                  <a:lnTo>
                    <a:pt x="254622" y="1174889"/>
                  </a:lnTo>
                  <a:close/>
                </a:path>
                <a:path w="1529080" h="2522854">
                  <a:moveTo>
                    <a:pt x="255422" y="1170863"/>
                  </a:moveTo>
                  <a:lnTo>
                    <a:pt x="255092" y="1171079"/>
                  </a:lnTo>
                  <a:lnTo>
                    <a:pt x="255244" y="1171079"/>
                  </a:lnTo>
                  <a:lnTo>
                    <a:pt x="255422" y="1170863"/>
                  </a:lnTo>
                  <a:close/>
                </a:path>
                <a:path w="1529080" h="2522854">
                  <a:moveTo>
                    <a:pt x="255866" y="1170571"/>
                  </a:moveTo>
                  <a:lnTo>
                    <a:pt x="255549" y="1170698"/>
                  </a:lnTo>
                  <a:lnTo>
                    <a:pt x="255422" y="1170863"/>
                  </a:lnTo>
                  <a:lnTo>
                    <a:pt x="255866" y="1170571"/>
                  </a:lnTo>
                  <a:close/>
                </a:path>
                <a:path w="1529080" h="2522854">
                  <a:moveTo>
                    <a:pt x="258191" y="900201"/>
                  </a:moveTo>
                  <a:lnTo>
                    <a:pt x="257721" y="898931"/>
                  </a:lnTo>
                  <a:lnTo>
                    <a:pt x="255714" y="898931"/>
                  </a:lnTo>
                  <a:lnTo>
                    <a:pt x="255714" y="897661"/>
                  </a:lnTo>
                  <a:lnTo>
                    <a:pt x="255397" y="898931"/>
                  </a:lnTo>
                  <a:lnTo>
                    <a:pt x="255549" y="897661"/>
                  </a:lnTo>
                  <a:lnTo>
                    <a:pt x="255092" y="897661"/>
                  </a:lnTo>
                  <a:lnTo>
                    <a:pt x="255244" y="898931"/>
                  </a:lnTo>
                  <a:lnTo>
                    <a:pt x="254939" y="898931"/>
                  </a:lnTo>
                  <a:lnTo>
                    <a:pt x="254939" y="897661"/>
                  </a:lnTo>
                  <a:lnTo>
                    <a:pt x="254317" y="897661"/>
                  </a:lnTo>
                  <a:lnTo>
                    <a:pt x="254152" y="898931"/>
                  </a:lnTo>
                  <a:lnTo>
                    <a:pt x="253542" y="897661"/>
                  </a:lnTo>
                  <a:lnTo>
                    <a:pt x="253542" y="898931"/>
                  </a:lnTo>
                  <a:lnTo>
                    <a:pt x="253072" y="897661"/>
                  </a:lnTo>
                  <a:lnTo>
                    <a:pt x="252755" y="897661"/>
                  </a:lnTo>
                  <a:lnTo>
                    <a:pt x="252920" y="898931"/>
                  </a:lnTo>
                  <a:lnTo>
                    <a:pt x="252603" y="898931"/>
                  </a:lnTo>
                  <a:lnTo>
                    <a:pt x="252755" y="900201"/>
                  </a:lnTo>
                  <a:lnTo>
                    <a:pt x="253072" y="900201"/>
                  </a:lnTo>
                  <a:lnTo>
                    <a:pt x="253225" y="901471"/>
                  </a:lnTo>
                  <a:lnTo>
                    <a:pt x="253377" y="900201"/>
                  </a:lnTo>
                  <a:lnTo>
                    <a:pt x="253542" y="900201"/>
                  </a:lnTo>
                  <a:lnTo>
                    <a:pt x="253542" y="901471"/>
                  </a:lnTo>
                  <a:lnTo>
                    <a:pt x="254152" y="901471"/>
                  </a:lnTo>
                  <a:lnTo>
                    <a:pt x="254622" y="901471"/>
                  </a:lnTo>
                  <a:lnTo>
                    <a:pt x="254939" y="901471"/>
                  </a:lnTo>
                  <a:lnTo>
                    <a:pt x="255244" y="900201"/>
                  </a:lnTo>
                  <a:lnTo>
                    <a:pt x="255549" y="901471"/>
                  </a:lnTo>
                  <a:lnTo>
                    <a:pt x="255866" y="901471"/>
                  </a:lnTo>
                  <a:lnTo>
                    <a:pt x="256324" y="900201"/>
                  </a:lnTo>
                  <a:lnTo>
                    <a:pt x="256641" y="900201"/>
                  </a:lnTo>
                  <a:lnTo>
                    <a:pt x="256946" y="901471"/>
                  </a:lnTo>
                  <a:lnTo>
                    <a:pt x="257263" y="900201"/>
                  </a:lnTo>
                  <a:lnTo>
                    <a:pt x="257111" y="901471"/>
                  </a:lnTo>
                  <a:lnTo>
                    <a:pt x="257721" y="901471"/>
                  </a:lnTo>
                  <a:lnTo>
                    <a:pt x="258191" y="900201"/>
                  </a:lnTo>
                  <a:close/>
                </a:path>
                <a:path w="1529080" h="2522854">
                  <a:moveTo>
                    <a:pt x="260210" y="898931"/>
                  </a:moveTo>
                  <a:lnTo>
                    <a:pt x="260057" y="898931"/>
                  </a:lnTo>
                  <a:lnTo>
                    <a:pt x="259588" y="898931"/>
                  </a:lnTo>
                  <a:lnTo>
                    <a:pt x="259435" y="897661"/>
                  </a:lnTo>
                  <a:lnTo>
                    <a:pt x="259435" y="898931"/>
                  </a:lnTo>
                  <a:lnTo>
                    <a:pt x="259283" y="897661"/>
                  </a:lnTo>
                  <a:lnTo>
                    <a:pt x="259283" y="898931"/>
                  </a:lnTo>
                  <a:lnTo>
                    <a:pt x="258660" y="898931"/>
                  </a:lnTo>
                  <a:lnTo>
                    <a:pt x="258191" y="900201"/>
                  </a:lnTo>
                  <a:lnTo>
                    <a:pt x="258191" y="901471"/>
                  </a:lnTo>
                  <a:lnTo>
                    <a:pt x="258965" y="901471"/>
                  </a:lnTo>
                  <a:lnTo>
                    <a:pt x="258965" y="900201"/>
                  </a:lnTo>
                  <a:lnTo>
                    <a:pt x="259435" y="902741"/>
                  </a:lnTo>
                  <a:lnTo>
                    <a:pt x="260210" y="900201"/>
                  </a:lnTo>
                  <a:lnTo>
                    <a:pt x="260057" y="900201"/>
                  </a:lnTo>
                  <a:lnTo>
                    <a:pt x="260210" y="898931"/>
                  </a:lnTo>
                  <a:close/>
                </a:path>
                <a:path w="1529080" h="2522854">
                  <a:moveTo>
                    <a:pt x="263156" y="900201"/>
                  </a:moveTo>
                  <a:lnTo>
                    <a:pt x="263004" y="898931"/>
                  </a:lnTo>
                  <a:lnTo>
                    <a:pt x="262686" y="900201"/>
                  </a:lnTo>
                  <a:lnTo>
                    <a:pt x="262686" y="898931"/>
                  </a:lnTo>
                  <a:lnTo>
                    <a:pt x="260210" y="898931"/>
                  </a:lnTo>
                  <a:lnTo>
                    <a:pt x="260210" y="900201"/>
                  </a:lnTo>
                  <a:lnTo>
                    <a:pt x="260680" y="901471"/>
                  </a:lnTo>
                  <a:lnTo>
                    <a:pt x="260985" y="901471"/>
                  </a:lnTo>
                  <a:lnTo>
                    <a:pt x="260985" y="900201"/>
                  </a:lnTo>
                  <a:lnTo>
                    <a:pt x="261137" y="901471"/>
                  </a:lnTo>
                  <a:lnTo>
                    <a:pt x="261289" y="901471"/>
                  </a:lnTo>
                  <a:lnTo>
                    <a:pt x="261289" y="900201"/>
                  </a:lnTo>
                  <a:lnTo>
                    <a:pt x="261454" y="901471"/>
                  </a:lnTo>
                  <a:lnTo>
                    <a:pt x="261454" y="900201"/>
                  </a:lnTo>
                  <a:lnTo>
                    <a:pt x="262077" y="900201"/>
                  </a:lnTo>
                  <a:lnTo>
                    <a:pt x="262077" y="901052"/>
                  </a:lnTo>
                  <a:lnTo>
                    <a:pt x="262382" y="900201"/>
                  </a:lnTo>
                  <a:lnTo>
                    <a:pt x="262534" y="900201"/>
                  </a:lnTo>
                  <a:lnTo>
                    <a:pt x="262229" y="901471"/>
                  </a:lnTo>
                  <a:lnTo>
                    <a:pt x="262534" y="901471"/>
                  </a:lnTo>
                  <a:lnTo>
                    <a:pt x="263156" y="900201"/>
                  </a:lnTo>
                  <a:close/>
                </a:path>
                <a:path w="1529080" h="2522854">
                  <a:moveTo>
                    <a:pt x="265480" y="902741"/>
                  </a:moveTo>
                  <a:lnTo>
                    <a:pt x="265328" y="902741"/>
                  </a:lnTo>
                  <a:lnTo>
                    <a:pt x="265480" y="904011"/>
                  </a:lnTo>
                  <a:lnTo>
                    <a:pt x="265480" y="902741"/>
                  </a:lnTo>
                  <a:close/>
                </a:path>
                <a:path w="1529080" h="2522854">
                  <a:moveTo>
                    <a:pt x="265798" y="900201"/>
                  </a:moveTo>
                  <a:lnTo>
                    <a:pt x="265328" y="900201"/>
                  </a:lnTo>
                  <a:lnTo>
                    <a:pt x="265480" y="901471"/>
                  </a:lnTo>
                  <a:lnTo>
                    <a:pt x="265023" y="901471"/>
                  </a:lnTo>
                  <a:lnTo>
                    <a:pt x="265328" y="900201"/>
                  </a:lnTo>
                  <a:lnTo>
                    <a:pt x="265023" y="900201"/>
                  </a:lnTo>
                  <a:lnTo>
                    <a:pt x="264706" y="901471"/>
                  </a:lnTo>
                  <a:lnTo>
                    <a:pt x="264706" y="900201"/>
                  </a:lnTo>
                  <a:lnTo>
                    <a:pt x="264083" y="901471"/>
                  </a:lnTo>
                  <a:lnTo>
                    <a:pt x="264401" y="900201"/>
                  </a:lnTo>
                  <a:lnTo>
                    <a:pt x="263779" y="901471"/>
                  </a:lnTo>
                  <a:lnTo>
                    <a:pt x="263779" y="900201"/>
                  </a:lnTo>
                  <a:lnTo>
                    <a:pt x="263626" y="900201"/>
                  </a:lnTo>
                  <a:lnTo>
                    <a:pt x="263626" y="898931"/>
                  </a:lnTo>
                  <a:lnTo>
                    <a:pt x="263461" y="898931"/>
                  </a:lnTo>
                  <a:lnTo>
                    <a:pt x="263156" y="900201"/>
                  </a:lnTo>
                  <a:lnTo>
                    <a:pt x="263004" y="901471"/>
                  </a:lnTo>
                  <a:lnTo>
                    <a:pt x="263156" y="901471"/>
                  </a:lnTo>
                  <a:lnTo>
                    <a:pt x="263156" y="902741"/>
                  </a:lnTo>
                  <a:lnTo>
                    <a:pt x="263461" y="901471"/>
                  </a:lnTo>
                  <a:lnTo>
                    <a:pt x="263309" y="902741"/>
                  </a:lnTo>
                  <a:lnTo>
                    <a:pt x="263931" y="902741"/>
                  </a:lnTo>
                  <a:lnTo>
                    <a:pt x="264401" y="901471"/>
                  </a:lnTo>
                  <a:lnTo>
                    <a:pt x="264248" y="902741"/>
                  </a:lnTo>
                  <a:lnTo>
                    <a:pt x="265328" y="902741"/>
                  </a:lnTo>
                  <a:lnTo>
                    <a:pt x="265645" y="901471"/>
                  </a:lnTo>
                  <a:lnTo>
                    <a:pt x="265798" y="900201"/>
                  </a:lnTo>
                  <a:close/>
                </a:path>
                <a:path w="1529080" h="2522854">
                  <a:moveTo>
                    <a:pt x="266420" y="901471"/>
                  </a:moveTo>
                  <a:lnTo>
                    <a:pt x="266255" y="900201"/>
                  </a:lnTo>
                  <a:lnTo>
                    <a:pt x="265645" y="901471"/>
                  </a:lnTo>
                  <a:lnTo>
                    <a:pt x="266103" y="901471"/>
                  </a:lnTo>
                  <a:lnTo>
                    <a:pt x="265798" y="902741"/>
                  </a:lnTo>
                  <a:lnTo>
                    <a:pt x="265950" y="902741"/>
                  </a:lnTo>
                  <a:lnTo>
                    <a:pt x="265950" y="904011"/>
                  </a:lnTo>
                  <a:lnTo>
                    <a:pt x="266103" y="902741"/>
                  </a:lnTo>
                  <a:lnTo>
                    <a:pt x="266255" y="902741"/>
                  </a:lnTo>
                  <a:lnTo>
                    <a:pt x="266255" y="901471"/>
                  </a:lnTo>
                  <a:lnTo>
                    <a:pt x="266420" y="901471"/>
                  </a:lnTo>
                  <a:close/>
                </a:path>
                <a:path w="1529080" h="2522854">
                  <a:moveTo>
                    <a:pt x="266725" y="901471"/>
                  </a:moveTo>
                  <a:lnTo>
                    <a:pt x="266255" y="902741"/>
                  </a:lnTo>
                  <a:lnTo>
                    <a:pt x="266420" y="902741"/>
                  </a:lnTo>
                  <a:lnTo>
                    <a:pt x="266725" y="901471"/>
                  </a:lnTo>
                  <a:close/>
                </a:path>
                <a:path w="1529080" h="2522854">
                  <a:moveTo>
                    <a:pt x="267347" y="902741"/>
                  </a:moveTo>
                  <a:lnTo>
                    <a:pt x="267195" y="902741"/>
                  </a:lnTo>
                  <a:lnTo>
                    <a:pt x="267030" y="904011"/>
                  </a:lnTo>
                  <a:lnTo>
                    <a:pt x="267347" y="902741"/>
                  </a:lnTo>
                  <a:close/>
                </a:path>
                <a:path w="1529080" h="2522854">
                  <a:moveTo>
                    <a:pt x="267347" y="901471"/>
                  </a:moveTo>
                  <a:lnTo>
                    <a:pt x="266573" y="902741"/>
                  </a:lnTo>
                  <a:lnTo>
                    <a:pt x="266420" y="904011"/>
                  </a:lnTo>
                  <a:lnTo>
                    <a:pt x="266725" y="902741"/>
                  </a:lnTo>
                  <a:lnTo>
                    <a:pt x="267030" y="902741"/>
                  </a:lnTo>
                  <a:lnTo>
                    <a:pt x="267347" y="901471"/>
                  </a:lnTo>
                  <a:close/>
                </a:path>
                <a:path w="1529080" h="2522854">
                  <a:moveTo>
                    <a:pt x="267970" y="902741"/>
                  </a:moveTo>
                  <a:lnTo>
                    <a:pt x="267652" y="902741"/>
                  </a:lnTo>
                  <a:lnTo>
                    <a:pt x="267754" y="903592"/>
                  </a:lnTo>
                  <a:lnTo>
                    <a:pt x="267652" y="904011"/>
                  </a:lnTo>
                  <a:lnTo>
                    <a:pt x="267817" y="904011"/>
                  </a:lnTo>
                  <a:lnTo>
                    <a:pt x="267970" y="904011"/>
                  </a:lnTo>
                  <a:lnTo>
                    <a:pt x="267970" y="902741"/>
                  </a:lnTo>
                  <a:close/>
                </a:path>
                <a:path w="1529080" h="2522854">
                  <a:moveTo>
                    <a:pt x="271068" y="1163332"/>
                  </a:moveTo>
                  <a:lnTo>
                    <a:pt x="267677" y="1163332"/>
                  </a:lnTo>
                  <a:lnTo>
                    <a:pt x="265950" y="1164983"/>
                  </a:lnTo>
                  <a:lnTo>
                    <a:pt x="263309" y="1165745"/>
                  </a:lnTo>
                  <a:lnTo>
                    <a:pt x="261607" y="1167396"/>
                  </a:lnTo>
                  <a:lnTo>
                    <a:pt x="261454" y="1167142"/>
                  </a:lnTo>
                  <a:lnTo>
                    <a:pt x="260362" y="1168158"/>
                  </a:lnTo>
                  <a:lnTo>
                    <a:pt x="258965" y="1169047"/>
                  </a:lnTo>
                  <a:lnTo>
                    <a:pt x="258343" y="1169809"/>
                  </a:lnTo>
                  <a:lnTo>
                    <a:pt x="257886" y="1170063"/>
                  </a:lnTo>
                  <a:lnTo>
                    <a:pt x="257263" y="1170063"/>
                  </a:lnTo>
                  <a:lnTo>
                    <a:pt x="257263" y="1169809"/>
                  </a:lnTo>
                  <a:lnTo>
                    <a:pt x="256489" y="1170571"/>
                  </a:lnTo>
                  <a:lnTo>
                    <a:pt x="256489" y="1170952"/>
                  </a:lnTo>
                  <a:lnTo>
                    <a:pt x="255092" y="1171333"/>
                  </a:lnTo>
                  <a:lnTo>
                    <a:pt x="255397" y="1171079"/>
                  </a:lnTo>
                  <a:lnTo>
                    <a:pt x="255244" y="1171079"/>
                  </a:lnTo>
                  <a:lnTo>
                    <a:pt x="254469" y="1171333"/>
                  </a:lnTo>
                  <a:lnTo>
                    <a:pt x="253847" y="1171460"/>
                  </a:lnTo>
                  <a:lnTo>
                    <a:pt x="253225" y="1172476"/>
                  </a:lnTo>
                  <a:lnTo>
                    <a:pt x="253377" y="1171714"/>
                  </a:lnTo>
                  <a:lnTo>
                    <a:pt x="251980" y="1172476"/>
                  </a:lnTo>
                  <a:lnTo>
                    <a:pt x="251523" y="1172857"/>
                  </a:lnTo>
                  <a:lnTo>
                    <a:pt x="252450" y="1172730"/>
                  </a:lnTo>
                  <a:lnTo>
                    <a:pt x="251371" y="1173365"/>
                  </a:lnTo>
                  <a:lnTo>
                    <a:pt x="251523" y="1173365"/>
                  </a:lnTo>
                  <a:lnTo>
                    <a:pt x="250748" y="1173873"/>
                  </a:lnTo>
                  <a:lnTo>
                    <a:pt x="250748" y="1173111"/>
                  </a:lnTo>
                  <a:lnTo>
                    <a:pt x="247802" y="1174000"/>
                  </a:lnTo>
                  <a:lnTo>
                    <a:pt x="247180" y="1177302"/>
                  </a:lnTo>
                  <a:lnTo>
                    <a:pt x="245872" y="1177302"/>
                  </a:lnTo>
                  <a:lnTo>
                    <a:pt x="245783" y="1177556"/>
                  </a:lnTo>
                  <a:lnTo>
                    <a:pt x="244538" y="1178064"/>
                  </a:lnTo>
                  <a:lnTo>
                    <a:pt x="244284" y="1178026"/>
                  </a:lnTo>
                  <a:lnTo>
                    <a:pt x="242836" y="1177810"/>
                  </a:lnTo>
                  <a:lnTo>
                    <a:pt x="242519" y="1178064"/>
                  </a:lnTo>
                  <a:lnTo>
                    <a:pt x="240665" y="1178699"/>
                  </a:lnTo>
                  <a:lnTo>
                    <a:pt x="241592" y="1179715"/>
                  </a:lnTo>
                  <a:lnTo>
                    <a:pt x="239725" y="1180350"/>
                  </a:lnTo>
                  <a:lnTo>
                    <a:pt x="240042" y="1180477"/>
                  </a:lnTo>
                  <a:lnTo>
                    <a:pt x="240385" y="1180858"/>
                  </a:lnTo>
                  <a:lnTo>
                    <a:pt x="240322" y="1181112"/>
                  </a:lnTo>
                  <a:lnTo>
                    <a:pt x="239420" y="1181747"/>
                  </a:lnTo>
                  <a:lnTo>
                    <a:pt x="238175" y="1182382"/>
                  </a:lnTo>
                  <a:lnTo>
                    <a:pt x="237553" y="1181747"/>
                  </a:lnTo>
                  <a:lnTo>
                    <a:pt x="238175" y="1181112"/>
                  </a:lnTo>
                  <a:lnTo>
                    <a:pt x="238480" y="1180985"/>
                  </a:lnTo>
                  <a:lnTo>
                    <a:pt x="238645" y="1180985"/>
                  </a:lnTo>
                  <a:lnTo>
                    <a:pt x="238798" y="1180858"/>
                  </a:lnTo>
                  <a:lnTo>
                    <a:pt x="238645" y="1180858"/>
                  </a:lnTo>
                  <a:lnTo>
                    <a:pt x="238798" y="1180604"/>
                  </a:lnTo>
                  <a:lnTo>
                    <a:pt x="238023" y="1180858"/>
                  </a:lnTo>
                  <a:lnTo>
                    <a:pt x="237134" y="1181366"/>
                  </a:lnTo>
                  <a:lnTo>
                    <a:pt x="236512" y="1181582"/>
                  </a:lnTo>
                  <a:lnTo>
                    <a:pt x="236626" y="1181112"/>
                  </a:lnTo>
                  <a:lnTo>
                    <a:pt x="235851" y="1181747"/>
                  </a:lnTo>
                  <a:lnTo>
                    <a:pt x="235534" y="1181874"/>
                  </a:lnTo>
                  <a:lnTo>
                    <a:pt x="234911" y="1182636"/>
                  </a:lnTo>
                  <a:lnTo>
                    <a:pt x="233210" y="1183271"/>
                  </a:lnTo>
                  <a:lnTo>
                    <a:pt x="233514" y="1183271"/>
                  </a:lnTo>
                  <a:lnTo>
                    <a:pt x="233832" y="1183398"/>
                  </a:lnTo>
                  <a:lnTo>
                    <a:pt x="233680" y="1183398"/>
                  </a:lnTo>
                  <a:lnTo>
                    <a:pt x="231216" y="1184541"/>
                  </a:lnTo>
                  <a:lnTo>
                    <a:pt x="232905" y="1184414"/>
                  </a:lnTo>
                  <a:lnTo>
                    <a:pt x="231343" y="1185303"/>
                  </a:lnTo>
                  <a:lnTo>
                    <a:pt x="230263" y="1185430"/>
                  </a:lnTo>
                  <a:lnTo>
                    <a:pt x="231216" y="1184541"/>
                  </a:lnTo>
                  <a:lnTo>
                    <a:pt x="229946" y="1185430"/>
                  </a:lnTo>
                  <a:lnTo>
                    <a:pt x="228866" y="1185811"/>
                  </a:lnTo>
                  <a:lnTo>
                    <a:pt x="229336" y="1185049"/>
                  </a:lnTo>
                  <a:lnTo>
                    <a:pt x="229641" y="1184668"/>
                  </a:lnTo>
                  <a:lnTo>
                    <a:pt x="228396" y="1185811"/>
                  </a:lnTo>
                  <a:lnTo>
                    <a:pt x="226847" y="1185811"/>
                  </a:lnTo>
                  <a:lnTo>
                    <a:pt x="226072" y="1186192"/>
                  </a:lnTo>
                  <a:lnTo>
                    <a:pt x="226301" y="1185964"/>
                  </a:lnTo>
                  <a:lnTo>
                    <a:pt x="225920" y="1186065"/>
                  </a:lnTo>
                  <a:lnTo>
                    <a:pt x="225602" y="1186319"/>
                  </a:lnTo>
                  <a:lnTo>
                    <a:pt x="226225" y="1186573"/>
                  </a:lnTo>
                  <a:lnTo>
                    <a:pt x="225767" y="1186700"/>
                  </a:lnTo>
                  <a:lnTo>
                    <a:pt x="225298" y="1186700"/>
                  </a:lnTo>
                  <a:lnTo>
                    <a:pt x="224993" y="1187208"/>
                  </a:lnTo>
                  <a:lnTo>
                    <a:pt x="226072" y="1187208"/>
                  </a:lnTo>
                  <a:lnTo>
                    <a:pt x="225298" y="1188097"/>
                  </a:lnTo>
                  <a:lnTo>
                    <a:pt x="224828" y="1188097"/>
                  </a:lnTo>
                  <a:lnTo>
                    <a:pt x="225145" y="1187970"/>
                  </a:lnTo>
                  <a:lnTo>
                    <a:pt x="224586" y="1188034"/>
                  </a:lnTo>
                  <a:lnTo>
                    <a:pt x="224586" y="1188199"/>
                  </a:lnTo>
                  <a:lnTo>
                    <a:pt x="223748" y="1189113"/>
                  </a:lnTo>
                  <a:lnTo>
                    <a:pt x="223278" y="1188732"/>
                  </a:lnTo>
                  <a:lnTo>
                    <a:pt x="224523" y="1188224"/>
                  </a:lnTo>
                  <a:lnTo>
                    <a:pt x="224586" y="1188034"/>
                  </a:lnTo>
                  <a:lnTo>
                    <a:pt x="222656" y="1188224"/>
                  </a:lnTo>
                  <a:lnTo>
                    <a:pt x="223177" y="1187970"/>
                  </a:lnTo>
                  <a:lnTo>
                    <a:pt x="224205" y="1187462"/>
                  </a:lnTo>
                  <a:lnTo>
                    <a:pt x="223596" y="1187716"/>
                  </a:lnTo>
                  <a:lnTo>
                    <a:pt x="223189" y="1187945"/>
                  </a:lnTo>
                  <a:lnTo>
                    <a:pt x="223278" y="1187716"/>
                  </a:lnTo>
                  <a:lnTo>
                    <a:pt x="221259" y="1188097"/>
                  </a:lnTo>
                  <a:lnTo>
                    <a:pt x="222808" y="1188859"/>
                  </a:lnTo>
                  <a:lnTo>
                    <a:pt x="220954" y="1189748"/>
                  </a:lnTo>
                  <a:lnTo>
                    <a:pt x="220954" y="1189367"/>
                  </a:lnTo>
                  <a:lnTo>
                    <a:pt x="220637" y="1189367"/>
                  </a:lnTo>
                  <a:lnTo>
                    <a:pt x="220637" y="1190002"/>
                  </a:lnTo>
                  <a:lnTo>
                    <a:pt x="220027" y="1190510"/>
                  </a:lnTo>
                  <a:lnTo>
                    <a:pt x="218782" y="1190891"/>
                  </a:lnTo>
                  <a:lnTo>
                    <a:pt x="218884" y="1191145"/>
                  </a:lnTo>
                  <a:lnTo>
                    <a:pt x="218935" y="1191780"/>
                  </a:lnTo>
                  <a:lnTo>
                    <a:pt x="218313" y="1192161"/>
                  </a:lnTo>
                  <a:lnTo>
                    <a:pt x="217690" y="1192466"/>
                  </a:lnTo>
                  <a:lnTo>
                    <a:pt x="217233" y="1193177"/>
                  </a:lnTo>
                  <a:lnTo>
                    <a:pt x="215519" y="1192542"/>
                  </a:lnTo>
                  <a:lnTo>
                    <a:pt x="214439" y="1193685"/>
                  </a:lnTo>
                  <a:lnTo>
                    <a:pt x="213817" y="1193812"/>
                  </a:lnTo>
                  <a:lnTo>
                    <a:pt x="214122" y="1193050"/>
                  </a:lnTo>
                  <a:lnTo>
                    <a:pt x="213499" y="1193177"/>
                  </a:lnTo>
                  <a:lnTo>
                    <a:pt x="213194" y="1193546"/>
                  </a:lnTo>
                  <a:lnTo>
                    <a:pt x="213194" y="1194320"/>
                  </a:lnTo>
                  <a:lnTo>
                    <a:pt x="212801" y="1194968"/>
                  </a:lnTo>
                  <a:lnTo>
                    <a:pt x="213194" y="1195082"/>
                  </a:lnTo>
                  <a:lnTo>
                    <a:pt x="212217" y="1195082"/>
                  </a:lnTo>
                  <a:lnTo>
                    <a:pt x="212725" y="1194447"/>
                  </a:lnTo>
                  <a:lnTo>
                    <a:pt x="213194" y="1194320"/>
                  </a:lnTo>
                  <a:lnTo>
                    <a:pt x="213194" y="1193546"/>
                  </a:lnTo>
                  <a:lnTo>
                    <a:pt x="212420" y="1194447"/>
                  </a:lnTo>
                  <a:lnTo>
                    <a:pt x="211328" y="1195463"/>
                  </a:lnTo>
                  <a:lnTo>
                    <a:pt x="211899" y="1195273"/>
                  </a:lnTo>
                  <a:lnTo>
                    <a:pt x="211493" y="1196606"/>
                  </a:lnTo>
                  <a:lnTo>
                    <a:pt x="210096" y="1196733"/>
                  </a:lnTo>
                  <a:lnTo>
                    <a:pt x="209626" y="1195717"/>
                  </a:lnTo>
                  <a:lnTo>
                    <a:pt x="207759" y="1196098"/>
                  </a:lnTo>
                  <a:lnTo>
                    <a:pt x="206679" y="1197495"/>
                  </a:lnTo>
                  <a:lnTo>
                    <a:pt x="204190" y="1198130"/>
                  </a:lnTo>
                  <a:lnTo>
                    <a:pt x="204965" y="1198003"/>
                  </a:lnTo>
                  <a:lnTo>
                    <a:pt x="204812" y="1198638"/>
                  </a:lnTo>
                  <a:lnTo>
                    <a:pt x="203581" y="1198638"/>
                  </a:lnTo>
                  <a:lnTo>
                    <a:pt x="202793" y="1199019"/>
                  </a:lnTo>
                  <a:lnTo>
                    <a:pt x="202793" y="1198765"/>
                  </a:lnTo>
                  <a:lnTo>
                    <a:pt x="202184" y="1198765"/>
                  </a:lnTo>
                  <a:lnTo>
                    <a:pt x="201866" y="1198638"/>
                  </a:lnTo>
                  <a:lnTo>
                    <a:pt x="202018" y="1198892"/>
                  </a:lnTo>
                  <a:lnTo>
                    <a:pt x="200012" y="1199273"/>
                  </a:lnTo>
                  <a:lnTo>
                    <a:pt x="200164" y="1200035"/>
                  </a:lnTo>
                  <a:lnTo>
                    <a:pt x="198920" y="1200035"/>
                  </a:lnTo>
                  <a:lnTo>
                    <a:pt x="196900" y="1200416"/>
                  </a:lnTo>
                  <a:lnTo>
                    <a:pt x="197053" y="1201813"/>
                  </a:lnTo>
                  <a:lnTo>
                    <a:pt x="195199" y="1202321"/>
                  </a:lnTo>
                  <a:lnTo>
                    <a:pt x="195440" y="1201813"/>
                  </a:lnTo>
                  <a:lnTo>
                    <a:pt x="195503" y="1201686"/>
                  </a:lnTo>
                  <a:lnTo>
                    <a:pt x="194576" y="1201813"/>
                  </a:lnTo>
                  <a:lnTo>
                    <a:pt x="194754" y="1201686"/>
                  </a:lnTo>
                  <a:lnTo>
                    <a:pt x="195656" y="1201051"/>
                  </a:lnTo>
                  <a:lnTo>
                    <a:pt x="195046" y="1201305"/>
                  </a:lnTo>
                  <a:lnTo>
                    <a:pt x="194576" y="1201432"/>
                  </a:lnTo>
                  <a:lnTo>
                    <a:pt x="194576" y="1201686"/>
                  </a:lnTo>
                  <a:lnTo>
                    <a:pt x="194259" y="1201559"/>
                  </a:lnTo>
                  <a:lnTo>
                    <a:pt x="193484" y="1202321"/>
                  </a:lnTo>
                  <a:lnTo>
                    <a:pt x="192874" y="1202448"/>
                  </a:lnTo>
                  <a:lnTo>
                    <a:pt x="192557" y="1202448"/>
                  </a:lnTo>
                  <a:lnTo>
                    <a:pt x="192252" y="1202575"/>
                  </a:lnTo>
                  <a:lnTo>
                    <a:pt x="192405" y="1202575"/>
                  </a:lnTo>
                  <a:lnTo>
                    <a:pt x="192252" y="1202956"/>
                  </a:lnTo>
                  <a:lnTo>
                    <a:pt x="192252" y="1203464"/>
                  </a:lnTo>
                  <a:lnTo>
                    <a:pt x="191630" y="1203591"/>
                  </a:lnTo>
                  <a:lnTo>
                    <a:pt x="191477" y="1203464"/>
                  </a:lnTo>
                  <a:lnTo>
                    <a:pt x="190538" y="1203972"/>
                  </a:lnTo>
                  <a:lnTo>
                    <a:pt x="191160" y="1204226"/>
                  </a:lnTo>
                  <a:lnTo>
                    <a:pt x="188836" y="1203718"/>
                  </a:lnTo>
                  <a:lnTo>
                    <a:pt x="185889" y="1206258"/>
                  </a:lnTo>
                  <a:lnTo>
                    <a:pt x="183870" y="1205877"/>
                  </a:lnTo>
                  <a:lnTo>
                    <a:pt x="182168" y="1206639"/>
                  </a:lnTo>
                  <a:lnTo>
                    <a:pt x="180606" y="1207274"/>
                  </a:lnTo>
                  <a:lnTo>
                    <a:pt x="179832" y="1207782"/>
                  </a:lnTo>
                  <a:lnTo>
                    <a:pt x="179705" y="1207452"/>
                  </a:lnTo>
                  <a:lnTo>
                    <a:pt x="178130" y="1207782"/>
                  </a:lnTo>
                  <a:lnTo>
                    <a:pt x="179209" y="1208798"/>
                  </a:lnTo>
                  <a:lnTo>
                    <a:pt x="177203" y="1209306"/>
                  </a:lnTo>
                  <a:lnTo>
                    <a:pt x="175958" y="1208925"/>
                  </a:lnTo>
                  <a:lnTo>
                    <a:pt x="178130" y="1208544"/>
                  </a:lnTo>
                  <a:lnTo>
                    <a:pt x="177355" y="1208544"/>
                  </a:lnTo>
                  <a:lnTo>
                    <a:pt x="176733" y="1207401"/>
                  </a:lnTo>
                  <a:lnTo>
                    <a:pt x="175183" y="1209560"/>
                  </a:lnTo>
                  <a:lnTo>
                    <a:pt x="173634" y="1209306"/>
                  </a:lnTo>
                  <a:lnTo>
                    <a:pt x="173939" y="1209179"/>
                  </a:lnTo>
                  <a:lnTo>
                    <a:pt x="172847" y="1208925"/>
                  </a:lnTo>
                  <a:lnTo>
                    <a:pt x="171615" y="1210576"/>
                  </a:lnTo>
                  <a:lnTo>
                    <a:pt x="170065" y="1210957"/>
                  </a:lnTo>
                  <a:lnTo>
                    <a:pt x="169900" y="1210830"/>
                  </a:lnTo>
                  <a:lnTo>
                    <a:pt x="168973" y="1211973"/>
                  </a:lnTo>
                  <a:lnTo>
                    <a:pt x="165404" y="1213370"/>
                  </a:lnTo>
                  <a:lnTo>
                    <a:pt x="164630" y="1213624"/>
                  </a:lnTo>
                  <a:lnTo>
                    <a:pt x="164007" y="1213497"/>
                  </a:lnTo>
                  <a:lnTo>
                    <a:pt x="162928" y="1213497"/>
                  </a:lnTo>
                  <a:lnTo>
                    <a:pt x="162801" y="1213116"/>
                  </a:lnTo>
                  <a:lnTo>
                    <a:pt x="162877" y="1212964"/>
                  </a:lnTo>
                  <a:lnTo>
                    <a:pt x="164007" y="1212735"/>
                  </a:lnTo>
                  <a:lnTo>
                    <a:pt x="163233" y="1212227"/>
                  </a:lnTo>
                  <a:lnTo>
                    <a:pt x="162306" y="1213116"/>
                  </a:lnTo>
                  <a:lnTo>
                    <a:pt x="161531" y="1213116"/>
                  </a:lnTo>
                  <a:lnTo>
                    <a:pt x="161531" y="1212862"/>
                  </a:lnTo>
                  <a:lnTo>
                    <a:pt x="159512" y="1213497"/>
                  </a:lnTo>
                  <a:lnTo>
                    <a:pt x="159664" y="1214259"/>
                  </a:lnTo>
                  <a:lnTo>
                    <a:pt x="157340" y="1214894"/>
                  </a:lnTo>
                  <a:lnTo>
                    <a:pt x="157645" y="1215021"/>
                  </a:lnTo>
                  <a:lnTo>
                    <a:pt x="156718" y="1216164"/>
                  </a:lnTo>
                  <a:lnTo>
                    <a:pt x="156667" y="1215783"/>
                  </a:lnTo>
                  <a:lnTo>
                    <a:pt x="156565" y="1214894"/>
                  </a:lnTo>
                  <a:lnTo>
                    <a:pt x="155473" y="1215783"/>
                  </a:lnTo>
                  <a:lnTo>
                    <a:pt x="154851" y="1215021"/>
                  </a:lnTo>
                  <a:lnTo>
                    <a:pt x="154228" y="1215529"/>
                  </a:lnTo>
                  <a:lnTo>
                    <a:pt x="152374" y="1216545"/>
                  </a:lnTo>
                  <a:lnTo>
                    <a:pt x="150825" y="1217053"/>
                  </a:lnTo>
                  <a:lnTo>
                    <a:pt x="151155" y="1216723"/>
                  </a:lnTo>
                  <a:lnTo>
                    <a:pt x="150050" y="1217180"/>
                  </a:lnTo>
                  <a:lnTo>
                    <a:pt x="148488" y="1217561"/>
                  </a:lnTo>
                  <a:lnTo>
                    <a:pt x="148336" y="1215910"/>
                  </a:lnTo>
                  <a:lnTo>
                    <a:pt x="144145" y="1217942"/>
                  </a:lnTo>
                  <a:lnTo>
                    <a:pt x="142748" y="1217053"/>
                  </a:lnTo>
                  <a:lnTo>
                    <a:pt x="139954" y="1218069"/>
                  </a:lnTo>
                  <a:lnTo>
                    <a:pt x="137007" y="1217942"/>
                  </a:lnTo>
                  <a:lnTo>
                    <a:pt x="133756" y="1218577"/>
                  </a:lnTo>
                  <a:lnTo>
                    <a:pt x="135153" y="1219466"/>
                  </a:lnTo>
                  <a:lnTo>
                    <a:pt x="132816" y="1218831"/>
                  </a:lnTo>
                  <a:lnTo>
                    <a:pt x="132880" y="1219060"/>
                  </a:lnTo>
                  <a:lnTo>
                    <a:pt x="133438" y="1219212"/>
                  </a:lnTo>
                  <a:lnTo>
                    <a:pt x="132981" y="1219441"/>
                  </a:lnTo>
                  <a:lnTo>
                    <a:pt x="133134" y="1219974"/>
                  </a:lnTo>
                  <a:lnTo>
                    <a:pt x="132511" y="1220228"/>
                  </a:lnTo>
                  <a:lnTo>
                    <a:pt x="132041" y="1220101"/>
                  </a:lnTo>
                  <a:lnTo>
                    <a:pt x="129565" y="1219720"/>
                  </a:lnTo>
                  <a:lnTo>
                    <a:pt x="128943" y="1219339"/>
                  </a:lnTo>
                  <a:lnTo>
                    <a:pt x="130340" y="1219339"/>
                  </a:lnTo>
                  <a:lnTo>
                    <a:pt x="130187" y="1219085"/>
                  </a:lnTo>
                  <a:lnTo>
                    <a:pt x="128473" y="1219085"/>
                  </a:lnTo>
                  <a:lnTo>
                    <a:pt x="129413" y="1218577"/>
                  </a:lnTo>
                  <a:lnTo>
                    <a:pt x="128320" y="1218323"/>
                  </a:lnTo>
                  <a:lnTo>
                    <a:pt x="128473" y="1218704"/>
                  </a:lnTo>
                  <a:lnTo>
                    <a:pt x="127698" y="1219085"/>
                  </a:lnTo>
                  <a:lnTo>
                    <a:pt x="126771" y="1218831"/>
                  </a:lnTo>
                  <a:lnTo>
                    <a:pt x="128168" y="1219339"/>
                  </a:lnTo>
                  <a:lnTo>
                    <a:pt x="125844" y="1220101"/>
                  </a:lnTo>
                  <a:lnTo>
                    <a:pt x="125907" y="1219339"/>
                  </a:lnTo>
                  <a:lnTo>
                    <a:pt x="125996" y="1218450"/>
                  </a:lnTo>
                  <a:lnTo>
                    <a:pt x="123672" y="1219339"/>
                  </a:lnTo>
                  <a:lnTo>
                    <a:pt x="124447" y="1218831"/>
                  </a:lnTo>
                  <a:lnTo>
                    <a:pt x="123202" y="1219212"/>
                  </a:lnTo>
                  <a:lnTo>
                    <a:pt x="119938" y="1219212"/>
                  </a:lnTo>
                  <a:lnTo>
                    <a:pt x="118706" y="1220228"/>
                  </a:lnTo>
                  <a:lnTo>
                    <a:pt x="118237" y="1219847"/>
                  </a:lnTo>
                  <a:lnTo>
                    <a:pt x="118706" y="1219720"/>
                  </a:lnTo>
                  <a:lnTo>
                    <a:pt x="115747" y="1219974"/>
                  </a:lnTo>
                  <a:lnTo>
                    <a:pt x="112179" y="1221117"/>
                  </a:lnTo>
                  <a:lnTo>
                    <a:pt x="111696" y="1220863"/>
                  </a:lnTo>
                  <a:lnTo>
                    <a:pt x="110248" y="1220101"/>
                  </a:lnTo>
                  <a:lnTo>
                    <a:pt x="110007" y="1219974"/>
                  </a:lnTo>
                  <a:lnTo>
                    <a:pt x="110172" y="1219720"/>
                  </a:lnTo>
                  <a:lnTo>
                    <a:pt x="109702" y="1219720"/>
                  </a:lnTo>
                  <a:lnTo>
                    <a:pt x="109232" y="1220101"/>
                  </a:lnTo>
                  <a:lnTo>
                    <a:pt x="108610" y="1219847"/>
                  </a:lnTo>
                  <a:lnTo>
                    <a:pt x="108775" y="1219466"/>
                  </a:lnTo>
                  <a:lnTo>
                    <a:pt x="108305" y="1219466"/>
                  </a:lnTo>
                  <a:lnTo>
                    <a:pt x="107061" y="1219847"/>
                  </a:lnTo>
                  <a:lnTo>
                    <a:pt x="106438" y="1219466"/>
                  </a:lnTo>
                  <a:lnTo>
                    <a:pt x="107061" y="1219339"/>
                  </a:lnTo>
                  <a:lnTo>
                    <a:pt x="104267" y="1218577"/>
                  </a:lnTo>
                  <a:lnTo>
                    <a:pt x="103492" y="1219098"/>
                  </a:lnTo>
                  <a:lnTo>
                    <a:pt x="103492" y="1222895"/>
                  </a:lnTo>
                  <a:lnTo>
                    <a:pt x="103492" y="1223454"/>
                  </a:lnTo>
                  <a:lnTo>
                    <a:pt x="102717" y="1223276"/>
                  </a:lnTo>
                  <a:lnTo>
                    <a:pt x="103492" y="1222895"/>
                  </a:lnTo>
                  <a:lnTo>
                    <a:pt x="103492" y="1219098"/>
                  </a:lnTo>
                  <a:lnTo>
                    <a:pt x="102565" y="1219720"/>
                  </a:lnTo>
                  <a:lnTo>
                    <a:pt x="100088" y="1219466"/>
                  </a:lnTo>
                  <a:lnTo>
                    <a:pt x="100241" y="1218704"/>
                  </a:lnTo>
                  <a:lnTo>
                    <a:pt x="98221" y="1218069"/>
                  </a:lnTo>
                  <a:lnTo>
                    <a:pt x="97129" y="1217942"/>
                  </a:lnTo>
                  <a:lnTo>
                    <a:pt x="97129" y="1217815"/>
                  </a:lnTo>
                  <a:lnTo>
                    <a:pt x="94030" y="1216672"/>
                  </a:lnTo>
                  <a:lnTo>
                    <a:pt x="91706" y="1216672"/>
                  </a:lnTo>
                  <a:lnTo>
                    <a:pt x="88760" y="1216164"/>
                  </a:lnTo>
                  <a:lnTo>
                    <a:pt x="87045" y="1214894"/>
                  </a:lnTo>
                  <a:lnTo>
                    <a:pt x="82854" y="1213370"/>
                  </a:lnTo>
                  <a:lnTo>
                    <a:pt x="82308" y="1212862"/>
                  </a:lnTo>
                  <a:lnTo>
                    <a:pt x="80937" y="1211592"/>
                  </a:lnTo>
                  <a:lnTo>
                    <a:pt x="80810" y="1211465"/>
                  </a:lnTo>
                  <a:lnTo>
                    <a:pt x="80225" y="1211592"/>
                  </a:lnTo>
                  <a:lnTo>
                    <a:pt x="79603" y="1211465"/>
                  </a:lnTo>
                  <a:lnTo>
                    <a:pt x="79133" y="1210957"/>
                  </a:lnTo>
                  <a:lnTo>
                    <a:pt x="77584" y="1210957"/>
                  </a:lnTo>
                  <a:lnTo>
                    <a:pt x="78206" y="1210322"/>
                  </a:lnTo>
                  <a:lnTo>
                    <a:pt x="78359" y="1210576"/>
                  </a:lnTo>
                  <a:lnTo>
                    <a:pt x="78359" y="1210322"/>
                  </a:lnTo>
                  <a:lnTo>
                    <a:pt x="78359" y="1209560"/>
                  </a:lnTo>
                  <a:lnTo>
                    <a:pt x="77520" y="1209179"/>
                  </a:lnTo>
                  <a:lnTo>
                    <a:pt x="76962" y="1208925"/>
                  </a:lnTo>
                  <a:lnTo>
                    <a:pt x="76034" y="1208417"/>
                  </a:lnTo>
                  <a:lnTo>
                    <a:pt x="75260" y="1209179"/>
                  </a:lnTo>
                  <a:lnTo>
                    <a:pt x="74587" y="1207909"/>
                  </a:lnTo>
                  <a:lnTo>
                    <a:pt x="74371" y="1207655"/>
                  </a:lnTo>
                  <a:lnTo>
                    <a:pt x="74168" y="1207401"/>
                  </a:lnTo>
                  <a:lnTo>
                    <a:pt x="74371" y="1207503"/>
                  </a:lnTo>
                  <a:lnTo>
                    <a:pt x="73710" y="1206258"/>
                  </a:lnTo>
                  <a:lnTo>
                    <a:pt x="71793" y="1205623"/>
                  </a:lnTo>
                  <a:lnTo>
                    <a:pt x="68745" y="1204607"/>
                  </a:lnTo>
                  <a:lnTo>
                    <a:pt x="68478" y="1203464"/>
                  </a:lnTo>
                  <a:lnTo>
                    <a:pt x="68275" y="1202575"/>
                  </a:lnTo>
                  <a:lnTo>
                    <a:pt x="66103" y="1201559"/>
                  </a:lnTo>
                  <a:lnTo>
                    <a:pt x="66408" y="1201051"/>
                  </a:lnTo>
                  <a:lnTo>
                    <a:pt x="64554" y="1199273"/>
                  </a:lnTo>
                  <a:lnTo>
                    <a:pt x="58915" y="1199273"/>
                  </a:lnTo>
                  <a:lnTo>
                    <a:pt x="60210" y="1202194"/>
                  </a:lnTo>
                  <a:lnTo>
                    <a:pt x="61137" y="1201559"/>
                  </a:lnTo>
                  <a:lnTo>
                    <a:pt x="62217" y="1203464"/>
                  </a:lnTo>
                  <a:lnTo>
                    <a:pt x="61442" y="1203210"/>
                  </a:lnTo>
                  <a:lnTo>
                    <a:pt x="64236" y="1206004"/>
                  </a:lnTo>
                  <a:lnTo>
                    <a:pt x="65011" y="1205623"/>
                  </a:lnTo>
                  <a:lnTo>
                    <a:pt x="65786" y="1206258"/>
                  </a:lnTo>
                  <a:lnTo>
                    <a:pt x="65481" y="1206639"/>
                  </a:lnTo>
                  <a:lnTo>
                    <a:pt x="66878" y="1207020"/>
                  </a:lnTo>
                  <a:lnTo>
                    <a:pt x="67030" y="1208036"/>
                  </a:lnTo>
                  <a:lnTo>
                    <a:pt x="67805" y="1208544"/>
                  </a:lnTo>
                  <a:lnTo>
                    <a:pt x="67500" y="1208163"/>
                  </a:lnTo>
                  <a:lnTo>
                    <a:pt x="67500" y="1207655"/>
                  </a:lnTo>
                  <a:lnTo>
                    <a:pt x="68897" y="1208417"/>
                  </a:lnTo>
                  <a:lnTo>
                    <a:pt x="69977" y="1210195"/>
                  </a:lnTo>
                  <a:lnTo>
                    <a:pt x="69824" y="1210576"/>
                  </a:lnTo>
                  <a:lnTo>
                    <a:pt x="72923" y="1212227"/>
                  </a:lnTo>
                  <a:lnTo>
                    <a:pt x="72707" y="1212316"/>
                  </a:lnTo>
                  <a:lnTo>
                    <a:pt x="73545" y="1212608"/>
                  </a:lnTo>
                  <a:lnTo>
                    <a:pt x="71539" y="1212735"/>
                  </a:lnTo>
                  <a:lnTo>
                    <a:pt x="73393" y="1213116"/>
                  </a:lnTo>
                  <a:lnTo>
                    <a:pt x="73240" y="1212862"/>
                  </a:lnTo>
                  <a:lnTo>
                    <a:pt x="73710" y="1212862"/>
                  </a:lnTo>
                  <a:lnTo>
                    <a:pt x="74320" y="1213497"/>
                  </a:lnTo>
                  <a:lnTo>
                    <a:pt x="75882" y="1214513"/>
                  </a:lnTo>
                  <a:lnTo>
                    <a:pt x="77279" y="1215021"/>
                  </a:lnTo>
                  <a:lnTo>
                    <a:pt x="76809" y="1215275"/>
                  </a:lnTo>
                  <a:lnTo>
                    <a:pt x="81457" y="1217942"/>
                  </a:lnTo>
                  <a:lnTo>
                    <a:pt x="84099" y="1219212"/>
                  </a:lnTo>
                  <a:lnTo>
                    <a:pt x="83324" y="1218577"/>
                  </a:lnTo>
                  <a:lnTo>
                    <a:pt x="83794" y="1217942"/>
                  </a:lnTo>
                  <a:lnTo>
                    <a:pt x="84569" y="1218323"/>
                  </a:lnTo>
                  <a:lnTo>
                    <a:pt x="84607" y="1218450"/>
                  </a:lnTo>
                  <a:lnTo>
                    <a:pt x="85191" y="1218450"/>
                  </a:lnTo>
                  <a:lnTo>
                    <a:pt x="86118" y="1218704"/>
                  </a:lnTo>
                  <a:lnTo>
                    <a:pt x="85496" y="1219212"/>
                  </a:lnTo>
                  <a:lnTo>
                    <a:pt x="84874" y="1219212"/>
                  </a:lnTo>
                  <a:lnTo>
                    <a:pt x="86271" y="1219466"/>
                  </a:lnTo>
                  <a:lnTo>
                    <a:pt x="86271" y="1219720"/>
                  </a:lnTo>
                  <a:lnTo>
                    <a:pt x="85813" y="1219720"/>
                  </a:lnTo>
                  <a:lnTo>
                    <a:pt x="85648" y="1219847"/>
                  </a:lnTo>
                  <a:lnTo>
                    <a:pt x="86423" y="1219720"/>
                  </a:lnTo>
                  <a:lnTo>
                    <a:pt x="87668" y="1221244"/>
                  </a:lnTo>
                  <a:lnTo>
                    <a:pt x="88595" y="1220863"/>
                  </a:lnTo>
                  <a:lnTo>
                    <a:pt x="88595" y="1221117"/>
                  </a:lnTo>
                  <a:lnTo>
                    <a:pt x="90766" y="1221625"/>
                  </a:lnTo>
                  <a:lnTo>
                    <a:pt x="93103" y="1222514"/>
                  </a:lnTo>
                  <a:lnTo>
                    <a:pt x="94957" y="1222895"/>
                  </a:lnTo>
                  <a:lnTo>
                    <a:pt x="95123" y="1222514"/>
                  </a:lnTo>
                  <a:lnTo>
                    <a:pt x="96050" y="1222768"/>
                  </a:lnTo>
                  <a:lnTo>
                    <a:pt x="96824" y="1222514"/>
                  </a:lnTo>
                  <a:lnTo>
                    <a:pt x="98374" y="1222768"/>
                  </a:lnTo>
                  <a:lnTo>
                    <a:pt x="100241" y="1223403"/>
                  </a:lnTo>
                  <a:lnTo>
                    <a:pt x="102260" y="1223657"/>
                  </a:lnTo>
                  <a:lnTo>
                    <a:pt x="103670" y="1223543"/>
                  </a:lnTo>
                  <a:lnTo>
                    <a:pt x="105511" y="1223657"/>
                  </a:lnTo>
                  <a:lnTo>
                    <a:pt x="104432" y="1223911"/>
                  </a:lnTo>
                  <a:lnTo>
                    <a:pt x="106908" y="1224165"/>
                  </a:lnTo>
                  <a:lnTo>
                    <a:pt x="110794" y="1224165"/>
                  </a:lnTo>
                  <a:lnTo>
                    <a:pt x="110477" y="1223911"/>
                  </a:lnTo>
                  <a:lnTo>
                    <a:pt x="110007" y="1223657"/>
                  </a:lnTo>
                  <a:lnTo>
                    <a:pt x="110299" y="1223543"/>
                  </a:lnTo>
                  <a:lnTo>
                    <a:pt x="110807" y="1223543"/>
                  </a:lnTo>
                  <a:lnTo>
                    <a:pt x="111569" y="1223911"/>
                  </a:lnTo>
                  <a:lnTo>
                    <a:pt x="111404" y="1224165"/>
                  </a:lnTo>
                  <a:lnTo>
                    <a:pt x="114820" y="1224165"/>
                  </a:lnTo>
                  <a:lnTo>
                    <a:pt x="119316" y="1225435"/>
                  </a:lnTo>
                  <a:lnTo>
                    <a:pt x="122110" y="1224292"/>
                  </a:lnTo>
                  <a:lnTo>
                    <a:pt x="121958" y="1224419"/>
                  </a:lnTo>
                  <a:lnTo>
                    <a:pt x="122428" y="1224292"/>
                  </a:lnTo>
                  <a:lnTo>
                    <a:pt x="124752" y="1223657"/>
                  </a:lnTo>
                  <a:lnTo>
                    <a:pt x="125996" y="1223657"/>
                  </a:lnTo>
                  <a:lnTo>
                    <a:pt x="123977" y="1224165"/>
                  </a:lnTo>
                  <a:lnTo>
                    <a:pt x="125069" y="1224292"/>
                  </a:lnTo>
                  <a:lnTo>
                    <a:pt x="126911" y="1223657"/>
                  </a:lnTo>
                  <a:lnTo>
                    <a:pt x="127279" y="1223530"/>
                  </a:lnTo>
                  <a:lnTo>
                    <a:pt x="128016" y="1223276"/>
                  </a:lnTo>
                  <a:lnTo>
                    <a:pt x="129870" y="1224165"/>
                  </a:lnTo>
                  <a:lnTo>
                    <a:pt x="132359" y="1223403"/>
                  </a:lnTo>
                  <a:lnTo>
                    <a:pt x="134531" y="1224673"/>
                  </a:lnTo>
                  <a:lnTo>
                    <a:pt x="136740" y="1223403"/>
                  </a:lnTo>
                  <a:lnTo>
                    <a:pt x="136969" y="1223276"/>
                  </a:lnTo>
                  <a:lnTo>
                    <a:pt x="137629" y="1222895"/>
                  </a:lnTo>
                  <a:lnTo>
                    <a:pt x="138290" y="1222514"/>
                  </a:lnTo>
                  <a:lnTo>
                    <a:pt x="139179" y="1222006"/>
                  </a:lnTo>
                  <a:lnTo>
                    <a:pt x="141973" y="1222514"/>
                  </a:lnTo>
                  <a:lnTo>
                    <a:pt x="141820" y="1222133"/>
                  </a:lnTo>
                  <a:lnTo>
                    <a:pt x="141973" y="1222006"/>
                  </a:lnTo>
                  <a:lnTo>
                    <a:pt x="142443" y="1221625"/>
                  </a:lnTo>
                  <a:lnTo>
                    <a:pt x="142506" y="1221828"/>
                  </a:lnTo>
                  <a:lnTo>
                    <a:pt x="142748" y="1221625"/>
                  </a:lnTo>
                  <a:lnTo>
                    <a:pt x="144780" y="1221117"/>
                  </a:lnTo>
                  <a:lnTo>
                    <a:pt x="148336" y="1220228"/>
                  </a:lnTo>
                  <a:lnTo>
                    <a:pt x="154546" y="1219847"/>
                  </a:lnTo>
                  <a:lnTo>
                    <a:pt x="156235" y="1219466"/>
                  </a:lnTo>
                  <a:lnTo>
                    <a:pt x="162458" y="1218069"/>
                  </a:lnTo>
                  <a:lnTo>
                    <a:pt x="162344" y="1217942"/>
                  </a:lnTo>
                  <a:lnTo>
                    <a:pt x="162026" y="1217561"/>
                  </a:lnTo>
                  <a:lnTo>
                    <a:pt x="161594" y="1217053"/>
                  </a:lnTo>
                  <a:lnTo>
                    <a:pt x="161061" y="1216418"/>
                  </a:lnTo>
                  <a:lnTo>
                    <a:pt x="164007" y="1216545"/>
                  </a:lnTo>
                  <a:lnTo>
                    <a:pt x="163385" y="1217307"/>
                  </a:lnTo>
                  <a:lnTo>
                    <a:pt x="165557" y="1216418"/>
                  </a:lnTo>
                  <a:lnTo>
                    <a:pt x="166179" y="1216164"/>
                  </a:lnTo>
                  <a:lnTo>
                    <a:pt x="167424" y="1215656"/>
                  </a:lnTo>
                  <a:lnTo>
                    <a:pt x="171919" y="1215021"/>
                  </a:lnTo>
                  <a:lnTo>
                    <a:pt x="174434" y="1213624"/>
                  </a:lnTo>
                  <a:lnTo>
                    <a:pt x="174891" y="1213370"/>
                  </a:lnTo>
                  <a:lnTo>
                    <a:pt x="175806" y="1212862"/>
                  </a:lnTo>
                  <a:lnTo>
                    <a:pt x="175666" y="1212964"/>
                  </a:lnTo>
                  <a:lnTo>
                    <a:pt x="175641" y="1213116"/>
                  </a:lnTo>
                  <a:lnTo>
                    <a:pt x="175183" y="1213370"/>
                  </a:lnTo>
                  <a:lnTo>
                    <a:pt x="176263" y="1213497"/>
                  </a:lnTo>
                  <a:lnTo>
                    <a:pt x="177355" y="1212862"/>
                  </a:lnTo>
                  <a:lnTo>
                    <a:pt x="178435" y="1212227"/>
                  </a:lnTo>
                  <a:lnTo>
                    <a:pt x="178282" y="1211973"/>
                  </a:lnTo>
                  <a:lnTo>
                    <a:pt x="178904" y="1211592"/>
                  </a:lnTo>
                  <a:lnTo>
                    <a:pt x="178600" y="1212100"/>
                  </a:lnTo>
                  <a:lnTo>
                    <a:pt x="179057" y="1212227"/>
                  </a:lnTo>
                  <a:lnTo>
                    <a:pt x="179984" y="1212100"/>
                  </a:lnTo>
                  <a:lnTo>
                    <a:pt x="180365" y="1211592"/>
                  </a:lnTo>
                  <a:lnTo>
                    <a:pt x="180822" y="1210957"/>
                  </a:lnTo>
                  <a:lnTo>
                    <a:pt x="180924" y="1210830"/>
                  </a:lnTo>
                  <a:lnTo>
                    <a:pt x="181495" y="1211173"/>
                  </a:lnTo>
                  <a:lnTo>
                    <a:pt x="181698" y="1210957"/>
                  </a:lnTo>
                  <a:lnTo>
                    <a:pt x="182422" y="1210830"/>
                  </a:lnTo>
                  <a:lnTo>
                    <a:pt x="183870" y="1210576"/>
                  </a:lnTo>
                  <a:lnTo>
                    <a:pt x="183095" y="1210195"/>
                  </a:lnTo>
                  <a:lnTo>
                    <a:pt x="184645" y="1209941"/>
                  </a:lnTo>
                  <a:lnTo>
                    <a:pt x="185115" y="1209560"/>
                  </a:lnTo>
                  <a:lnTo>
                    <a:pt x="185420" y="1209306"/>
                  </a:lnTo>
                  <a:lnTo>
                    <a:pt x="185889" y="1208925"/>
                  </a:lnTo>
                  <a:lnTo>
                    <a:pt x="187286" y="1208798"/>
                  </a:lnTo>
                  <a:lnTo>
                    <a:pt x="187744" y="1207909"/>
                  </a:lnTo>
                  <a:lnTo>
                    <a:pt x="189915" y="1208163"/>
                  </a:lnTo>
                  <a:lnTo>
                    <a:pt x="189915" y="1207909"/>
                  </a:lnTo>
                  <a:lnTo>
                    <a:pt x="189915" y="1207782"/>
                  </a:lnTo>
                  <a:lnTo>
                    <a:pt x="189915" y="1207274"/>
                  </a:lnTo>
                  <a:lnTo>
                    <a:pt x="190080" y="1208036"/>
                  </a:lnTo>
                  <a:lnTo>
                    <a:pt x="192049" y="1207274"/>
                  </a:lnTo>
                  <a:lnTo>
                    <a:pt x="192709" y="1207020"/>
                  </a:lnTo>
                  <a:lnTo>
                    <a:pt x="193332" y="1206512"/>
                  </a:lnTo>
                  <a:lnTo>
                    <a:pt x="194576" y="1206258"/>
                  </a:lnTo>
                  <a:lnTo>
                    <a:pt x="194259" y="1206639"/>
                  </a:lnTo>
                  <a:lnTo>
                    <a:pt x="195351" y="1206258"/>
                  </a:lnTo>
                  <a:lnTo>
                    <a:pt x="196278" y="1205750"/>
                  </a:lnTo>
                  <a:lnTo>
                    <a:pt x="195973" y="1205369"/>
                  </a:lnTo>
                  <a:lnTo>
                    <a:pt x="198297" y="1205623"/>
                  </a:lnTo>
                  <a:lnTo>
                    <a:pt x="198437" y="1205369"/>
                  </a:lnTo>
                  <a:lnTo>
                    <a:pt x="199072" y="1204226"/>
                  </a:lnTo>
                  <a:lnTo>
                    <a:pt x="199415" y="1203591"/>
                  </a:lnTo>
                  <a:lnTo>
                    <a:pt x="199694" y="1203083"/>
                  </a:lnTo>
                  <a:lnTo>
                    <a:pt x="201244" y="1203845"/>
                  </a:lnTo>
                  <a:lnTo>
                    <a:pt x="202971" y="1203083"/>
                  </a:lnTo>
                  <a:lnTo>
                    <a:pt x="204711" y="1202321"/>
                  </a:lnTo>
                  <a:lnTo>
                    <a:pt x="205282" y="1202067"/>
                  </a:lnTo>
                  <a:lnTo>
                    <a:pt x="207010" y="1201204"/>
                  </a:lnTo>
                  <a:lnTo>
                    <a:pt x="207302" y="1201686"/>
                  </a:lnTo>
                  <a:lnTo>
                    <a:pt x="210019" y="1200454"/>
                  </a:lnTo>
                  <a:lnTo>
                    <a:pt x="207860" y="1200772"/>
                  </a:lnTo>
                  <a:lnTo>
                    <a:pt x="210096" y="1199654"/>
                  </a:lnTo>
                  <a:lnTo>
                    <a:pt x="210210" y="1200251"/>
                  </a:lnTo>
                  <a:lnTo>
                    <a:pt x="210629" y="1199654"/>
                  </a:lnTo>
                  <a:lnTo>
                    <a:pt x="211086" y="1199019"/>
                  </a:lnTo>
                  <a:lnTo>
                    <a:pt x="211175" y="1198892"/>
                  </a:lnTo>
                  <a:lnTo>
                    <a:pt x="213347" y="1198003"/>
                  </a:lnTo>
                  <a:lnTo>
                    <a:pt x="214591" y="1197495"/>
                  </a:lnTo>
                  <a:lnTo>
                    <a:pt x="213664" y="1198257"/>
                  </a:lnTo>
                  <a:lnTo>
                    <a:pt x="213499" y="1198638"/>
                  </a:lnTo>
                  <a:lnTo>
                    <a:pt x="214998" y="1197495"/>
                  </a:lnTo>
                  <a:lnTo>
                    <a:pt x="215836" y="1196860"/>
                  </a:lnTo>
                  <a:lnTo>
                    <a:pt x="216204" y="1196733"/>
                  </a:lnTo>
                  <a:lnTo>
                    <a:pt x="218465" y="1195971"/>
                  </a:lnTo>
                  <a:lnTo>
                    <a:pt x="220497" y="1194422"/>
                  </a:lnTo>
                  <a:lnTo>
                    <a:pt x="219710" y="1194320"/>
                  </a:lnTo>
                  <a:lnTo>
                    <a:pt x="220294" y="1193812"/>
                  </a:lnTo>
                  <a:lnTo>
                    <a:pt x="221018" y="1193177"/>
                  </a:lnTo>
                  <a:lnTo>
                    <a:pt x="221805" y="1192491"/>
                  </a:lnTo>
                  <a:lnTo>
                    <a:pt x="221881" y="1191907"/>
                  </a:lnTo>
                  <a:lnTo>
                    <a:pt x="221830" y="1192466"/>
                  </a:lnTo>
                  <a:lnTo>
                    <a:pt x="221780" y="1193050"/>
                  </a:lnTo>
                  <a:lnTo>
                    <a:pt x="221729" y="1193558"/>
                  </a:lnTo>
                  <a:lnTo>
                    <a:pt x="223443" y="1191907"/>
                  </a:lnTo>
                  <a:lnTo>
                    <a:pt x="224370" y="1191018"/>
                  </a:lnTo>
                  <a:lnTo>
                    <a:pt x="223748" y="1193050"/>
                  </a:lnTo>
                  <a:lnTo>
                    <a:pt x="224370" y="1192415"/>
                  </a:lnTo>
                  <a:lnTo>
                    <a:pt x="224053" y="1192288"/>
                  </a:lnTo>
                  <a:lnTo>
                    <a:pt x="224523" y="1192161"/>
                  </a:lnTo>
                  <a:lnTo>
                    <a:pt x="224828" y="1192161"/>
                  </a:lnTo>
                  <a:lnTo>
                    <a:pt x="224523" y="1192542"/>
                  </a:lnTo>
                  <a:lnTo>
                    <a:pt x="225107" y="1192161"/>
                  </a:lnTo>
                  <a:lnTo>
                    <a:pt x="226072" y="1191526"/>
                  </a:lnTo>
                  <a:lnTo>
                    <a:pt x="225298" y="1191526"/>
                  </a:lnTo>
                  <a:lnTo>
                    <a:pt x="226225" y="1191018"/>
                  </a:lnTo>
                  <a:lnTo>
                    <a:pt x="226695" y="1190764"/>
                  </a:lnTo>
                  <a:lnTo>
                    <a:pt x="226593" y="1191018"/>
                  </a:lnTo>
                  <a:lnTo>
                    <a:pt x="226542" y="1191272"/>
                  </a:lnTo>
                  <a:lnTo>
                    <a:pt x="226999" y="1190764"/>
                  </a:lnTo>
                  <a:lnTo>
                    <a:pt x="227622" y="1190002"/>
                  </a:lnTo>
                  <a:lnTo>
                    <a:pt x="228320" y="1189748"/>
                  </a:lnTo>
                  <a:lnTo>
                    <a:pt x="229019" y="1189494"/>
                  </a:lnTo>
                  <a:lnTo>
                    <a:pt x="229260" y="1189494"/>
                  </a:lnTo>
                  <a:lnTo>
                    <a:pt x="230073" y="1189113"/>
                  </a:lnTo>
                  <a:lnTo>
                    <a:pt x="230886" y="1188732"/>
                  </a:lnTo>
                  <a:lnTo>
                    <a:pt x="231965" y="1186954"/>
                  </a:lnTo>
                  <a:lnTo>
                    <a:pt x="234099" y="1186192"/>
                  </a:lnTo>
                  <a:lnTo>
                    <a:pt x="234454" y="1186065"/>
                  </a:lnTo>
                  <a:lnTo>
                    <a:pt x="234137" y="1187208"/>
                  </a:lnTo>
                  <a:lnTo>
                    <a:pt x="235254" y="1186065"/>
                  </a:lnTo>
                  <a:lnTo>
                    <a:pt x="235381" y="1185938"/>
                  </a:lnTo>
                  <a:lnTo>
                    <a:pt x="235851" y="1186573"/>
                  </a:lnTo>
                  <a:lnTo>
                    <a:pt x="236626" y="1185938"/>
                  </a:lnTo>
                  <a:lnTo>
                    <a:pt x="237096" y="1185557"/>
                  </a:lnTo>
                  <a:lnTo>
                    <a:pt x="236308" y="1185557"/>
                  </a:lnTo>
                  <a:lnTo>
                    <a:pt x="236588" y="1185430"/>
                  </a:lnTo>
                  <a:lnTo>
                    <a:pt x="237401" y="1185049"/>
                  </a:lnTo>
                  <a:lnTo>
                    <a:pt x="237883" y="1184414"/>
                  </a:lnTo>
                  <a:lnTo>
                    <a:pt x="238175" y="1184033"/>
                  </a:lnTo>
                  <a:lnTo>
                    <a:pt x="239268" y="1183779"/>
                  </a:lnTo>
                  <a:lnTo>
                    <a:pt x="238645" y="1184414"/>
                  </a:lnTo>
                  <a:lnTo>
                    <a:pt x="239572" y="1183779"/>
                  </a:lnTo>
                  <a:lnTo>
                    <a:pt x="239763" y="1183652"/>
                  </a:lnTo>
                  <a:lnTo>
                    <a:pt x="240499" y="1183144"/>
                  </a:lnTo>
                  <a:lnTo>
                    <a:pt x="239268" y="1183652"/>
                  </a:lnTo>
                  <a:lnTo>
                    <a:pt x="240080" y="1182763"/>
                  </a:lnTo>
                  <a:lnTo>
                    <a:pt x="240195" y="1182636"/>
                  </a:lnTo>
                  <a:lnTo>
                    <a:pt x="238645" y="1182763"/>
                  </a:lnTo>
                  <a:lnTo>
                    <a:pt x="239801" y="1182382"/>
                  </a:lnTo>
                  <a:lnTo>
                    <a:pt x="240195" y="1182255"/>
                  </a:lnTo>
                  <a:lnTo>
                    <a:pt x="239877" y="1182509"/>
                  </a:lnTo>
                  <a:lnTo>
                    <a:pt x="240284" y="1182255"/>
                  </a:lnTo>
                  <a:lnTo>
                    <a:pt x="241274" y="1181620"/>
                  </a:lnTo>
                  <a:lnTo>
                    <a:pt x="242049" y="1181747"/>
                  </a:lnTo>
                  <a:lnTo>
                    <a:pt x="242176" y="1181620"/>
                  </a:lnTo>
                  <a:lnTo>
                    <a:pt x="242519" y="1181239"/>
                  </a:lnTo>
                  <a:lnTo>
                    <a:pt x="242989" y="1180604"/>
                  </a:lnTo>
                  <a:lnTo>
                    <a:pt x="243916" y="1180477"/>
                  </a:lnTo>
                  <a:lnTo>
                    <a:pt x="244233" y="1180477"/>
                  </a:lnTo>
                  <a:lnTo>
                    <a:pt x="244068" y="1181239"/>
                  </a:lnTo>
                  <a:lnTo>
                    <a:pt x="244386" y="1181239"/>
                  </a:lnTo>
                  <a:lnTo>
                    <a:pt x="244538" y="1180477"/>
                  </a:lnTo>
                  <a:lnTo>
                    <a:pt x="246862" y="1179842"/>
                  </a:lnTo>
                  <a:lnTo>
                    <a:pt x="247078" y="1179156"/>
                  </a:lnTo>
                  <a:lnTo>
                    <a:pt x="247332" y="1179461"/>
                  </a:lnTo>
                  <a:lnTo>
                    <a:pt x="247459" y="1178826"/>
                  </a:lnTo>
                  <a:lnTo>
                    <a:pt x="247484" y="1178699"/>
                  </a:lnTo>
                  <a:lnTo>
                    <a:pt x="248107" y="1178445"/>
                  </a:lnTo>
                  <a:lnTo>
                    <a:pt x="248259" y="1178826"/>
                  </a:lnTo>
                  <a:lnTo>
                    <a:pt x="248958" y="1178445"/>
                  </a:lnTo>
                  <a:lnTo>
                    <a:pt x="249186" y="1178318"/>
                  </a:lnTo>
                  <a:lnTo>
                    <a:pt x="249656" y="1178064"/>
                  </a:lnTo>
                  <a:lnTo>
                    <a:pt x="247332" y="1178318"/>
                  </a:lnTo>
                  <a:lnTo>
                    <a:pt x="247954" y="1178064"/>
                  </a:lnTo>
                  <a:lnTo>
                    <a:pt x="249186" y="1177556"/>
                  </a:lnTo>
                  <a:lnTo>
                    <a:pt x="249135" y="1177810"/>
                  </a:lnTo>
                  <a:lnTo>
                    <a:pt x="249034" y="1178064"/>
                  </a:lnTo>
                  <a:lnTo>
                    <a:pt x="249796" y="1177556"/>
                  </a:lnTo>
                  <a:lnTo>
                    <a:pt x="250748" y="1176921"/>
                  </a:lnTo>
                  <a:lnTo>
                    <a:pt x="252145" y="1175397"/>
                  </a:lnTo>
                  <a:lnTo>
                    <a:pt x="253847" y="1174635"/>
                  </a:lnTo>
                  <a:lnTo>
                    <a:pt x="254622" y="1174889"/>
                  </a:lnTo>
                  <a:lnTo>
                    <a:pt x="254939" y="1174635"/>
                  </a:lnTo>
                  <a:lnTo>
                    <a:pt x="255549" y="1174127"/>
                  </a:lnTo>
                  <a:lnTo>
                    <a:pt x="255790" y="1173873"/>
                  </a:lnTo>
                  <a:lnTo>
                    <a:pt x="256857" y="1172730"/>
                  </a:lnTo>
                  <a:lnTo>
                    <a:pt x="257098" y="1172476"/>
                  </a:lnTo>
                  <a:lnTo>
                    <a:pt x="257568" y="1171968"/>
                  </a:lnTo>
                  <a:lnTo>
                    <a:pt x="258635" y="1171333"/>
                  </a:lnTo>
                  <a:lnTo>
                    <a:pt x="259689" y="1170698"/>
                  </a:lnTo>
                  <a:lnTo>
                    <a:pt x="259892" y="1170571"/>
                  </a:lnTo>
                  <a:lnTo>
                    <a:pt x="259435" y="1170698"/>
                  </a:lnTo>
                  <a:lnTo>
                    <a:pt x="259334" y="1170063"/>
                  </a:lnTo>
                  <a:lnTo>
                    <a:pt x="259283" y="1169682"/>
                  </a:lnTo>
                  <a:lnTo>
                    <a:pt x="261454" y="1170063"/>
                  </a:lnTo>
                  <a:lnTo>
                    <a:pt x="261747" y="1169682"/>
                  </a:lnTo>
                  <a:lnTo>
                    <a:pt x="262089" y="1169225"/>
                  </a:lnTo>
                  <a:lnTo>
                    <a:pt x="262229" y="1169555"/>
                  </a:lnTo>
                  <a:lnTo>
                    <a:pt x="263258" y="1169047"/>
                  </a:lnTo>
                  <a:lnTo>
                    <a:pt x="263779" y="1168793"/>
                  </a:lnTo>
                  <a:lnTo>
                    <a:pt x="265176" y="1167396"/>
                  </a:lnTo>
                  <a:lnTo>
                    <a:pt x="267195" y="1165491"/>
                  </a:lnTo>
                  <a:lnTo>
                    <a:pt x="267195" y="1165999"/>
                  </a:lnTo>
                  <a:lnTo>
                    <a:pt x="268122" y="1165491"/>
                  </a:lnTo>
                  <a:lnTo>
                    <a:pt x="269519" y="1164348"/>
                  </a:lnTo>
                  <a:lnTo>
                    <a:pt x="270598" y="1163967"/>
                  </a:lnTo>
                  <a:lnTo>
                    <a:pt x="270764" y="1163459"/>
                  </a:lnTo>
                  <a:lnTo>
                    <a:pt x="271068" y="1163332"/>
                  </a:lnTo>
                  <a:close/>
                </a:path>
                <a:path w="1529080" h="2522854">
                  <a:moveTo>
                    <a:pt x="274955" y="1158760"/>
                  </a:moveTo>
                  <a:lnTo>
                    <a:pt x="274789" y="1158887"/>
                  </a:lnTo>
                  <a:lnTo>
                    <a:pt x="274955" y="1158760"/>
                  </a:lnTo>
                  <a:close/>
                </a:path>
                <a:path w="1529080" h="2522854">
                  <a:moveTo>
                    <a:pt x="275107" y="1158379"/>
                  </a:moveTo>
                  <a:lnTo>
                    <a:pt x="274332" y="1158633"/>
                  </a:lnTo>
                  <a:lnTo>
                    <a:pt x="274878" y="1158748"/>
                  </a:lnTo>
                  <a:lnTo>
                    <a:pt x="275107" y="1158379"/>
                  </a:lnTo>
                  <a:close/>
                </a:path>
                <a:path w="1529080" h="2522854">
                  <a:moveTo>
                    <a:pt x="275577" y="1159395"/>
                  </a:moveTo>
                  <a:lnTo>
                    <a:pt x="275412" y="1159268"/>
                  </a:lnTo>
                  <a:lnTo>
                    <a:pt x="275183" y="1159141"/>
                  </a:lnTo>
                  <a:lnTo>
                    <a:pt x="274955" y="1159014"/>
                  </a:lnTo>
                  <a:lnTo>
                    <a:pt x="274637" y="1159141"/>
                  </a:lnTo>
                  <a:lnTo>
                    <a:pt x="274789" y="1158887"/>
                  </a:lnTo>
                  <a:lnTo>
                    <a:pt x="274332" y="1159268"/>
                  </a:lnTo>
                  <a:lnTo>
                    <a:pt x="274167" y="1159014"/>
                  </a:lnTo>
                  <a:lnTo>
                    <a:pt x="273710" y="1159268"/>
                  </a:lnTo>
                  <a:lnTo>
                    <a:pt x="273710" y="1159014"/>
                  </a:lnTo>
                  <a:lnTo>
                    <a:pt x="274332" y="1158760"/>
                  </a:lnTo>
                  <a:lnTo>
                    <a:pt x="274332" y="1158633"/>
                  </a:lnTo>
                  <a:lnTo>
                    <a:pt x="274332" y="1158506"/>
                  </a:lnTo>
                  <a:lnTo>
                    <a:pt x="272783" y="1159141"/>
                  </a:lnTo>
                  <a:lnTo>
                    <a:pt x="272465" y="1159141"/>
                  </a:lnTo>
                  <a:lnTo>
                    <a:pt x="272618" y="1159268"/>
                  </a:lnTo>
                  <a:lnTo>
                    <a:pt x="272783" y="1159649"/>
                  </a:lnTo>
                  <a:lnTo>
                    <a:pt x="272313" y="1159903"/>
                  </a:lnTo>
                  <a:lnTo>
                    <a:pt x="271221" y="1160665"/>
                  </a:lnTo>
                  <a:lnTo>
                    <a:pt x="271691" y="1159776"/>
                  </a:lnTo>
                  <a:lnTo>
                    <a:pt x="270764" y="1160030"/>
                  </a:lnTo>
                  <a:lnTo>
                    <a:pt x="270764" y="1160538"/>
                  </a:lnTo>
                  <a:lnTo>
                    <a:pt x="269824" y="1160665"/>
                  </a:lnTo>
                  <a:lnTo>
                    <a:pt x="270141" y="1161300"/>
                  </a:lnTo>
                  <a:lnTo>
                    <a:pt x="269824" y="1161427"/>
                  </a:lnTo>
                  <a:lnTo>
                    <a:pt x="269519" y="1161300"/>
                  </a:lnTo>
                  <a:lnTo>
                    <a:pt x="269367" y="1161300"/>
                  </a:lnTo>
                  <a:lnTo>
                    <a:pt x="268897" y="1161935"/>
                  </a:lnTo>
                  <a:lnTo>
                    <a:pt x="266573" y="1163205"/>
                  </a:lnTo>
                  <a:lnTo>
                    <a:pt x="267817" y="1163205"/>
                  </a:lnTo>
                  <a:lnTo>
                    <a:pt x="271386" y="1163205"/>
                  </a:lnTo>
                  <a:lnTo>
                    <a:pt x="270764" y="1162951"/>
                  </a:lnTo>
                  <a:lnTo>
                    <a:pt x="274637" y="1162189"/>
                  </a:lnTo>
                  <a:lnTo>
                    <a:pt x="274891" y="1161427"/>
                  </a:lnTo>
                  <a:lnTo>
                    <a:pt x="275158" y="1160665"/>
                  </a:lnTo>
                  <a:lnTo>
                    <a:pt x="275577" y="1159395"/>
                  </a:lnTo>
                  <a:close/>
                </a:path>
                <a:path w="1529080" h="2522854">
                  <a:moveTo>
                    <a:pt x="276593" y="1158367"/>
                  </a:moveTo>
                  <a:lnTo>
                    <a:pt x="275882" y="1158506"/>
                  </a:lnTo>
                  <a:lnTo>
                    <a:pt x="275590" y="1159383"/>
                  </a:lnTo>
                  <a:lnTo>
                    <a:pt x="276593" y="1158367"/>
                  </a:lnTo>
                  <a:close/>
                </a:path>
                <a:path w="1529080" h="2522854">
                  <a:moveTo>
                    <a:pt x="277241" y="1158252"/>
                  </a:moveTo>
                  <a:lnTo>
                    <a:pt x="276707" y="1158252"/>
                  </a:lnTo>
                  <a:lnTo>
                    <a:pt x="277241" y="1158252"/>
                  </a:lnTo>
                  <a:close/>
                </a:path>
                <a:path w="1529080" h="2522854">
                  <a:moveTo>
                    <a:pt x="279603" y="1154188"/>
                  </a:moveTo>
                  <a:lnTo>
                    <a:pt x="279298" y="1154696"/>
                  </a:lnTo>
                  <a:lnTo>
                    <a:pt x="279603" y="1154442"/>
                  </a:lnTo>
                  <a:lnTo>
                    <a:pt x="279603" y="1154188"/>
                  </a:lnTo>
                  <a:close/>
                </a:path>
                <a:path w="1529080" h="2522854">
                  <a:moveTo>
                    <a:pt x="290779" y="1146187"/>
                  </a:moveTo>
                  <a:lnTo>
                    <a:pt x="289839" y="1146441"/>
                  </a:lnTo>
                  <a:lnTo>
                    <a:pt x="289382" y="1146949"/>
                  </a:lnTo>
                  <a:lnTo>
                    <a:pt x="289382" y="1147076"/>
                  </a:lnTo>
                  <a:lnTo>
                    <a:pt x="290779" y="1146187"/>
                  </a:lnTo>
                  <a:close/>
                </a:path>
                <a:path w="1529080" h="2522854">
                  <a:moveTo>
                    <a:pt x="292176" y="1148600"/>
                  </a:moveTo>
                  <a:lnTo>
                    <a:pt x="292011" y="1148346"/>
                  </a:lnTo>
                  <a:lnTo>
                    <a:pt x="292011" y="1148473"/>
                  </a:lnTo>
                  <a:lnTo>
                    <a:pt x="292176" y="1148600"/>
                  </a:lnTo>
                  <a:close/>
                </a:path>
                <a:path w="1529080" h="2522854">
                  <a:moveTo>
                    <a:pt x="293306" y="1147965"/>
                  </a:moveTo>
                  <a:lnTo>
                    <a:pt x="293255" y="1148092"/>
                  </a:lnTo>
                  <a:lnTo>
                    <a:pt x="293306" y="1147965"/>
                  </a:lnTo>
                  <a:close/>
                </a:path>
                <a:path w="1529080" h="2522854">
                  <a:moveTo>
                    <a:pt x="293763" y="1144917"/>
                  </a:moveTo>
                  <a:lnTo>
                    <a:pt x="293573" y="1144790"/>
                  </a:lnTo>
                  <a:lnTo>
                    <a:pt x="293598" y="1145146"/>
                  </a:lnTo>
                  <a:lnTo>
                    <a:pt x="293763" y="1144917"/>
                  </a:lnTo>
                  <a:close/>
                </a:path>
                <a:path w="1529080" h="2522854">
                  <a:moveTo>
                    <a:pt x="294652" y="1144282"/>
                  </a:moveTo>
                  <a:lnTo>
                    <a:pt x="293878" y="1144917"/>
                  </a:lnTo>
                  <a:lnTo>
                    <a:pt x="293954" y="1145044"/>
                  </a:lnTo>
                  <a:lnTo>
                    <a:pt x="294652" y="1144282"/>
                  </a:lnTo>
                  <a:close/>
                </a:path>
                <a:path w="1529080" h="2522854">
                  <a:moveTo>
                    <a:pt x="295897" y="1142250"/>
                  </a:moveTo>
                  <a:lnTo>
                    <a:pt x="293725" y="1143012"/>
                  </a:lnTo>
                  <a:lnTo>
                    <a:pt x="295541" y="1142542"/>
                  </a:lnTo>
                  <a:lnTo>
                    <a:pt x="295897" y="1142250"/>
                  </a:lnTo>
                  <a:close/>
                </a:path>
                <a:path w="1529080" h="2522854">
                  <a:moveTo>
                    <a:pt x="295960" y="1145997"/>
                  </a:moveTo>
                  <a:lnTo>
                    <a:pt x="295897" y="1145806"/>
                  </a:lnTo>
                  <a:lnTo>
                    <a:pt x="295706" y="1145997"/>
                  </a:lnTo>
                  <a:lnTo>
                    <a:pt x="295579" y="1146187"/>
                  </a:lnTo>
                  <a:lnTo>
                    <a:pt x="295960" y="1145997"/>
                  </a:lnTo>
                  <a:close/>
                </a:path>
                <a:path w="1529080" h="2522854">
                  <a:moveTo>
                    <a:pt x="296202" y="1142758"/>
                  </a:moveTo>
                  <a:lnTo>
                    <a:pt x="295935" y="1142758"/>
                  </a:lnTo>
                  <a:lnTo>
                    <a:pt x="294652" y="1143647"/>
                  </a:lnTo>
                  <a:lnTo>
                    <a:pt x="296202" y="1142758"/>
                  </a:lnTo>
                  <a:close/>
                </a:path>
                <a:path w="1529080" h="2522854">
                  <a:moveTo>
                    <a:pt x="296672" y="1142250"/>
                  </a:moveTo>
                  <a:lnTo>
                    <a:pt x="295541" y="1142542"/>
                  </a:lnTo>
                  <a:lnTo>
                    <a:pt x="295275" y="1142758"/>
                  </a:lnTo>
                  <a:lnTo>
                    <a:pt x="295935" y="1142758"/>
                  </a:lnTo>
                  <a:lnTo>
                    <a:pt x="296672" y="1142250"/>
                  </a:lnTo>
                  <a:close/>
                </a:path>
                <a:path w="1529080" h="2522854">
                  <a:moveTo>
                    <a:pt x="296824" y="1145552"/>
                  </a:moveTo>
                  <a:lnTo>
                    <a:pt x="295960" y="1145997"/>
                  </a:lnTo>
                  <a:lnTo>
                    <a:pt x="296049" y="1146314"/>
                  </a:lnTo>
                  <a:lnTo>
                    <a:pt x="296824" y="1145552"/>
                  </a:lnTo>
                  <a:close/>
                </a:path>
                <a:path w="1529080" h="2522854">
                  <a:moveTo>
                    <a:pt x="297141" y="1142377"/>
                  </a:moveTo>
                  <a:lnTo>
                    <a:pt x="296989" y="1142492"/>
                  </a:lnTo>
                  <a:lnTo>
                    <a:pt x="296824" y="1142250"/>
                  </a:lnTo>
                  <a:lnTo>
                    <a:pt x="296367" y="1143139"/>
                  </a:lnTo>
                  <a:lnTo>
                    <a:pt x="297002" y="1142504"/>
                  </a:lnTo>
                  <a:lnTo>
                    <a:pt x="297141" y="1142377"/>
                  </a:lnTo>
                  <a:close/>
                </a:path>
                <a:path w="1529080" h="2522854">
                  <a:moveTo>
                    <a:pt x="305054" y="1139456"/>
                  </a:moveTo>
                  <a:lnTo>
                    <a:pt x="303504" y="1139583"/>
                  </a:lnTo>
                  <a:lnTo>
                    <a:pt x="303339" y="1140218"/>
                  </a:lnTo>
                  <a:lnTo>
                    <a:pt x="303809" y="1139964"/>
                  </a:lnTo>
                  <a:lnTo>
                    <a:pt x="304584" y="1139837"/>
                  </a:lnTo>
                  <a:lnTo>
                    <a:pt x="305054" y="1139456"/>
                  </a:lnTo>
                  <a:close/>
                </a:path>
                <a:path w="1529080" h="2522854">
                  <a:moveTo>
                    <a:pt x="305206" y="1139329"/>
                  </a:moveTo>
                  <a:lnTo>
                    <a:pt x="305054" y="1139202"/>
                  </a:lnTo>
                  <a:lnTo>
                    <a:pt x="305054" y="1139456"/>
                  </a:lnTo>
                  <a:lnTo>
                    <a:pt x="305206" y="1139329"/>
                  </a:lnTo>
                  <a:close/>
                </a:path>
                <a:path w="1529080" h="2522854">
                  <a:moveTo>
                    <a:pt x="306908" y="1137551"/>
                  </a:moveTo>
                  <a:lnTo>
                    <a:pt x="306755" y="1137424"/>
                  </a:lnTo>
                  <a:lnTo>
                    <a:pt x="306755" y="1137805"/>
                  </a:lnTo>
                  <a:lnTo>
                    <a:pt x="306908" y="1137551"/>
                  </a:lnTo>
                  <a:close/>
                </a:path>
                <a:path w="1529080" h="2522854">
                  <a:moveTo>
                    <a:pt x="307073" y="1136789"/>
                  </a:moveTo>
                  <a:lnTo>
                    <a:pt x="306603" y="1136599"/>
                  </a:lnTo>
                  <a:lnTo>
                    <a:pt x="306285" y="1136789"/>
                  </a:lnTo>
                  <a:lnTo>
                    <a:pt x="306285" y="1135900"/>
                  </a:lnTo>
                  <a:lnTo>
                    <a:pt x="305511" y="1137297"/>
                  </a:lnTo>
                  <a:lnTo>
                    <a:pt x="305054" y="1137297"/>
                  </a:lnTo>
                  <a:lnTo>
                    <a:pt x="304736" y="1137170"/>
                  </a:lnTo>
                  <a:lnTo>
                    <a:pt x="305206" y="1136535"/>
                  </a:lnTo>
                  <a:lnTo>
                    <a:pt x="304114" y="1136789"/>
                  </a:lnTo>
                  <a:lnTo>
                    <a:pt x="304584" y="1137297"/>
                  </a:lnTo>
                  <a:lnTo>
                    <a:pt x="303657" y="1137424"/>
                  </a:lnTo>
                  <a:lnTo>
                    <a:pt x="302882" y="1138186"/>
                  </a:lnTo>
                  <a:lnTo>
                    <a:pt x="303034" y="1137932"/>
                  </a:lnTo>
                  <a:lnTo>
                    <a:pt x="302412" y="1137805"/>
                  </a:lnTo>
                  <a:lnTo>
                    <a:pt x="303034" y="1137551"/>
                  </a:lnTo>
                  <a:lnTo>
                    <a:pt x="301332" y="1138186"/>
                  </a:lnTo>
                  <a:lnTo>
                    <a:pt x="301015" y="1139837"/>
                  </a:lnTo>
                  <a:lnTo>
                    <a:pt x="300088" y="1139837"/>
                  </a:lnTo>
                  <a:lnTo>
                    <a:pt x="298843" y="1141234"/>
                  </a:lnTo>
                  <a:lnTo>
                    <a:pt x="300393" y="1140218"/>
                  </a:lnTo>
                  <a:lnTo>
                    <a:pt x="299313" y="1141996"/>
                  </a:lnTo>
                  <a:lnTo>
                    <a:pt x="297446" y="1141488"/>
                  </a:lnTo>
                  <a:lnTo>
                    <a:pt x="297599" y="1142123"/>
                  </a:lnTo>
                  <a:lnTo>
                    <a:pt x="297294" y="1142250"/>
                  </a:lnTo>
                  <a:lnTo>
                    <a:pt x="297141" y="1142377"/>
                  </a:lnTo>
                  <a:lnTo>
                    <a:pt x="296976" y="1143012"/>
                  </a:lnTo>
                  <a:lnTo>
                    <a:pt x="295579" y="1143393"/>
                  </a:lnTo>
                  <a:lnTo>
                    <a:pt x="294347" y="1145298"/>
                  </a:lnTo>
                  <a:lnTo>
                    <a:pt x="294030" y="1145095"/>
                  </a:lnTo>
                  <a:lnTo>
                    <a:pt x="293878" y="1145298"/>
                  </a:lnTo>
                  <a:lnTo>
                    <a:pt x="293598" y="1145146"/>
                  </a:lnTo>
                  <a:lnTo>
                    <a:pt x="293408" y="1145298"/>
                  </a:lnTo>
                  <a:lnTo>
                    <a:pt x="293408" y="1145044"/>
                  </a:lnTo>
                  <a:lnTo>
                    <a:pt x="292950" y="1144790"/>
                  </a:lnTo>
                  <a:lnTo>
                    <a:pt x="292633" y="1146441"/>
                  </a:lnTo>
                  <a:lnTo>
                    <a:pt x="291553" y="1146695"/>
                  </a:lnTo>
                  <a:lnTo>
                    <a:pt x="291668" y="1146124"/>
                  </a:lnTo>
                  <a:lnTo>
                    <a:pt x="292481" y="1145679"/>
                  </a:lnTo>
                  <a:lnTo>
                    <a:pt x="291401" y="1145933"/>
                  </a:lnTo>
                  <a:lnTo>
                    <a:pt x="291401" y="1147076"/>
                  </a:lnTo>
                  <a:lnTo>
                    <a:pt x="289382" y="1147203"/>
                  </a:lnTo>
                  <a:lnTo>
                    <a:pt x="288759" y="1147838"/>
                  </a:lnTo>
                  <a:lnTo>
                    <a:pt x="288442" y="1147711"/>
                  </a:lnTo>
                  <a:lnTo>
                    <a:pt x="288290" y="1147711"/>
                  </a:lnTo>
                  <a:lnTo>
                    <a:pt x="288366" y="1147838"/>
                  </a:lnTo>
                  <a:lnTo>
                    <a:pt x="288290" y="1148854"/>
                  </a:lnTo>
                  <a:lnTo>
                    <a:pt x="287058" y="1149489"/>
                  </a:lnTo>
                  <a:lnTo>
                    <a:pt x="286118" y="1150505"/>
                  </a:lnTo>
                  <a:lnTo>
                    <a:pt x="286118" y="1150251"/>
                  </a:lnTo>
                  <a:lnTo>
                    <a:pt x="283489" y="1152029"/>
                  </a:lnTo>
                  <a:lnTo>
                    <a:pt x="282105" y="1152779"/>
                  </a:lnTo>
                  <a:lnTo>
                    <a:pt x="282244" y="1153426"/>
                  </a:lnTo>
                  <a:lnTo>
                    <a:pt x="281000" y="1154188"/>
                  </a:lnTo>
                  <a:lnTo>
                    <a:pt x="280225" y="1154950"/>
                  </a:lnTo>
                  <a:lnTo>
                    <a:pt x="279920" y="1154696"/>
                  </a:lnTo>
                  <a:lnTo>
                    <a:pt x="280073" y="1154315"/>
                  </a:lnTo>
                  <a:lnTo>
                    <a:pt x="280377" y="1153807"/>
                  </a:lnTo>
                  <a:lnTo>
                    <a:pt x="279603" y="1154442"/>
                  </a:lnTo>
                  <a:lnTo>
                    <a:pt x="279298" y="1155077"/>
                  </a:lnTo>
                  <a:lnTo>
                    <a:pt x="278828" y="1155585"/>
                  </a:lnTo>
                  <a:lnTo>
                    <a:pt x="278676" y="1154950"/>
                  </a:lnTo>
                  <a:lnTo>
                    <a:pt x="277431" y="1155712"/>
                  </a:lnTo>
                  <a:lnTo>
                    <a:pt x="276656" y="1156982"/>
                  </a:lnTo>
                  <a:lnTo>
                    <a:pt x="274955" y="1157744"/>
                  </a:lnTo>
                  <a:lnTo>
                    <a:pt x="275031" y="1157998"/>
                  </a:lnTo>
                  <a:lnTo>
                    <a:pt x="276961" y="1157998"/>
                  </a:lnTo>
                  <a:lnTo>
                    <a:pt x="278612" y="1157998"/>
                  </a:lnTo>
                  <a:lnTo>
                    <a:pt x="279298" y="1157871"/>
                  </a:lnTo>
                  <a:lnTo>
                    <a:pt x="278980" y="1157998"/>
                  </a:lnTo>
                  <a:lnTo>
                    <a:pt x="278676" y="1158506"/>
                  </a:lnTo>
                  <a:lnTo>
                    <a:pt x="278980" y="1158379"/>
                  </a:lnTo>
                  <a:lnTo>
                    <a:pt x="279565" y="1157871"/>
                  </a:lnTo>
                  <a:lnTo>
                    <a:pt x="281000" y="1156601"/>
                  </a:lnTo>
                  <a:lnTo>
                    <a:pt x="280530" y="1156347"/>
                  </a:lnTo>
                  <a:lnTo>
                    <a:pt x="280530" y="1156601"/>
                  </a:lnTo>
                  <a:lnTo>
                    <a:pt x="279920" y="1156601"/>
                  </a:lnTo>
                  <a:lnTo>
                    <a:pt x="279920" y="1156220"/>
                  </a:lnTo>
                  <a:lnTo>
                    <a:pt x="280530" y="1155712"/>
                  </a:lnTo>
                  <a:lnTo>
                    <a:pt x="280657" y="1155585"/>
                  </a:lnTo>
                  <a:lnTo>
                    <a:pt x="281000" y="1155204"/>
                  </a:lnTo>
                  <a:lnTo>
                    <a:pt x="280225" y="1156220"/>
                  </a:lnTo>
                  <a:lnTo>
                    <a:pt x="282092" y="1155712"/>
                  </a:lnTo>
                  <a:lnTo>
                    <a:pt x="281774" y="1155458"/>
                  </a:lnTo>
                  <a:lnTo>
                    <a:pt x="282917" y="1155204"/>
                  </a:lnTo>
                  <a:lnTo>
                    <a:pt x="283489" y="1155077"/>
                  </a:lnTo>
                  <a:lnTo>
                    <a:pt x="283083" y="1154950"/>
                  </a:lnTo>
                  <a:lnTo>
                    <a:pt x="281470" y="1154442"/>
                  </a:lnTo>
                  <a:lnTo>
                    <a:pt x="283324" y="1153680"/>
                  </a:lnTo>
                  <a:lnTo>
                    <a:pt x="283489" y="1154061"/>
                  </a:lnTo>
                  <a:lnTo>
                    <a:pt x="283832" y="1153680"/>
                  </a:lnTo>
                  <a:lnTo>
                    <a:pt x="283946" y="1153553"/>
                  </a:lnTo>
                  <a:lnTo>
                    <a:pt x="284276" y="1152779"/>
                  </a:lnTo>
                  <a:lnTo>
                    <a:pt x="284873" y="1152410"/>
                  </a:lnTo>
                  <a:lnTo>
                    <a:pt x="285496" y="1152664"/>
                  </a:lnTo>
                  <a:lnTo>
                    <a:pt x="284416" y="1153045"/>
                  </a:lnTo>
                  <a:lnTo>
                    <a:pt x="284568" y="1153426"/>
                  </a:lnTo>
                  <a:lnTo>
                    <a:pt x="285496" y="1152791"/>
                  </a:lnTo>
                  <a:lnTo>
                    <a:pt x="285584" y="1152410"/>
                  </a:lnTo>
                  <a:lnTo>
                    <a:pt x="285813" y="1151394"/>
                  </a:lnTo>
                  <a:lnTo>
                    <a:pt x="286893" y="1151267"/>
                  </a:lnTo>
                  <a:lnTo>
                    <a:pt x="285813" y="1152283"/>
                  </a:lnTo>
                  <a:lnTo>
                    <a:pt x="287058" y="1152283"/>
                  </a:lnTo>
                  <a:lnTo>
                    <a:pt x="287058" y="1152029"/>
                  </a:lnTo>
                  <a:lnTo>
                    <a:pt x="288340" y="1151267"/>
                  </a:lnTo>
                  <a:lnTo>
                    <a:pt x="289001" y="1150886"/>
                  </a:lnTo>
                  <a:lnTo>
                    <a:pt x="289229" y="1150759"/>
                  </a:lnTo>
                  <a:lnTo>
                    <a:pt x="288759" y="1150886"/>
                  </a:lnTo>
                  <a:lnTo>
                    <a:pt x="288823" y="1150505"/>
                  </a:lnTo>
                  <a:lnTo>
                    <a:pt x="289064" y="1149108"/>
                  </a:lnTo>
                  <a:lnTo>
                    <a:pt x="290931" y="1149108"/>
                  </a:lnTo>
                  <a:lnTo>
                    <a:pt x="291858" y="1147838"/>
                  </a:lnTo>
                  <a:lnTo>
                    <a:pt x="292011" y="1148346"/>
                  </a:lnTo>
                  <a:lnTo>
                    <a:pt x="292481" y="1148346"/>
                  </a:lnTo>
                  <a:lnTo>
                    <a:pt x="293255" y="1147965"/>
                  </a:lnTo>
                  <a:lnTo>
                    <a:pt x="293357" y="1147838"/>
                  </a:lnTo>
                  <a:lnTo>
                    <a:pt x="293573" y="1147330"/>
                  </a:lnTo>
                  <a:lnTo>
                    <a:pt x="294500" y="1147711"/>
                  </a:lnTo>
                  <a:lnTo>
                    <a:pt x="294665" y="1147330"/>
                  </a:lnTo>
                  <a:lnTo>
                    <a:pt x="294728" y="1147203"/>
                  </a:lnTo>
                  <a:lnTo>
                    <a:pt x="294944" y="1146695"/>
                  </a:lnTo>
                  <a:lnTo>
                    <a:pt x="295122" y="1146314"/>
                  </a:lnTo>
                  <a:lnTo>
                    <a:pt x="295275" y="1146441"/>
                  </a:lnTo>
                  <a:lnTo>
                    <a:pt x="295402" y="1146314"/>
                  </a:lnTo>
                  <a:lnTo>
                    <a:pt x="295579" y="1146124"/>
                  </a:lnTo>
                  <a:lnTo>
                    <a:pt x="295668" y="1145806"/>
                  </a:lnTo>
                  <a:lnTo>
                    <a:pt x="295973" y="1145298"/>
                  </a:lnTo>
                  <a:lnTo>
                    <a:pt x="296519" y="1144409"/>
                  </a:lnTo>
                  <a:lnTo>
                    <a:pt x="299313" y="1144155"/>
                  </a:lnTo>
                  <a:lnTo>
                    <a:pt x="300710" y="1141996"/>
                  </a:lnTo>
                  <a:lnTo>
                    <a:pt x="302260" y="1140218"/>
                  </a:lnTo>
                  <a:lnTo>
                    <a:pt x="302234" y="1139329"/>
                  </a:lnTo>
                  <a:lnTo>
                    <a:pt x="303377" y="1138186"/>
                  </a:lnTo>
                  <a:lnTo>
                    <a:pt x="303504" y="1138059"/>
                  </a:lnTo>
                  <a:lnTo>
                    <a:pt x="304279" y="1137932"/>
                  </a:lnTo>
                  <a:lnTo>
                    <a:pt x="303504" y="1138948"/>
                  </a:lnTo>
                  <a:lnTo>
                    <a:pt x="304584" y="1138567"/>
                  </a:lnTo>
                  <a:lnTo>
                    <a:pt x="305206" y="1137932"/>
                  </a:lnTo>
                  <a:lnTo>
                    <a:pt x="305727" y="1137297"/>
                  </a:lnTo>
                  <a:lnTo>
                    <a:pt x="305828" y="1137170"/>
                  </a:lnTo>
                  <a:lnTo>
                    <a:pt x="305828" y="1137424"/>
                  </a:lnTo>
                  <a:lnTo>
                    <a:pt x="306451" y="1137424"/>
                  </a:lnTo>
                  <a:lnTo>
                    <a:pt x="306692" y="1137170"/>
                  </a:lnTo>
                  <a:lnTo>
                    <a:pt x="307073" y="1136789"/>
                  </a:lnTo>
                  <a:close/>
                </a:path>
                <a:path w="1529080" h="2522854">
                  <a:moveTo>
                    <a:pt x="307225" y="1137170"/>
                  </a:moveTo>
                  <a:lnTo>
                    <a:pt x="306908" y="1137551"/>
                  </a:lnTo>
                  <a:lnTo>
                    <a:pt x="307073" y="1137551"/>
                  </a:lnTo>
                  <a:lnTo>
                    <a:pt x="307225" y="1137424"/>
                  </a:lnTo>
                  <a:lnTo>
                    <a:pt x="307225" y="1137170"/>
                  </a:lnTo>
                  <a:close/>
                </a:path>
                <a:path w="1529080" h="2522854">
                  <a:moveTo>
                    <a:pt x="307530" y="1136027"/>
                  </a:moveTo>
                  <a:lnTo>
                    <a:pt x="306451" y="1136535"/>
                  </a:lnTo>
                  <a:lnTo>
                    <a:pt x="306603" y="1136599"/>
                  </a:lnTo>
                  <a:lnTo>
                    <a:pt x="307530" y="1136027"/>
                  </a:lnTo>
                  <a:close/>
                </a:path>
                <a:path w="1529080" h="2522854">
                  <a:moveTo>
                    <a:pt x="309702" y="1134249"/>
                  </a:moveTo>
                  <a:lnTo>
                    <a:pt x="308470" y="1133741"/>
                  </a:lnTo>
                  <a:lnTo>
                    <a:pt x="307581" y="1135900"/>
                  </a:lnTo>
                  <a:lnTo>
                    <a:pt x="307530" y="1136789"/>
                  </a:lnTo>
                  <a:lnTo>
                    <a:pt x="307225" y="1137170"/>
                  </a:lnTo>
                  <a:lnTo>
                    <a:pt x="307848" y="1136662"/>
                  </a:lnTo>
                  <a:lnTo>
                    <a:pt x="309143" y="1135011"/>
                  </a:lnTo>
                  <a:lnTo>
                    <a:pt x="309245" y="1134630"/>
                  </a:lnTo>
                  <a:lnTo>
                    <a:pt x="309702" y="1134249"/>
                  </a:lnTo>
                  <a:close/>
                </a:path>
                <a:path w="1529080" h="2522854">
                  <a:moveTo>
                    <a:pt x="310324" y="1134376"/>
                  </a:moveTo>
                  <a:lnTo>
                    <a:pt x="309854" y="1134630"/>
                  </a:lnTo>
                  <a:lnTo>
                    <a:pt x="309245" y="1134884"/>
                  </a:lnTo>
                  <a:lnTo>
                    <a:pt x="309549" y="1135011"/>
                  </a:lnTo>
                  <a:lnTo>
                    <a:pt x="309079" y="1135646"/>
                  </a:lnTo>
                  <a:lnTo>
                    <a:pt x="308927" y="1136027"/>
                  </a:lnTo>
                  <a:lnTo>
                    <a:pt x="309651" y="1135138"/>
                  </a:lnTo>
                  <a:lnTo>
                    <a:pt x="310324" y="1134376"/>
                  </a:lnTo>
                  <a:close/>
                </a:path>
                <a:path w="1529080" h="2522854">
                  <a:moveTo>
                    <a:pt x="310476" y="1133487"/>
                  </a:moveTo>
                  <a:lnTo>
                    <a:pt x="310324" y="1133741"/>
                  </a:lnTo>
                  <a:lnTo>
                    <a:pt x="310476" y="1133678"/>
                  </a:lnTo>
                  <a:lnTo>
                    <a:pt x="310476" y="1133487"/>
                  </a:lnTo>
                  <a:close/>
                </a:path>
                <a:path w="1529080" h="2522854">
                  <a:moveTo>
                    <a:pt x="310642" y="1133995"/>
                  </a:moveTo>
                  <a:lnTo>
                    <a:pt x="310476" y="1133995"/>
                  </a:lnTo>
                  <a:lnTo>
                    <a:pt x="310324" y="1134249"/>
                  </a:lnTo>
                  <a:lnTo>
                    <a:pt x="310476" y="1134376"/>
                  </a:lnTo>
                  <a:lnTo>
                    <a:pt x="310642" y="1134249"/>
                  </a:lnTo>
                  <a:lnTo>
                    <a:pt x="310642" y="1133995"/>
                  </a:lnTo>
                  <a:close/>
                </a:path>
                <a:path w="1529080" h="2522854">
                  <a:moveTo>
                    <a:pt x="310946" y="1133487"/>
                  </a:moveTo>
                  <a:lnTo>
                    <a:pt x="310476" y="1133678"/>
                  </a:lnTo>
                  <a:lnTo>
                    <a:pt x="310476" y="1133995"/>
                  </a:lnTo>
                  <a:lnTo>
                    <a:pt x="310642" y="1133741"/>
                  </a:lnTo>
                  <a:lnTo>
                    <a:pt x="310946" y="1133614"/>
                  </a:lnTo>
                  <a:lnTo>
                    <a:pt x="310946" y="1133487"/>
                  </a:lnTo>
                  <a:close/>
                </a:path>
                <a:path w="1529080" h="2522854">
                  <a:moveTo>
                    <a:pt x="311099" y="1134503"/>
                  </a:moveTo>
                  <a:lnTo>
                    <a:pt x="310946" y="1134884"/>
                  </a:lnTo>
                  <a:lnTo>
                    <a:pt x="311099" y="1134630"/>
                  </a:lnTo>
                  <a:lnTo>
                    <a:pt x="311099" y="1134503"/>
                  </a:lnTo>
                  <a:close/>
                </a:path>
                <a:path w="1529080" h="2522854">
                  <a:moveTo>
                    <a:pt x="312623" y="1132103"/>
                  </a:moveTo>
                  <a:lnTo>
                    <a:pt x="312343" y="1132103"/>
                  </a:lnTo>
                  <a:lnTo>
                    <a:pt x="312343" y="1132255"/>
                  </a:lnTo>
                  <a:lnTo>
                    <a:pt x="312039" y="1132255"/>
                  </a:lnTo>
                  <a:lnTo>
                    <a:pt x="312039" y="1131938"/>
                  </a:lnTo>
                  <a:lnTo>
                    <a:pt x="311721" y="1132560"/>
                  </a:lnTo>
                  <a:lnTo>
                    <a:pt x="311569" y="1133487"/>
                  </a:lnTo>
                  <a:lnTo>
                    <a:pt x="312191" y="1133652"/>
                  </a:lnTo>
                  <a:lnTo>
                    <a:pt x="312343" y="1132878"/>
                  </a:lnTo>
                  <a:lnTo>
                    <a:pt x="312496" y="1132713"/>
                  </a:lnTo>
                  <a:lnTo>
                    <a:pt x="312585" y="1132255"/>
                  </a:lnTo>
                  <a:lnTo>
                    <a:pt x="312623" y="1132103"/>
                  </a:lnTo>
                  <a:close/>
                </a:path>
                <a:path w="1529080" h="2522854">
                  <a:moveTo>
                    <a:pt x="312648" y="1131938"/>
                  </a:moveTo>
                  <a:lnTo>
                    <a:pt x="312623" y="1132103"/>
                  </a:lnTo>
                  <a:lnTo>
                    <a:pt x="312648" y="1131938"/>
                  </a:lnTo>
                  <a:close/>
                </a:path>
                <a:path w="1529080" h="2522854">
                  <a:moveTo>
                    <a:pt x="312966" y="1131785"/>
                  </a:moveTo>
                  <a:lnTo>
                    <a:pt x="312648" y="1131785"/>
                  </a:lnTo>
                  <a:lnTo>
                    <a:pt x="312648" y="1131938"/>
                  </a:lnTo>
                  <a:lnTo>
                    <a:pt x="312813" y="1131938"/>
                  </a:lnTo>
                  <a:lnTo>
                    <a:pt x="312966" y="1131785"/>
                  </a:lnTo>
                  <a:close/>
                </a:path>
                <a:path w="1529080" h="2522854">
                  <a:moveTo>
                    <a:pt x="314515" y="1130706"/>
                  </a:moveTo>
                  <a:lnTo>
                    <a:pt x="313893" y="1130706"/>
                  </a:lnTo>
                  <a:lnTo>
                    <a:pt x="313423" y="1131328"/>
                  </a:lnTo>
                  <a:lnTo>
                    <a:pt x="312966" y="1131785"/>
                  </a:lnTo>
                  <a:lnTo>
                    <a:pt x="313270" y="1131633"/>
                  </a:lnTo>
                  <a:lnTo>
                    <a:pt x="313740" y="1131481"/>
                  </a:lnTo>
                  <a:lnTo>
                    <a:pt x="314515" y="1131163"/>
                  </a:lnTo>
                  <a:lnTo>
                    <a:pt x="314515" y="1130706"/>
                  </a:lnTo>
                  <a:close/>
                </a:path>
                <a:path w="1529080" h="2522854">
                  <a:moveTo>
                    <a:pt x="315912" y="1130236"/>
                  </a:moveTo>
                  <a:lnTo>
                    <a:pt x="315607" y="1130084"/>
                  </a:lnTo>
                  <a:lnTo>
                    <a:pt x="315137" y="1130401"/>
                  </a:lnTo>
                  <a:lnTo>
                    <a:pt x="315290" y="1131163"/>
                  </a:lnTo>
                  <a:lnTo>
                    <a:pt x="315912" y="1130554"/>
                  </a:lnTo>
                  <a:lnTo>
                    <a:pt x="315912" y="1130236"/>
                  </a:lnTo>
                  <a:close/>
                </a:path>
                <a:path w="1529080" h="2522854">
                  <a:moveTo>
                    <a:pt x="364083" y="1746148"/>
                  </a:moveTo>
                  <a:lnTo>
                    <a:pt x="364007" y="1744878"/>
                  </a:lnTo>
                  <a:lnTo>
                    <a:pt x="363855" y="1746148"/>
                  </a:lnTo>
                  <a:lnTo>
                    <a:pt x="364083" y="1746148"/>
                  </a:lnTo>
                  <a:close/>
                </a:path>
                <a:path w="1529080" h="2522854">
                  <a:moveTo>
                    <a:pt x="364324" y="1746148"/>
                  </a:moveTo>
                  <a:lnTo>
                    <a:pt x="364083" y="1746148"/>
                  </a:lnTo>
                  <a:lnTo>
                    <a:pt x="364172" y="1747418"/>
                  </a:lnTo>
                  <a:lnTo>
                    <a:pt x="364324" y="1746148"/>
                  </a:lnTo>
                  <a:close/>
                </a:path>
                <a:path w="1529080" h="2522854">
                  <a:moveTo>
                    <a:pt x="364782" y="1752498"/>
                  </a:moveTo>
                  <a:lnTo>
                    <a:pt x="364324" y="1751228"/>
                  </a:lnTo>
                  <a:lnTo>
                    <a:pt x="364172" y="1752498"/>
                  </a:lnTo>
                  <a:lnTo>
                    <a:pt x="364629" y="1753768"/>
                  </a:lnTo>
                  <a:lnTo>
                    <a:pt x="364782" y="1752498"/>
                  </a:lnTo>
                  <a:close/>
                </a:path>
                <a:path w="1529080" h="2522854">
                  <a:moveTo>
                    <a:pt x="364947" y="1756308"/>
                  </a:moveTo>
                  <a:lnTo>
                    <a:pt x="364477" y="1755038"/>
                  </a:lnTo>
                  <a:lnTo>
                    <a:pt x="364629" y="1756308"/>
                  </a:lnTo>
                  <a:lnTo>
                    <a:pt x="364947" y="1756308"/>
                  </a:lnTo>
                  <a:close/>
                </a:path>
                <a:path w="1529080" h="2522854">
                  <a:moveTo>
                    <a:pt x="365010" y="1751584"/>
                  </a:moveTo>
                  <a:lnTo>
                    <a:pt x="364947" y="1751228"/>
                  </a:lnTo>
                  <a:lnTo>
                    <a:pt x="364782" y="1752498"/>
                  </a:lnTo>
                  <a:lnTo>
                    <a:pt x="365010" y="1751584"/>
                  </a:lnTo>
                  <a:close/>
                </a:path>
                <a:path w="1529080" h="2522854">
                  <a:moveTo>
                    <a:pt x="366496" y="1741068"/>
                  </a:moveTo>
                  <a:lnTo>
                    <a:pt x="366179" y="1739798"/>
                  </a:lnTo>
                  <a:lnTo>
                    <a:pt x="366179" y="1741068"/>
                  </a:lnTo>
                  <a:lnTo>
                    <a:pt x="366496" y="1741068"/>
                  </a:lnTo>
                  <a:close/>
                </a:path>
                <a:path w="1529080" h="2522854">
                  <a:moveTo>
                    <a:pt x="367118" y="1800758"/>
                  </a:moveTo>
                  <a:lnTo>
                    <a:pt x="366953" y="1799488"/>
                  </a:lnTo>
                  <a:lnTo>
                    <a:pt x="366801" y="1799488"/>
                  </a:lnTo>
                  <a:lnTo>
                    <a:pt x="367118" y="1800758"/>
                  </a:lnTo>
                  <a:close/>
                </a:path>
                <a:path w="1529080" h="2522854">
                  <a:moveTo>
                    <a:pt x="369290" y="1818538"/>
                  </a:moveTo>
                  <a:lnTo>
                    <a:pt x="368350" y="1819808"/>
                  </a:lnTo>
                  <a:lnTo>
                    <a:pt x="368515" y="1822348"/>
                  </a:lnTo>
                  <a:lnTo>
                    <a:pt x="369290" y="1818538"/>
                  </a:lnTo>
                  <a:close/>
                </a:path>
                <a:path w="1529080" h="2522854">
                  <a:moveTo>
                    <a:pt x="369747" y="1817268"/>
                  </a:moveTo>
                  <a:lnTo>
                    <a:pt x="369290" y="1817268"/>
                  </a:lnTo>
                  <a:lnTo>
                    <a:pt x="369570" y="1819554"/>
                  </a:lnTo>
                  <a:lnTo>
                    <a:pt x="369747" y="1817268"/>
                  </a:lnTo>
                  <a:close/>
                </a:path>
                <a:path w="1529080" h="2522854">
                  <a:moveTo>
                    <a:pt x="369773" y="1820392"/>
                  </a:moveTo>
                  <a:lnTo>
                    <a:pt x="369595" y="1819808"/>
                  </a:lnTo>
                  <a:lnTo>
                    <a:pt x="369570" y="1819554"/>
                  </a:lnTo>
                  <a:lnTo>
                    <a:pt x="369443" y="1821078"/>
                  </a:lnTo>
                  <a:lnTo>
                    <a:pt x="369773" y="1820392"/>
                  </a:lnTo>
                  <a:close/>
                </a:path>
                <a:path w="1529080" h="2522854">
                  <a:moveTo>
                    <a:pt x="370763" y="1845525"/>
                  </a:moveTo>
                  <a:lnTo>
                    <a:pt x="370687" y="1845208"/>
                  </a:lnTo>
                  <a:lnTo>
                    <a:pt x="370522" y="1843938"/>
                  </a:lnTo>
                  <a:lnTo>
                    <a:pt x="370065" y="1846478"/>
                  </a:lnTo>
                  <a:lnTo>
                    <a:pt x="370763" y="1845525"/>
                  </a:lnTo>
                  <a:close/>
                </a:path>
                <a:path w="1529080" h="2522854">
                  <a:moveTo>
                    <a:pt x="370992" y="1845208"/>
                  </a:moveTo>
                  <a:lnTo>
                    <a:pt x="370763" y="1845525"/>
                  </a:lnTo>
                  <a:lnTo>
                    <a:pt x="370992" y="1846478"/>
                  </a:lnTo>
                  <a:lnTo>
                    <a:pt x="370992" y="1845208"/>
                  </a:lnTo>
                  <a:close/>
                </a:path>
                <a:path w="1529080" h="2522854">
                  <a:moveTo>
                    <a:pt x="371081" y="1799488"/>
                  </a:moveTo>
                  <a:lnTo>
                    <a:pt x="370967" y="1798218"/>
                  </a:lnTo>
                  <a:lnTo>
                    <a:pt x="370484" y="1793138"/>
                  </a:lnTo>
                  <a:lnTo>
                    <a:pt x="369951" y="1785518"/>
                  </a:lnTo>
                  <a:lnTo>
                    <a:pt x="369912" y="1776628"/>
                  </a:lnTo>
                  <a:lnTo>
                    <a:pt x="369443" y="1776628"/>
                  </a:lnTo>
                  <a:lnTo>
                    <a:pt x="368973" y="1774088"/>
                  </a:lnTo>
                  <a:lnTo>
                    <a:pt x="369595" y="1774088"/>
                  </a:lnTo>
                  <a:lnTo>
                    <a:pt x="368820" y="1771548"/>
                  </a:lnTo>
                  <a:lnTo>
                    <a:pt x="368046" y="1767738"/>
                  </a:lnTo>
                  <a:lnTo>
                    <a:pt x="369747" y="1763928"/>
                  </a:lnTo>
                  <a:lnTo>
                    <a:pt x="368515" y="1760118"/>
                  </a:lnTo>
                  <a:lnTo>
                    <a:pt x="368198" y="1760118"/>
                  </a:lnTo>
                  <a:lnTo>
                    <a:pt x="367576" y="1755038"/>
                  </a:lnTo>
                  <a:lnTo>
                    <a:pt x="368046" y="1755038"/>
                  </a:lnTo>
                  <a:lnTo>
                    <a:pt x="367576" y="1753768"/>
                  </a:lnTo>
                  <a:lnTo>
                    <a:pt x="368046" y="1753768"/>
                  </a:lnTo>
                  <a:lnTo>
                    <a:pt x="367271" y="1749958"/>
                  </a:lnTo>
                  <a:lnTo>
                    <a:pt x="367271" y="1746148"/>
                  </a:lnTo>
                  <a:lnTo>
                    <a:pt x="368515" y="1749958"/>
                  </a:lnTo>
                  <a:lnTo>
                    <a:pt x="368350" y="1744878"/>
                  </a:lnTo>
                  <a:lnTo>
                    <a:pt x="368046" y="1743608"/>
                  </a:lnTo>
                  <a:lnTo>
                    <a:pt x="367677" y="1742338"/>
                  </a:lnTo>
                  <a:lnTo>
                    <a:pt x="366953" y="1739798"/>
                  </a:lnTo>
                  <a:lnTo>
                    <a:pt x="366801" y="1741068"/>
                  </a:lnTo>
                  <a:lnTo>
                    <a:pt x="366953" y="1741068"/>
                  </a:lnTo>
                  <a:lnTo>
                    <a:pt x="366801" y="1742338"/>
                  </a:lnTo>
                  <a:lnTo>
                    <a:pt x="366496" y="1742338"/>
                  </a:lnTo>
                  <a:lnTo>
                    <a:pt x="366179" y="1741068"/>
                  </a:lnTo>
                  <a:lnTo>
                    <a:pt x="365252" y="1741068"/>
                  </a:lnTo>
                  <a:lnTo>
                    <a:pt x="364172" y="1739798"/>
                  </a:lnTo>
                  <a:lnTo>
                    <a:pt x="363855" y="1743608"/>
                  </a:lnTo>
                  <a:lnTo>
                    <a:pt x="364629" y="1746148"/>
                  </a:lnTo>
                  <a:lnTo>
                    <a:pt x="364324" y="1746148"/>
                  </a:lnTo>
                  <a:lnTo>
                    <a:pt x="364324" y="1747418"/>
                  </a:lnTo>
                  <a:lnTo>
                    <a:pt x="364477" y="1747418"/>
                  </a:lnTo>
                  <a:lnTo>
                    <a:pt x="364172" y="1748688"/>
                  </a:lnTo>
                  <a:lnTo>
                    <a:pt x="364007" y="1748688"/>
                  </a:lnTo>
                  <a:lnTo>
                    <a:pt x="365099" y="1751228"/>
                  </a:lnTo>
                  <a:lnTo>
                    <a:pt x="365175" y="1752498"/>
                  </a:lnTo>
                  <a:lnTo>
                    <a:pt x="365404" y="1753768"/>
                  </a:lnTo>
                  <a:lnTo>
                    <a:pt x="364947" y="1755038"/>
                  </a:lnTo>
                  <a:lnTo>
                    <a:pt x="364629" y="1753768"/>
                  </a:lnTo>
                  <a:lnTo>
                    <a:pt x="365099" y="1756308"/>
                  </a:lnTo>
                  <a:lnTo>
                    <a:pt x="364947" y="1756308"/>
                  </a:lnTo>
                  <a:lnTo>
                    <a:pt x="364947" y="1758848"/>
                  </a:lnTo>
                  <a:lnTo>
                    <a:pt x="365404" y="1760118"/>
                  </a:lnTo>
                  <a:lnTo>
                    <a:pt x="364947" y="1761388"/>
                  </a:lnTo>
                  <a:lnTo>
                    <a:pt x="365874" y="1763928"/>
                  </a:lnTo>
                  <a:lnTo>
                    <a:pt x="364947" y="1763928"/>
                  </a:lnTo>
                  <a:lnTo>
                    <a:pt x="365252" y="1765198"/>
                  </a:lnTo>
                  <a:lnTo>
                    <a:pt x="365874" y="1766468"/>
                  </a:lnTo>
                  <a:lnTo>
                    <a:pt x="366026" y="1767738"/>
                  </a:lnTo>
                  <a:lnTo>
                    <a:pt x="364782" y="1765198"/>
                  </a:lnTo>
                  <a:lnTo>
                    <a:pt x="366179" y="1772818"/>
                  </a:lnTo>
                  <a:lnTo>
                    <a:pt x="365099" y="1772818"/>
                  </a:lnTo>
                  <a:lnTo>
                    <a:pt x="366179" y="1774088"/>
                  </a:lnTo>
                  <a:lnTo>
                    <a:pt x="365874" y="1779168"/>
                  </a:lnTo>
                  <a:lnTo>
                    <a:pt x="366268" y="1780438"/>
                  </a:lnTo>
                  <a:lnTo>
                    <a:pt x="366344" y="1780692"/>
                  </a:lnTo>
                  <a:lnTo>
                    <a:pt x="366649" y="1781708"/>
                  </a:lnTo>
                  <a:lnTo>
                    <a:pt x="366344" y="1781708"/>
                  </a:lnTo>
                  <a:lnTo>
                    <a:pt x="366344" y="1782978"/>
                  </a:lnTo>
                  <a:lnTo>
                    <a:pt x="366179" y="1782978"/>
                  </a:lnTo>
                  <a:lnTo>
                    <a:pt x="366026" y="1784248"/>
                  </a:lnTo>
                  <a:lnTo>
                    <a:pt x="366801" y="1784248"/>
                  </a:lnTo>
                  <a:lnTo>
                    <a:pt x="367741" y="1789328"/>
                  </a:lnTo>
                  <a:lnTo>
                    <a:pt x="367118" y="1790598"/>
                  </a:lnTo>
                  <a:lnTo>
                    <a:pt x="366801" y="1788058"/>
                  </a:lnTo>
                  <a:lnTo>
                    <a:pt x="366649" y="1788058"/>
                  </a:lnTo>
                  <a:lnTo>
                    <a:pt x="366953" y="1791868"/>
                  </a:lnTo>
                  <a:lnTo>
                    <a:pt x="367423" y="1790598"/>
                  </a:lnTo>
                  <a:lnTo>
                    <a:pt x="367118" y="1793138"/>
                  </a:lnTo>
                  <a:lnTo>
                    <a:pt x="366649" y="1793138"/>
                  </a:lnTo>
                  <a:lnTo>
                    <a:pt x="367741" y="1794408"/>
                  </a:lnTo>
                  <a:lnTo>
                    <a:pt x="366953" y="1795678"/>
                  </a:lnTo>
                  <a:lnTo>
                    <a:pt x="367741" y="1796948"/>
                  </a:lnTo>
                  <a:lnTo>
                    <a:pt x="367271" y="1798218"/>
                  </a:lnTo>
                  <a:lnTo>
                    <a:pt x="366801" y="1796948"/>
                  </a:lnTo>
                  <a:lnTo>
                    <a:pt x="367271" y="1799488"/>
                  </a:lnTo>
                  <a:lnTo>
                    <a:pt x="367423" y="1799488"/>
                  </a:lnTo>
                  <a:lnTo>
                    <a:pt x="371081" y="1799488"/>
                  </a:lnTo>
                  <a:close/>
                </a:path>
                <a:path w="1529080" h="2522854">
                  <a:moveTo>
                    <a:pt x="371462" y="1805838"/>
                  </a:moveTo>
                  <a:lnTo>
                    <a:pt x="371322" y="1807108"/>
                  </a:lnTo>
                  <a:lnTo>
                    <a:pt x="371462" y="1807108"/>
                  </a:lnTo>
                  <a:lnTo>
                    <a:pt x="371462" y="1805838"/>
                  </a:lnTo>
                  <a:close/>
                </a:path>
                <a:path w="1529080" h="2522854">
                  <a:moveTo>
                    <a:pt x="371614" y="1815998"/>
                  </a:moveTo>
                  <a:lnTo>
                    <a:pt x="370522" y="1814728"/>
                  </a:lnTo>
                  <a:lnTo>
                    <a:pt x="371322" y="1807108"/>
                  </a:lnTo>
                  <a:lnTo>
                    <a:pt x="371195" y="1803298"/>
                  </a:lnTo>
                  <a:lnTo>
                    <a:pt x="371119" y="1800758"/>
                  </a:lnTo>
                  <a:lnTo>
                    <a:pt x="367893" y="1800758"/>
                  </a:lnTo>
                  <a:lnTo>
                    <a:pt x="368198" y="1803298"/>
                  </a:lnTo>
                  <a:lnTo>
                    <a:pt x="367423" y="1802028"/>
                  </a:lnTo>
                  <a:lnTo>
                    <a:pt x="367118" y="1803298"/>
                  </a:lnTo>
                  <a:lnTo>
                    <a:pt x="367423" y="1804568"/>
                  </a:lnTo>
                  <a:lnTo>
                    <a:pt x="368198" y="1805838"/>
                  </a:lnTo>
                  <a:lnTo>
                    <a:pt x="368198" y="1808378"/>
                  </a:lnTo>
                  <a:lnTo>
                    <a:pt x="367893" y="1808378"/>
                  </a:lnTo>
                  <a:lnTo>
                    <a:pt x="368668" y="1809648"/>
                  </a:lnTo>
                  <a:lnTo>
                    <a:pt x="368350" y="1814728"/>
                  </a:lnTo>
                  <a:lnTo>
                    <a:pt x="369290" y="1815998"/>
                  </a:lnTo>
                  <a:lnTo>
                    <a:pt x="369443" y="1815998"/>
                  </a:lnTo>
                  <a:lnTo>
                    <a:pt x="370065" y="1815998"/>
                  </a:lnTo>
                  <a:lnTo>
                    <a:pt x="371614" y="1815998"/>
                  </a:lnTo>
                  <a:close/>
                </a:path>
                <a:path w="1529080" h="2522854">
                  <a:moveTo>
                    <a:pt x="372706" y="1880768"/>
                  </a:moveTo>
                  <a:lnTo>
                    <a:pt x="372389" y="1880768"/>
                  </a:lnTo>
                  <a:lnTo>
                    <a:pt x="372237" y="1882038"/>
                  </a:lnTo>
                  <a:lnTo>
                    <a:pt x="372706" y="1880768"/>
                  </a:lnTo>
                  <a:close/>
                </a:path>
                <a:path w="1529080" h="2522854">
                  <a:moveTo>
                    <a:pt x="373634" y="1833778"/>
                  </a:moveTo>
                  <a:lnTo>
                    <a:pt x="373634" y="1834197"/>
                  </a:lnTo>
                  <a:lnTo>
                    <a:pt x="373634" y="1833778"/>
                  </a:lnTo>
                  <a:close/>
                </a:path>
                <a:path w="1529080" h="2522854">
                  <a:moveTo>
                    <a:pt x="373786" y="1835048"/>
                  </a:moveTo>
                  <a:lnTo>
                    <a:pt x="373634" y="1834197"/>
                  </a:lnTo>
                  <a:lnTo>
                    <a:pt x="373634" y="1835048"/>
                  </a:lnTo>
                  <a:lnTo>
                    <a:pt x="373786" y="1835048"/>
                  </a:lnTo>
                  <a:close/>
                </a:path>
                <a:path w="1529080" h="2522854">
                  <a:moveTo>
                    <a:pt x="374408" y="1842668"/>
                  </a:moveTo>
                  <a:lnTo>
                    <a:pt x="374370" y="1841398"/>
                  </a:lnTo>
                  <a:lnTo>
                    <a:pt x="374256" y="1837588"/>
                  </a:lnTo>
                  <a:lnTo>
                    <a:pt x="373011" y="1835048"/>
                  </a:lnTo>
                  <a:lnTo>
                    <a:pt x="372859" y="1833778"/>
                  </a:lnTo>
                  <a:lnTo>
                    <a:pt x="373557" y="1833778"/>
                  </a:lnTo>
                  <a:lnTo>
                    <a:pt x="373316" y="1832508"/>
                  </a:lnTo>
                  <a:lnTo>
                    <a:pt x="373316" y="1829968"/>
                  </a:lnTo>
                  <a:lnTo>
                    <a:pt x="373316" y="1828698"/>
                  </a:lnTo>
                  <a:lnTo>
                    <a:pt x="373126" y="1828380"/>
                  </a:lnTo>
                  <a:lnTo>
                    <a:pt x="372541" y="1827428"/>
                  </a:lnTo>
                  <a:lnTo>
                    <a:pt x="372706" y="1824888"/>
                  </a:lnTo>
                  <a:lnTo>
                    <a:pt x="372859" y="1826158"/>
                  </a:lnTo>
                  <a:lnTo>
                    <a:pt x="373164" y="1826158"/>
                  </a:lnTo>
                  <a:lnTo>
                    <a:pt x="373684" y="1819808"/>
                  </a:lnTo>
                  <a:lnTo>
                    <a:pt x="373786" y="1818538"/>
                  </a:lnTo>
                  <a:lnTo>
                    <a:pt x="372706" y="1817268"/>
                  </a:lnTo>
                  <a:lnTo>
                    <a:pt x="370065" y="1817268"/>
                  </a:lnTo>
                  <a:lnTo>
                    <a:pt x="370687" y="1818538"/>
                  </a:lnTo>
                  <a:lnTo>
                    <a:pt x="370217" y="1819808"/>
                  </a:lnTo>
                  <a:lnTo>
                    <a:pt x="370217" y="1818538"/>
                  </a:lnTo>
                  <a:lnTo>
                    <a:pt x="369747" y="1818538"/>
                  </a:lnTo>
                  <a:lnTo>
                    <a:pt x="370065" y="1819808"/>
                  </a:lnTo>
                  <a:lnTo>
                    <a:pt x="369773" y="1820392"/>
                  </a:lnTo>
                  <a:lnTo>
                    <a:pt x="370370" y="1822348"/>
                  </a:lnTo>
                  <a:lnTo>
                    <a:pt x="370217" y="1824888"/>
                  </a:lnTo>
                  <a:lnTo>
                    <a:pt x="369595" y="1824888"/>
                  </a:lnTo>
                  <a:lnTo>
                    <a:pt x="369697" y="1822348"/>
                  </a:lnTo>
                  <a:lnTo>
                    <a:pt x="369747" y="1821078"/>
                  </a:lnTo>
                  <a:lnTo>
                    <a:pt x="369290" y="1822348"/>
                  </a:lnTo>
                  <a:lnTo>
                    <a:pt x="369443" y="1819808"/>
                  </a:lnTo>
                  <a:lnTo>
                    <a:pt x="368515" y="1822348"/>
                  </a:lnTo>
                  <a:lnTo>
                    <a:pt x="368592" y="1823618"/>
                  </a:lnTo>
                  <a:lnTo>
                    <a:pt x="368668" y="1824888"/>
                  </a:lnTo>
                  <a:lnTo>
                    <a:pt x="368668" y="1823618"/>
                  </a:lnTo>
                  <a:lnTo>
                    <a:pt x="368973" y="1828698"/>
                  </a:lnTo>
                  <a:lnTo>
                    <a:pt x="369443" y="1828698"/>
                  </a:lnTo>
                  <a:lnTo>
                    <a:pt x="369595" y="1827428"/>
                  </a:lnTo>
                  <a:lnTo>
                    <a:pt x="369836" y="1828380"/>
                  </a:lnTo>
                  <a:lnTo>
                    <a:pt x="370992" y="1833778"/>
                  </a:lnTo>
                  <a:lnTo>
                    <a:pt x="368515" y="1833778"/>
                  </a:lnTo>
                  <a:lnTo>
                    <a:pt x="369747" y="1837588"/>
                  </a:lnTo>
                  <a:lnTo>
                    <a:pt x="370217" y="1838858"/>
                  </a:lnTo>
                  <a:lnTo>
                    <a:pt x="371144" y="1838858"/>
                  </a:lnTo>
                  <a:lnTo>
                    <a:pt x="370840" y="1841398"/>
                  </a:lnTo>
                  <a:lnTo>
                    <a:pt x="370065" y="1840128"/>
                  </a:lnTo>
                  <a:lnTo>
                    <a:pt x="370166" y="1842668"/>
                  </a:lnTo>
                  <a:lnTo>
                    <a:pt x="371309" y="1842668"/>
                  </a:lnTo>
                  <a:lnTo>
                    <a:pt x="374408" y="1842668"/>
                  </a:lnTo>
                  <a:close/>
                </a:path>
                <a:path w="1529080" h="2522854">
                  <a:moveTo>
                    <a:pt x="376885" y="1884578"/>
                  </a:moveTo>
                  <a:lnTo>
                    <a:pt x="376732" y="1885848"/>
                  </a:lnTo>
                  <a:lnTo>
                    <a:pt x="376885" y="1884578"/>
                  </a:lnTo>
                  <a:close/>
                </a:path>
                <a:path w="1529080" h="2522854">
                  <a:moveTo>
                    <a:pt x="380403" y="1954428"/>
                  </a:moveTo>
                  <a:lnTo>
                    <a:pt x="379679" y="1951888"/>
                  </a:lnTo>
                  <a:lnTo>
                    <a:pt x="379996" y="1953158"/>
                  </a:lnTo>
                  <a:lnTo>
                    <a:pt x="380149" y="1954428"/>
                  </a:lnTo>
                  <a:lnTo>
                    <a:pt x="380403" y="1954428"/>
                  </a:lnTo>
                  <a:close/>
                </a:path>
                <a:path w="1529080" h="2522854">
                  <a:moveTo>
                    <a:pt x="382790" y="1936648"/>
                  </a:moveTo>
                  <a:lnTo>
                    <a:pt x="382168" y="1934108"/>
                  </a:lnTo>
                  <a:lnTo>
                    <a:pt x="381698" y="1932838"/>
                  </a:lnTo>
                  <a:lnTo>
                    <a:pt x="382168" y="1932838"/>
                  </a:lnTo>
                  <a:lnTo>
                    <a:pt x="381977" y="1930298"/>
                  </a:lnTo>
                  <a:lnTo>
                    <a:pt x="381698" y="1926488"/>
                  </a:lnTo>
                  <a:lnTo>
                    <a:pt x="380923" y="1922678"/>
                  </a:lnTo>
                  <a:lnTo>
                    <a:pt x="381546" y="1922678"/>
                  </a:lnTo>
                  <a:lnTo>
                    <a:pt x="381228" y="1920138"/>
                  </a:lnTo>
                  <a:lnTo>
                    <a:pt x="379526" y="1920138"/>
                  </a:lnTo>
                  <a:lnTo>
                    <a:pt x="379056" y="1917598"/>
                  </a:lnTo>
                  <a:lnTo>
                    <a:pt x="379844" y="1916328"/>
                  </a:lnTo>
                  <a:lnTo>
                    <a:pt x="379056" y="1912518"/>
                  </a:lnTo>
                  <a:lnTo>
                    <a:pt x="379679" y="1907438"/>
                  </a:lnTo>
                  <a:lnTo>
                    <a:pt x="378599" y="1903628"/>
                  </a:lnTo>
                  <a:lnTo>
                    <a:pt x="378904" y="1903628"/>
                  </a:lnTo>
                  <a:lnTo>
                    <a:pt x="379056" y="1904898"/>
                  </a:lnTo>
                  <a:lnTo>
                    <a:pt x="378980" y="1903628"/>
                  </a:lnTo>
                  <a:lnTo>
                    <a:pt x="379031" y="1897278"/>
                  </a:lnTo>
                  <a:lnTo>
                    <a:pt x="379056" y="1896008"/>
                  </a:lnTo>
                  <a:lnTo>
                    <a:pt x="378612" y="1896529"/>
                  </a:lnTo>
                  <a:lnTo>
                    <a:pt x="377355" y="1889658"/>
                  </a:lnTo>
                  <a:lnTo>
                    <a:pt x="377825" y="1890928"/>
                  </a:lnTo>
                  <a:lnTo>
                    <a:pt x="377431" y="1889658"/>
                  </a:lnTo>
                  <a:lnTo>
                    <a:pt x="377050" y="1888388"/>
                  </a:lnTo>
                  <a:lnTo>
                    <a:pt x="376885" y="1888388"/>
                  </a:lnTo>
                  <a:lnTo>
                    <a:pt x="376428" y="1885848"/>
                  </a:lnTo>
                  <a:lnTo>
                    <a:pt x="376428" y="1884578"/>
                  </a:lnTo>
                  <a:lnTo>
                    <a:pt x="376809" y="1884578"/>
                  </a:lnTo>
                  <a:lnTo>
                    <a:pt x="376885" y="1883308"/>
                  </a:lnTo>
                  <a:lnTo>
                    <a:pt x="376110" y="1884578"/>
                  </a:lnTo>
                  <a:lnTo>
                    <a:pt x="376161" y="1883308"/>
                  </a:lnTo>
                  <a:lnTo>
                    <a:pt x="376275" y="1880768"/>
                  </a:lnTo>
                  <a:lnTo>
                    <a:pt x="376732" y="1882038"/>
                  </a:lnTo>
                  <a:lnTo>
                    <a:pt x="376580" y="1879498"/>
                  </a:lnTo>
                  <a:lnTo>
                    <a:pt x="376428" y="1880768"/>
                  </a:lnTo>
                  <a:lnTo>
                    <a:pt x="375958" y="1879498"/>
                  </a:lnTo>
                  <a:lnTo>
                    <a:pt x="375653" y="1876958"/>
                  </a:lnTo>
                  <a:lnTo>
                    <a:pt x="375805" y="1874418"/>
                  </a:lnTo>
                  <a:lnTo>
                    <a:pt x="375958" y="1874418"/>
                  </a:lnTo>
                  <a:lnTo>
                    <a:pt x="375488" y="1873148"/>
                  </a:lnTo>
                  <a:lnTo>
                    <a:pt x="375488" y="1870608"/>
                  </a:lnTo>
                  <a:lnTo>
                    <a:pt x="375653" y="1870608"/>
                  </a:lnTo>
                  <a:lnTo>
                    <a:pt x="375805" y="1871878"/>
                  </a:lnTo>
                  <a:lnTo>
                    <a:pt x="375958" y="1871878"/>
                  </a:lnTo>
                  <a:lnTo>
                    <a:pt x="375958" y="1870608"/>
                  </a:lnTo>
                  <a:lnTo>
                    <a:pt x="375958" y="1868068"/>
                  </a:lnTo>
                  <a:lnTo>
                    <a:pt x="376275" y="1868068"/>
                  </a:lnTo>
                  <a:lnTo>
                    <a:pt x="376275" y="1865528"/>
                  </a:lnTo>
                  <a:lnTo>
                    <a:pt x="377050" y="1868068"/>
                  </a:lnTo>
                  <a:lnTo>
                    <a:pt x="376580" y="1865528"/>
                  </a:lnTo>
                  <a:lnTo>
                    <a:pt x="375856" y="1862988"/>
                  </a:lnTo>
                  <a:lnTo>
                    <a:pt x="375805" y="1862823"/>
                  </a:lnTo>
                  <a:lnTo>
                    <a:pt x="375805" y="1866798"/>
                  </a:lnTo>
                  <a:lnTo>
                    <a:pt x="375805" y="1867700"/>
                  </a:lnTo>
                  <a:lnTo>
                    <a:pt x="374878" y="1865528"/>
                  </a:lnTo>
                  <a:lnTo>
                    <a:pt x="375183" y="1862988"/>
                  </a:lnTo>
                  <a:lnTo>
                    <a:pt x="375488" y="1862988"/>
                  </a:lnTo>
                  <a:lnTo>
                    <a:pt x="375653" y="1865528"/>
                  </a:lnTo>
                  <a:lnTo>
                    <a:pt x="375805" y="1866798"/>
                  </a:lnTo>
                  <a:lnTo>
                    <a:pt x="375805" y="1862823"/>
                  </a:lnTo>
                  <a:lnTo>
                    <a:pt x="375488" y="1861718"/>
                  </a:lnTo>
                  <a:lnTo>
                    <a:pt x="375577" y="1860448"/>
                  </a:lnTo>
                  <a:lnTo>
                    <a:pt x="375653" y="1859178"/>
                  </a:lnTo>
                  <a:lnTo>
                    <a:pt x="375805" y="1859178"/>
                  </a:lnTo>
                  <a:lnTo>
                    <a:pt x="375653" y="1857908"/>
                  </a:lnTo>
                  <a:lnTo>
                    <a:pt x="375653" y="1856638"/>
                  </a:lnTo>
                  <a:lnTo>
                    <a:pt x="376110" y="1855368"/>
                  </a:lnTo>
                  <a:lnTo>
                    <a:pt x="375881" y="1854098"/>
                  </a:lnTo>
                  <a:lnTo>
                    <a:pt x="375805" y="1853679"/>
                  </a:lnTo>
                  <a:lnTo>
                    <a:pt x="375805" y="1855368"/>
                  </a:lnTo>
                  <a:lnTo>
                    <a:pt x="375488" y="1855368"/>
                  </a:lnTo>
                  <a:lnTo>
                    <a:pt x="375488" y="1854098"/>
                  </a:lnTo>
                  <a:lnTo>
                    <a:pt x="375653" y="1854098"/>
                  </a:lnTo>
                  <a:lnTo>
                    <a:pt x="375805" y="1855368"/>
                  </a:lnTo>
                  <a:lnTo>
                    <a:pt x="375805" y="1853679"/>
                  </a:lnTo>
                  <a:lnTo>
                    <a:pt x="375653" y="1852828"/>
                  </a:lnTo>
                  <a:lnTo>
                    <a:pt x="375653" y="1851558"/>
                  </a:lnTo>
                  <a:lnTo>
                    <a:pt x="375183" y="1851558"/>
                  </a:lnTo>
                  <a:lnTo>
                    <a:pt x="375031" y="1850288"/>
                  </a:lnTo>
                  <a:lnTo>
                    <a:pt x="374713" y="1851558"/>
                  </a:lnTo>
                  <a:lnTo>
                    <a:pt x="374865" y="1852828"/>
                  </a:lnTo>
                  <a:lnTo>
                    <a:pt x="374713" y="1852828"/>
                  </a:lnTo>
                  <a:lnTo>
                    <a:pt x="374878" y="1854098"/>
                  </a:lnTo>
                  <a:lnTo>
                    <a:pt x="374878" y="1852879"/>
                  </a:lnTo>
                  <a:lnTo>
                    <a:pt x="375031" y="1854098"/>
                  </a:lnTo>
                  <a:lnTo>
                    <a:pt x="375031" y="1855368"/>
                  </a:lnTo>
                  <a:lnTo>
                    <a:pt x="375183" y="1856638"/>
                  </a:lnTo>
                  <a:lnTo>
                    <a:pt x="374561" y="1855368"/>
                  </a:lnTo>
                  <a:lnTo>
                    <a:pt x="374713" y="1852828"/>
                  </a:lnTo>
                  <a:lnTo>
                    <a:pt x="374256" y="1852828"/>
                  </a:lnTo>
                  <a:lnTo>
                    <a:pt x="373786" y="1851558"/>
                  </a:lnTo>
                  <a:lnTo>
                    <a:pt x="374408" y="1850288"/>
                  </a:lnTo>
                  <a:lnTo>
                    <a:pt x="374561" y="1846478"/>
                  </a:lnTo>
                  <a:lnTo>
                    <a:pt x="375031" y="1846478"/>
                  </a:lnTo>
                  <a:lnTo>
                    <a:pt x="374611" y="1843938"/>
                  </a:lnTo>
                  <a:lnTo>
                    <a:pt x="372859" y="1843938"/>
                  </a:lnTo>
                  <a:lnTo>
                    <a:pt x="372859" y="1864258"/>
                  </a:lnTo>
                  <a:lnTo>
                    <a:pt x="372706" y="1864258"/>
                  </a:lnTo>
                  <a:lnTo>
                    <a:pt x="372706" y="1865528"/>
                  </a:lnTo>
                  <a:lnTo>
                    <a:pt x="372541" y="1865528"/>
                  </a:lnTo>
                  <a:lnTo>
                    <a:pt x="372541" y="1864258"/>
                  </a:lnTo>
                  <a:lnTo>
                    <a:pt x="372389" y="1864258"/>
                  </a:lnTo>
                  <a:lnTo>
                    <a:pt x="372706" y="1862988"/>
                  </a:lnTo>
                  <a:lnTo>
                    <a:pt x="372859" y="1864258"/>
                  </a:lnTo>
                  <a:lnTo>
                    <a:pt x="372859" y="1843938"/>
                  </a:lnTo>
                  <a:lnTo>
                    <a:pt x="371195" y="1843938"/>
                  </a:lnTo>
                  <a:lnTo>
                    <a:pt x="371094" y="1845208"/>
                  </a:lnTo>
                  <a:lnTo>
                    <a:pt x="371144" y="1847748"/>
                  </a:lnTo>
                  <a:lnTo>
                    <a:pt x="370522" y="1847748"/>
                  </a:lnTo>
                  <a:lnTo>
                    <a:pt x="370840" y="1851558"/>
                  </a:lnTo>
                  <a:lnTo>
                    <a:pt x="371614" y="1857908"/>
                  </a:lnTo>
                  <a:lnTo>
                    <a:pt x="372084" y="1860448"/>
                  </a:lnTo>
                  <a:lnTo>
                    <a:pt x="371767" y="1860448"/>
                  </a:lnTo>
                  <a:lnTo>
                    <a:pt x="371614" y="1859178"/>
                  </a:lnTo>
                  <a:lnTo>
                    <a:pt x="371462" y="1860448"/>
                  </a:lnTo>
                  <a:lnTo>
                    <a:pt x="371957" y="1865528"/>
                  </a:lnTo>
                  <a:lnTo>
                    <a:pt x="372084" y="1878228"/>
                  </a:lnTo>
                  <a:lnTo>
                    <a:pt x="372706" y="1879498"/>
                  </a:lnTo>
                  <a:lnTo>
                    <a:pt x="372706" y="1880768"/>
                  </a:lnTo>
                  <a:lnTo>
                    <a:pt x="373011" y="1880768"/>
                  </a:lnTo>
                  <a:lnTo>
                    <a:pt x="373164" y="1882038"/>
                  </a:lnTo>
                  <a:lnTo>
                    <a:pt x="372859" y="1883308"/>
                  </a:lnTo>
                  <a:lnTo>
                    <a:pt x="372541" y="1882038"/>
                  </a:lnTo>
                  <a:lnTo>
                    <a:pt x="373316" y="1885848"/>
                  </a:lnTo>
                  <a:lnTo>
                    <a:pt x="374256" y="1892198"/>
                  </a:lnTo>
                  <a:lnTo>
                    <a:pt x="373938" y="1896008"/>
                  </a:lnTo>
                  <a:lnTo>
                    <a:pt x="373786" y="1896008"/>
                  </a:lnTo>
                  <a:lnTo>
                    <a:pt x="373634" y="1898548"/>
                  </a:lnTo>
                  <a:lnTo>
                    <a:pt x="375183" y="1898548"/>
                  </a:lnTo>
                  <a:lnTo>
                    <a:pt x="374713" y="1901088"/>
                  </a:lnTo>
                  <a:lnTo>
                    <a:pt x="374561" y="1901088"/>
                  </a:lnTo>
                  <a:lnTo>
                    <a:pt x="374713" y="1907438"/>
                  </a:lnTo>
                  <a:lnTo>
                    <a:pt x="375805" y="1915058"/>
                  </a:lnTo>
                  <a:lnTo>
                    <a:pt x="375805" y="1920138"/>
                  </a:lnTo>
                  <a:lnTo>
                    <a:pt x="376732" y="1920138"/>
                  </a:lnTo>
                  <a:lnTo>
                    <a:pt x="376275" y="1926488"/>
                  </a:lnTo>
                  <a:lnTo>
                    <a:pt x="377355" y="1926488"/>
                  </a:lnTo>
                  <a:lnTo>
                    <a:pt x="377355" y="1930298"/>
                  </a:lnTo>
                  <a:lnTo>
                    <a:pt x="377050" y="1929028"/>
                  </a:lnTo>
                  <a:lnTo>
                    <a:pt x="377278" y="1932838"/>
                  </a:lnTo>
                  <a:lnTo>
                    <a:pt x="377355" y="1935378"/>
                  </a:lnTo>
                  <a:lnTo>
                    <a:pt x="378282" y="1936648"/>
                  </a:lnTo>
                  <a:lnTo>
                    <a:pt x="378599" y="1937918"/>
                  </a:lnTo>
                  <a:lnTo>
                    <a:pt x="377977" y="1937918"/>
                  </a:lnTo>
                  <a:lnTo>
                    <a:pt x="378904" y="1940458"/>
                  </a:lnTo>
                  <a:lnTo>
                    <a:pt x="378447" y="1941728"/>
                  </a:lnTo>
                  <a:lnTo>
                    <a:pt x="378904" y="1941728"/>
                  </a:lnTo>
                  <a:lnTo>
                    <a:pt x="379056" y="1941728"/>
                  </a:lnTo>
                  <a:lnTo>
                    <a:pt x="382790" y="1941728"/>
                  </a:lnTo>
                  <a:lnTo>
                    <a:pt x="381850" y="1939188"/>
                  </a:lnTo>
                  <a:lnTo>
                    <a:pt x="382790" y="1936648"/>
                  </a:lnTo>
                  <a:close/>
                </a:path>
                <a:path w="1529080" h="2522854">
                  <a:moveTo>
                    <a:pt x="383870" y="1978558"/>
                  </a:moveTo>
                  <a:lnTo>
                    <a:pt x="383641" y="1977288"/>
                  </a:lnTo>
                  <a:lnTo>
                    <a:pt x="383413" y="1977288"/>
                  </a:lnTo>
                  <a:lnTo>
                    <a:pt x="383870" y="1978558"/>
                  </a:lnTo>
                  <a:close/>
                </a:path>
                <a:path w="1529080" h="2522854">
                  <a:moveTo>
                    <a:pt x="384022" y="1977288"/>
                  </a:moveTo>
                  <a:lnTo>
                    <a:pt x="383984" y="1976970"/>
                  </a:lnTo>
                  <a:lnTo>
                    <a:pt x="383413" y="1976018"/>
                  </a:lnTo>
                  <a:lnTo>
                    <a:pt x="383641" y="1977288"/>
                  </a:lnTo>
                  <a:lnTo>
                    <a:pt x="384022" y="1977288"/>
                  </a:lnTo>
                  <a:close/>
                </a:path>
                <a:path w="1529080" h="2522854">
                  <a:moveTo>
                    <a:pt x="385114" y="1951888"/>
                  </a:moveTo>
                  <a:lnTo>
                    <a:pt x="384759" y="1950935"/>
                  </a:lnTo>
                  <a:lnTo>
                    <a:pt x="384644" y="1951888"/>
                  </a:lnTo>
                  <a:lnTo>
                    <a:pt x="385114" y="1951888"/>
                  </a:lnTo>
                  <a:close/>
                </a:path>
                <a:path w="1529080" h="2522854">
                  <a:moveTo>
                    <a:pt x="396748" y="2080158"/>
                  </a:moveTo>
                  <a:lnTo>
                    <a:pt x="396595" y="2078888"/>
                  </a:lnTo>
                  <a:lnTo>
                    <a:pt x="396443" y="2078888"/>
                  </a:lnTo>
                  <a:lnTo>
                    <a:pt x="396443" y="2080158"/>
                  </a:lnTo>
                  <a:lnTo>
                    <a:pt x="396748" y="2080158"/>
                  </a:lnTo>
                  <a:close/>
                </a:path>
                <a:path w="1529080" h="2522854">
                  <a:moveTo>
                    <a:pt x="398614" y="2061108"/>
                  </a:moveTo>
                  <a:lnTo>
                    <a:pt x="398056" y="2058847"/>
                  </a:lnTo>
                  <a:lnTo>
                    <a:pt x="397992" y="2061108"/>
                  </a:lnTo>
                  <a:lnTo>
                    <a:pt x="398614" y="2061108"/>
                  </a:lnTo>
                  <a:close/>
                </a:path>
                <a:path w="1529080" h="2522854">
                  <a:moveTo>
                    <a:pt x="403580" y="2096668"/>
                  </a:moveTo>
                  <a:lnTo>
                    <a:pt x="403263" y="2095398"/>
                  </a:lnTo>
                  <a:lnTo>
                    <a:pt x="403110" y="2095398"/>
                  </a:lnTo>
                  <a:lnTo>
                    <a:pt x="403580" y="2096668"/>
                  </a:lnTo>
                  <a:close/>
                </a:path>
                <a:path w="1529080" h="2522854">
                  <a:moveTo>
                    <a:pt x="404507" y="2100478"/>
                  </a:moveTo>
                  <a:lnTo>
                    <a:pt x="403580" y="2096668"/>
                  </a:lnTo>
                  <a:lnTo>
                    <a:pt x="402640" y="2095398"/>
                  </a:lnTo>
                  <a:lnTo>
                    <a:pt x="403110" y="2096668"/>
                  </a:lnTo>
                  <a:lnTo>
                    <a:pt x="403733" y="2099208"/>
                  </a:lnTo>
                  <a:lnTo>
                    <a:pt x="404507" y="2100478"/>
                  </a:lnTo>
                  <a:close/>
                </a:path>
                <a:path w="1529080" h="2522854">
                  <a:moveTo>
                    <a:pt x="406755" y="2121433"/>
                  </a:moveTo>
                  <a:lnTo>
                    <a:pt x="406374" y="2120798"/>
                  </a:lnTo>
                  <a:lnTo>
                    <a:pt x="406590" y="2121878"/>
                  </a:lnTo>
                  <a:lnTo>
                    <a:pt x="406755" y="2121433"/>
                  </a:lnTo>
                  <a:close/>
                </a:path>
                <a:path w="1529080" h="2522854">
                  <a:moveTo>
                    <a:pt x="407301" y="2122068"/>
                  </a:moveTo>
                  <a:lnTo>
                    <a:pt x="406996" y="2120798"/>
                  </a:lnTo>
                  <a:lnTo>
                    <a:pt x="406755" y="2121433"/>
                  </a:lnTo>
                  <a:lnTo>
                    <a:pt x="407149" y="2122068"/>
                  </a:lnTo>
                  <a:lnTo>
                    <a:pt x="407301" y="2122068"/>
                  </a:lnTo>
                  <a:close/>
                </a:path>
                <a:path w="1529080" h="2522854">
                  <a:moveTo>
                    <a:pt x="407835" y="2149754"/>
                  </a:moveTo>
                  <a:lnTo>
                    <a:pt x="407454" y="2148738"/>
                  </a:lnTo>
                  <a:lnTo>
                    <a:pt x="407771" y="2150008"/>
                  </a:lnTo>
                  <a:lnTo>
                    <a:pt x="407835" y="2149754"/>
                  </a:lnTo>
                  <a:close/>
                </a:path>
                <a:path w="1529080" h="2522854">
                  <a:moveTo>
                    <a:pt x="409625" y="2160168"/>
                  </a:moveTo>
                  <a:lnTo>
                    <a:pt x="409473" y="2160168"/>
                  </a:lnTo>
                  <a:lnTo>
                    <a:pt x="409473" y="2162708"/>
                  </a:lnTo>
                  <a:lnTo>
                    <a:pt x="409625" y="2161438"/>
                  </a:lnTo>
                  <a:lnTo>
                    <a:pt x="409625" y="2160168"/>
                  </a:lnTo>
                  <a:close/>
                </a:path>
                <a:path w="1529080" h="2522854">
                  <a:moveTo>
                    <a:pt x="412419" y="2152548"/>
                  </a:moveTo>
                  <a:lnTo>
                    <a:pt x="411797" y="2150008"/>
                  </a:lnTo>
                  <a:lnTo>
                    <a:pt x="411340" y="2148738"/>
                  </a:lnTo>
                  <a:lnTo>
                    <a:pt x="411645" y="2148738"/>
                  </a:lnTo>
                  <a:lnTo>
                    <a:pt x="411594" y="2147468"/>
                  </a:lnTo>
                  <a:lnTo>
                    <a:pt x="411492" y="2144928"/>
                  </a:lnTo>
                  <a:lnTo>
                    <a:pt x="410248" y="2147468"/>
                  </a:lnTo>
                  <a:lnTo>
                    <a:pt x="409943" y="2143658"/>
                  </a:lnTo>
                  <a:lnTo>
                    <a:pt x="410400" y="2141118"/>
                  </a:lnTo>
                  <a:lnTo>
                    <a:pt x="410616" y="2143658"/>
                  </a:lnTo>
                  <a:lnTo>
                    <a:pt x="410718" y="2144928"/>
                  </a:lnTo>
                  <a:lnTo>
                    <a:pt x="410718" y="2143658"/>
                  </a:lnTo>
                  <a:lnTo>
                    <a:pt x="411962" y="2143658"/>
                  </a:lnTo>
                  <a:lnTo>
                    <a:pt x="410514" y="2141118"/>
                  </a:lnTo>
                  <a:lnTo>
                    <a:pt x="409778" y="2139848"/>
                  </a:lnTo>
                  <a:lnTo>
                    <a:pt x="410248" y="2137308"/>
                  </a:lnTo>
                  <a:lnTo>
                    <a:pt x="410400" y="2137308"/>
                  </a:lnTo>
                  <a:lnTo>
                    <a:pt x="410565" y="2136038"/>
                  </a:lnTo>
                  <a:lnTo>
                    <a:pt x="409168" y="2133498"/>
                  </a:lnTo>
                  <a:lnTo>
                    <a:pt x="408698" y="2129688"/>
                  </a:lnTo>
                  <a:lnTo>
                    <a:pt x="408851" y="2129688"/>
                  </a:lnTo>
                  <a:lnTo>
                    <a:pt x="407924" y="2128418"/>
                  </a:lnTo>
                  <a:lnTo>
                    <a:pt x="406628" y="2122068"/>
                  </a:lnTo>
                  <a:lnTo>
                    <a:pt x="406590" y="2121878"/>
                  </a:lnTo>
                  <a:lnTo>
                    <a:pt x="406527" y="2122068"/>
                  </a:lnTo>
                  <a:lnTo>
                    <a:pt x="406057" y="2119528"/>
                  </a:lnTo>
                  <a:lnTo>
                    <a:pt x="406209" y="2118258"/>
                  </a:lnTo>
                  <a:lnTo>
                    <a:pt x="406057" y="2116988"/>
                  </a:lnTo>
                  <a:lnTo>
                    <a:pt x="406527" y="2116988"/>
                  </a:lnTo>
                  <a:lnTo>
                    <a:pt x="406996" y="2119528"/>
                  </a:lnTo>
                  <a:lnTo>
                    <a:pt x="407454" y="2118258"/>
                  </a:lnTo>
                  <a:lnTo>
                    <a:pt x="406527" y="2115718"/>
                  </a:lnTo>
                  <a:lnTo>
                    <a:pt x="406374" y="2114448"/>
                  </a:lnTo>
                  <a:lnTo>
                    <a:pt x="406679" y="2114448"/>
                  </a:lnTo>
                  <a:lnTo>
                    <a:pt x="406476" y="2113178"/>
                  </a:lnTo>
                  <a:lnTo>
                    <a:pt x="406057" y="2110638"/>
                  </a:lnTo>
                  <a:lnTo>
                    <a:pt x="405282" y="2110638"/>
                  </a:lnTo>
                  <a:lnTo>
                    <a:pt x="404660" y="2106828"/>
                  </a:lnTo>
                  <a:lnTo>
                    <a:pt x="404507" y="2106828"/>
                  </a:lnTo>
                  <a:lnTo>
                    <a:pt x="403428" y="2105558"/>
                  </a:lnTo>
                  <a:lnTo>
                    <a:pt x="404660" y="2105558"/>
                  </a:lnTo>
                  <a:lnTo>
                    <a:pt x="403733" y="2103018"/>
                  </a:lnTo>
                  <a:lnTo>
                    <a:pt x="404355" y="2103018"/>
                  </a:lnTo>
                  <a:lnTo>
                    <a:pt x="403885" y="2100478"/>
                  </a:lnTo>
                  <a:lnTo>
                    <a:pt x="402640" y="2096668"/>
                  </a:lnTo>
                  <a:lnTo>
                    <a:pt x="402183" y="2094128"/>
                  </a:lnTo>
                  <a:lnTo>
                    <a:pt x="402640" y="2095398"/>
                  </a:lnTo>
                  <a:lnTo>
                    <a:pt x="402336" y="2094128"/>
                  </a:lnTo>
                  <a:lnTo>
                    <a:pt x="402031" y="2092858"/>
                  </a:lnTo>
                  <a:lnTo>
                    <a:pt x="401561" y="2090318"/>
                  </a:lnTo>
                  <a:lnTo>
                    <a:pt x="403110" y="2090318"/>
                  </a:lnTo>
                  <a:lnTo>
                    <a:pt x="400634" y="2082698"/>
                  </a:lnTo>
                  <a:lnTo>
                    <a:pt x="401561" y="2080158"/>
                  </a:lnTo>
                  <a:lnTo>
                    <a:pt x="400316" y="2075078"/>
                  </a:lnTo>
                  <a:lnTo>
                    <a:pt x="400469" y="2069998"/>
                  </a:lnTo>
                  <a:lnTo>
                    <a:pt x="399910" y="2066188"/>
                  </a:lnTo>
                  <a:lnTo>
                    <a:pt x="399542" y="2063648"/>
                  </a:lnTo>
                  <a:lnTo>
                    <a:pt x="398767" y="2066188"/>
                  </a:lnTo>
                  <a:lnTo>
                    <a:pt x="399389" y="2062378"/>
                  </a:lnTo>
                  <a:lnTo>
                    <a:pt x="398145" y="2062378"/>
                  </a:lnTo>
                  <a:lnTo>
                    <a:pt x="397992" y="2061108"/>
                  </a:lnTo>
                  <a:lnTo>
                    <a:pt x="397992" y="2058568"/>
                  </a:lnTo>
                  <a:lnTo>
                    <a:pt x="398056" y="2058847"/>
                  </a:lnTo>
                  <a:lnTo>
                    <a:pt x="398068" y="2058568"/>
                  </a:lnTo>
                  <a:lnTo>
                    <a:pt x="398145" y="2056028"/>
                  </a:lnTo>
                  <a:lnTo>
                    <a:pt x="398297" y="2054758"/>
                  </a:lnTo>
                  <a:lnTo>
                    <a:pt x="398462" y="2057298"/>
                  </a:lnTo>
                  <a:lnTo>
                    <a:pt x="398767" y="2057298"/>
                  </a:lnTo>
                  <a:lnTo>
                    <a:pt x="398462" y="2054758"/>
                  </a:lnTo>
                  <a:lnTo>
                    <a:pt x="399072" y="2056028"/>
                  </a:lnTo>
                  <a:lnTo>
                    <a:pt x="399072" y="2053488"/>
                  </a:lnTo>
                  <a:lnTo>
                    <a:pt x="398767" y="2054758"/>
                  </a:lnTo>
                  <a:lnTo>
                    <a:pt x="398462" y="2053488"/>
                  </a:lnTo>
                  <a:lnTo>
                    <a:pt x="398297" y="2050948"/>
                  </a:lnTo>
                  <a:lnTo>
                    <a:pt x="398145" y="2053488"/>
                  </a:lnTo>
                  <a:lnTo>
                    <a:pt x="396900" y="2049678"/>
                  </a:lnTo>
                  <a:lnTo>
                    <a:pt x="398614" y="2049678"/>
                  </a:lnTo>
                  <a:lnTo>
                    <a:pt x="397370" y="2045868"/>
                  </a:lnTo>
                  <a:lnTo>
                    <a:pt x="397992" y="2047138"/>
                  </a:lnTo>
                  <a:lnTo>
                    <a:pt x="397764" y="2045868"/>
                  </a:lnTo>
                  <a:lnTo>
                    <a:pt x="397522" y="2044598"/>
                  </a:lnTo>
                  <a:lnTo>
                    <a:pt x="396900" y="2039518"/>
                  </a:lnTo>
                  <a:lnTo>
                    <a:pt x="395668" y="2036978"/>
                  </a:lnTo>
                  <a:lnTo>
                    <a:pt x="395973" y="2035708"/>
                  </a:lnTo>
                  <a:lnTo>
                    <a:pt x="396125" y="2036978"/>
                  </a:lnTo>
                  <a:lnTo>
                    <a:pt x="396011" y="2035708"/>
                  </a:lnTo>
                  <a:lnTo>
                    <a:pt x="395668" y="2031898"/>
                  </a:lnTo>
                  <a:lnTo>
                    <a:pt x="393649" y="2025548"/>
                  </a:lnTo>
                  <a:lnTo>
                    <a:pt x="393649" y="2021738"/>
                  </a:lnTo>
                  <a:lnTo>
                    <a:pt x="393649" y="2020468"/>
                  </a:lnTo>
                  <a:lnTo>
                    <a:pt x="393954" y="2021738"/>
                  </a:lnTo>
                  <a:lnTo>
                    <a:pt x="393801" y="2020468"/>
                  </a:lnTo>
                  <a:lnTo>
                    <a:pt x="393179" y="2019198"/>
                  </a:lnTo>
                  <a:lnTo>
                    <a:pt x="393331" y="2017928"/>
                  </a:lnTo>
                  <a:lnTo>
                    <a:pt x="393649" y="2019198"/>
                  </a:lnTo>
                  <a:lnTo>
                    <a:pt x="393649" y="2017928"/>
                  </a:lnTo>
                  <a:lnTo>
                    <a:pt x="393496" y="2017928"/>
                  </a:lnTo>
                  <a:lnTo>
                    <a:pt x="392722" y="2015388"/>
                  </a:lnTo>
                  <a:lnTo>
                    <a:pt x="392722" y="2014118"/>
                  </a:lnTo>
                  <a:lnTo>
                    <a:pt x="393331" y="2015388"/>
                  </a:lnTo>
                  <a:lnTo>
                    <a:pt x="393026" y="2010308"/>
                  </a:lnTo>
                  <a:lnTo>
                    <a:pt x="392176" y="2009038"/>
                  </a:lnTo>
                  <a:lnTo>
                    <a:pt x="391325" y="2007768"/>
                  </a:lnTo>
                  <a:lnTo>
                    <a:pt x="390550" y="2002688"/>
                  </a:lnTo>
                  <a:lnTo>
                    <a:pt x="391477" y="2002688"/>
                  </a:lnTo>
                  <a:lnTo>
                    <a:pt x="391160" y="1998878"/>
                  </a:lnTo>
                  <a:lnTo>
                    <a:pt x="391045" y="1996338"/>
                  </a:lnTo>
                  <a:lnTo>
                    <a:pt x="390550" y="1991258"/>
                  </a:lnTo>
                  <a:lnTo>
                    <a:pt x="389153" y="1987448"/>
                  </a:lnTo>
                  <a:lnTo>
                    <a:pt x="388061" y="1981098"/>
                  </a:lnTo>
                  <a:lnTo>
                    <a:pt x="388531" y="1977288"/>
                  </a:lnTo>
                  <a:lnTo>
                    <a:pt x="387959" y="1974748"/>
                  </a:lnTo>
                  <a:lnTo>
                    <a:pt x="386816" y="1969668"/>
                  </a:lnTo>
                  <a:lnTo>
                    <a:pt x="386664" y="1964588"/>
                  </a:lnTo>
                  <a:lnTo>
                    <a:pt x="386041" y="1964588"/>
                  </a:lnTo>
                  <a:lnTo>
                    <a:pt x="385737" y="1963318"/>
                  </a:lnTo>
                  <a:lnTo>
                    <a:pt x="385737" y="1962048"/>
                  </a:lnTo>
                  <a:lnTo>
                    <a:pt x="384644" y="1959508"/>
                  </a:lnTo>
                  <a:lnTo>
                    <a:pt x="386194" y="1959508"/>
                  </a:lnTo>
                  <a:lnTo>
                    <a:pt x="385584" y="1956968"/>
                  </a:lnTo>
                  <a:lnTo>
                    <a:pt x="385419" y="1954428"/>
                  </a:lnTo>
                  <a:lnTo>
                    <a:pt x="384340" y="1954428"/>
                  </a:lnTo>
                  <a:lnTo>
                    <a:pt x="384644" y="1951888"/>
                  </a:lnTo>
                  <a:lnTo>
                    <a:pt x="384644" y="1950618"/>
                  </a:lnTo>
                  <a:lnTo>
                    <a:pt x="384759" y="1950935"/>
                  </a:lnTo>
                  <a:lnTo>
                    <a:pt x="384797" y="1950618"/>
                  </a:lnTo>
                  <a:lnTo>
                    <a:pt x="385114" y="1948078"/>
                  </a:lnTo>
                  <a:lnTo>
                    <a:pt x="383247" y="1942998"/>
                  </a:lnTo>
                  <a:lnTo>
                    <a:pt x="379361" y="1942998"/>
                  </a:lnTo>
                  <a:lnTo>
                    <a:pt x="379679" y="1944268"/>
                  </a:lnTo>
                  <a:lnTo>
                    <a:pt x="379374" y="1948078"/>
                  </a:lnTo>
                  <a:lnTo>
                    <a:pt x="379222" y="1948078"/>
                  </a:lnTo>
                  <a:lnTo>
                    <a:pt x="380453" y="1954428"/>
                  </a:lnTo>
                  <a:lnTo>
                    <a:pt x="380771" y="1955698"/>
                  </a:lnTo>
                  <a:lnTo>
                    <a:pt x="379222" y="1953158"/>
                  </a:lnTo>
                  <a:lnTo>
                    <a:pt x="380149" y="1955698"/>
                  </a:lnTo>
                  <a:lnTo>
                    <a:pt x="380619" y="1955698"/>
                  </a:lnTo>
                  <a:lnTo>
                    <a:pt x="380453" y="1956968"/>
                  </a:lnTo>
                  <a:lnTo>
                    <a:pt x="380923" y="1960778"/>
                  </a:lnTo>
                  <a:lnTo>
                    <a:pt x="381393" y="1963318"/>
                  </a:lnTo>
                  <a:lnTo>
                    <a:pt x="380923" y="1962048"/>
                  </a:lnTo>
                  <a:lnTo>
                    <a:pt x="382943" y="1977288"/>
                  </a:lnTo>
                  <a:lnTo>
                    <a:pt x="382943" y="1974748"/>
                  </a:lnTo>
                  <a:lnTo>
                    <a:pt x="383717" y="1974748"/>
                  </a:lnTo>
                  <a:lnTo>
                    <a:pt x="383984" y="1976970"/>
                  </a:lnTo>
                  <a:lnTo>
                    <a:pt x="384187" y="1977288"/>
                  </a:lnTo>
                  <a:lnTo>
                    <a:pt x="384340" y="1979828"/>
                  </a:lnTo>
                  <a:lnTo>
                    <a:pt x="383565" y="1978558"/>
                  </a:lnTo>
                  <a:lnTo>
                    <a:pt x="383247" y="1978558"/>
                  </a:lnTo>
                  <a:lnTo>
                    <a:pt x="383717" y="1979828"/>
                  </a:lnTo>
                  <a:lnTo>
                    <a:pt x="383247" y="1979828"/>
                  </a:lnTo>
                  <a:lnTo>
                    <a:pt x="383717" y="1981098"/>
                  </a:lnTo>
                  <a:lnTo>
                    <a:pt x="383095" y="1983638"/>
                  </a:lnTo>
                  <a:lnTo>
                    <a:pt x="383870" y="1984908"/>
                  </a:lnTo>
                  <a:lnTo>
                    <a:pt x="383717" y="1984908"/>
                  </a:lnTo>
                  <a:lnTo>
                    <a:pt x="384492" y="1989988"/>
                  </a:lnTo>
                  <a:lnTo>
                    <a:pt x="384962" y="1992528"/>
                  </a:lnTo>
                  <a:lnTo>
                    <a:pt x="385419" y="1996338"/>
                  </a:lnTo>
                  <a:lnTo>
                    <a:pt x="386041" y="1996338"/>
                  </a:lnTo>
                  <a:lnTo>
                    <a:pt x="386194" y="1997608"/>
                  </a:lnTo>
                  <a:lnTo>
                    <a:pt x="386664" y="1998878"/>
                  </a:lnTo>
                  <a:lnTo>
                    <a:pt x="386981" y="2001418"/>
                  </a:lnTo>
                  <a:lnTo>
                    <a:pt x="386981" y="2005228"/>
                  </a:lnTo>
                  <a:lnTo>
                    <a:pt x="387438" y="2009038"/>
                  </a:lnTo>
                  <a:lnTo>
                    <a:pt x="388061" y="2011578"/>
                  </a:lnTo>
                  <a:lnTo>
                    <a:pt x="388061" y="2010308"/>
                  </a:lnTo>
                  <a:lnTo>
                    <a:pt x="388061" y="2009038"/>
                  </a:lnTo>
                  <a:lnTo>
                    <a:pt x="388531" y="2010308"/>
                  </a:lnTo>
                  <a:lnTo>
                    <a:pt x="388061" y="2010308"/>
                  </a:lnTo>
                  <a:lnTo>
                    <a:pt x="388531" y="2014118"/>
                  </a:lnTo>
                  <a:lnTo>
                    <a:pt x="387908" y="2012848"/>
                  </a:lnTo>
                  <a:lnTo>
                    <a:pt x="388531" y="2015388"/>
                  </a:lnTo>
                  <a:lnTo>
                    <a:pt x="388683" y="2016658"/>
                  </a:lnTo>
                  <a:lnTo>
                    <a:pt x="389928" y="2023008"/>
                  </a:lnTo>
                  <a:lnTo>
                    <a:pt x="390080" y="2023008"/>
                  </a:lnTo>
                  <a:lnTo>
                    <a:pt x="390080" y="2021738"/>
                  </a:lnTo>
                  <a:lnTo>
                    <a:pt x="390232" y="2021738"/>
                  </a:lnTo>
                  <a:lnTo>
                    <a:pt x="390550" y="2023008"/>
                  </a:lnTo>
                  <a:lnTo>
                    <a:pt x="390385" y="2024278"/>
                  </a:lnTo>
                  <a:lnTo>
                    <a:pt x="390080" y="2024278"/>
                  </a:lnTo>
                  <a:lnTo>
                    <a:pt x="391477" y="2030628"/>
                  </a:lnTo>
                  <a:lnTo>
                    <a:pt x="390385" y="2038248"/>
                  </a:lnTo>
                  <a:lnTo>
                    <a:pt x="392099" y="2043328"/>
                  </a:lnTo>
                  <a:lnTo>
                    <a:pt x="391934" y="2043328"/>
                  </a:lnTo>
                  <a:lnTo>
                    <a:pt x="393179" y="2047138"/>
                  </a:lnTo>
                  <a:lnTo>
                    <a:pt x="393496" y="2049678"/>
                  </a:lnTo>
                  <a:lnTo>
                    <a:pt x="392722" y="2045868"/>
                  </a:lnTo>
                  <a:lnTo>
                    <a:pt x="392557" y="2048408"/>
                  </a:lnTo>
                  <a:lnTo>
                    <a:pt x="394119" y="2053488"/>
                  </a:lnTo>
                  <a:lnTo>
                    <a:pt x="393649" y="2057298"/>
                  </a:lnTo>
                  <a:lnTo>
                    <a:pt x="394728" y="2061108"/>
                  </a:lnTo>
                  <a:lnTo>
                    <a:pt x="393649" y="2064918"/>
                  </a:lnTo>
                  <a:lnTo>
                    <a:pt x="396443" y="2073808"/>
                  </a:lnTo>
                  <a:lnTo>
                    <a:pt x="396125" y="2077618"/>
                  </a:lnTo>
                  <a:lnTo>
                    <a:pt x="396443" y="2077618"/>
                  </a:lnTo>
                  <a:lnTo>
                    <a:pt x="396900" y="2078888"/>
                  </a:lnTo>
                  <a:lnTo>
                    <a:pt x="399097" y="2095398"/>
                  </a:lnTo>
                  <a:lnTo>
                    <a:pt x="401408" y="2114448"/>
                  </a:lnTo>
                  <a:lnTo>
                    <a:pt x="403110" y="2113178"/>
                  </a:lnTo>
                  <a:lnTo>
                    <a:pt x="402958" y="2116988"/>
                  </a:lnTo>
                  <a:lnTo>
                    <a:pt x="402183" y="2115718"/>
                  </a:lnTo>
                  <a:lnTo>
                    <a:pt x="404202" y="2123338"/>
                  </a:lnTo>
                  <a:lnTo>
                    <a:pt x="404660" y="2132228"/>
                  </a:lnTo>
                  <a:lnTo>
                    <a:pt x="406209" y="2138578"/>
                  </a:lnTo>
                  <a:lnTo>
                    <a:pt x="405904" y="2138578"/>
                  </a:lnTo>
                  <a:lnTo>
                    <a:pt x="405752" y="2139848"/>
                  </a:lnTo>
                  <a:lnTo>
                    <a:pt x="406831" y="2143658"/>
                  </a:lnTo>
                  <a:lnTo>
                    <a:pt x="407301" y="2143658"/>
                  </a:lnTo>
                  <a:lnTo>
                    <a:pt x="407454" y="2144928"/>
                  </a:lnTo>
                  <a:lnTo>
                    <a:pt x="406831" y="2144928"/>
                  </a:lnTo>
                  <a:lnTo>
                    <a:pt x="406831" y="2146198"/>
                  </a:lnTo>
                  <a:lnTo>
                    <a:pt x="408076" y="2148738"/>
                  </a:lnTo>
                  <a:lnTo>
                    <a:pt x="407835" y="2149754"/>
                  </a:lnTo>
                  <a:lnTo>
                    <a:pt x="407924" y="2150008"/>
                  </a:lnTo>
                  <a:lnTo>
                    <a:pt x="408127" y="2152548"/>
                  </a:lnTo>
                  <a:lnTo>
                    <a:pt x="408546" y="2152548"/>
                  </a:lnTo>
                  <a:lnTo>
                    <a:pt x="412419" y="2152548"/>
                  </a:lnTo>
                  <a:close/>
                </a:path>
                <a:path w="1529080" h="2522854">
                  <a:moveTo>
                    <a:pt x="414439" y="2160168"/>
                  </a:moveTo>
                  <a:lnTo>
                    <a:pt x="413969" y="2158898"/>
                  </a:lnTo>
                  <a:lnTo>
                    <a:pt x="413346" y="2158898"/>
                  </a:lnTo>
                  <a:lnTo>
                    <a:pt x="413664" y="2160168"/>
                  </a:lnTo>
                  <a:lnTo>
                    <a:pt x="414439" y="2160168"/>
                  </a:lnTo>
                  <a:close/>
                </a:path>
                <a:path w="1529080" h="2522854">
                  <a:moveTo>
                    <a:pt x="415836" y="2172868"/>
                  </a:moveTo>
                  <a:lnTo>
                    <a:pt x="415683" y="2171598"/>
                  </a:lnTo>
                  <a:lnTo>
                    <a:pt x="415531" y="2171598"/>
                  </a:lnTo>
                  <a:lnTo>
                    <a:pt x="415683" y="2172868"/>
                  </a:lnTo>
                  <a:lnTo>
                    <a:pt x="415836" y="2172868"/>
                  </a:lnTo>
                  <a:close/>
                </a:path>
                <a:path w="1529080" h="2522854">
                  <a:moveTo>
                    <a:pt x="416610" y="2203348"/>
                  </a:moveTo>
                  <a:lnTo>
                    <a:pt x="416433" y="2202637"/>
                  </a:lnTo>
                  <a:lnTo>
                    <a:pt x="416458" y="2203348"/>
                  </a:lnTo>
                  <a:lnTo>
                    <a:pt x="416610" y="2203348"/>
                  </a:lnTo>
                  <a:close/>
                </a:path>
                <a:path w="1529080" h="2522854">
                  <a:moveTo>
                    <a:pt x="419633" y="2196998"/>
                  </a:moveTo>
                  <a:lnTo>
                    <a:pt x="419519" y="2195728"/>
                  </a:lnTo>
                  <a:lnTo>
                    <a:pt x="419404" y="2194458"/>
                  </a:lnTo>
                  <a:lnTo>
                    <a:pt x="419404" y="2195728"/>
                  </a:lnTo>
                  <a:lnTo>
                    <a:pt x="418934" y="2195728"/>
                  </a:lnTo>
                  <a:lnTo>
                    <a:pt x="418934" y="2193188"/>
                  </a:lnTo>
                  <a:lnTo>
                    <a:pt x="418477" y="2191918"/>
                  </a:lnTo>
                  <a:lnTo>
                    <a:pt x="418934" y="2191918"/>
                  </a:lnTo>
                  <a:lnTo>
                    <a:pt x="418934" y="2190648"/>
                  </a:lnTo>
                  <a:lnTo>
                    <a:pt x="418782" y="2190648"/>
                  </a:lnTo>
                  <a:lnTo>
                    <a:pt x="418477" y="2186838"/>
                  </a:lnTo>
                  <a:lnTo>
                    <a:pt x="417703" y="2186838"/>
                  </a:lnTo>
                  <a:lnTo>
                    <a:pt x="417855" y="2184298"/>
                  </a:lnTo>
                  <a:lnTo>
                    <a:pt x="417537" y="2180488"/>
                  </a:lnTo>
                  <a:lnTo>
                    <a:pt x="416140" y="2180488"/>
                  </a:lnTo>
                  <a:lnTo>
                    <a:pt x="415683" y="2176678"/>
                  </a:lnTo>
                  <a:lnTo>
                    <a:pt x="416306" y="2177948"/>
                  </a:lnTo>
                  <a:lnTo>
                    <a:pt x="416306" y="2176678"/>
                  </a:lnTo>
                  <a:lnTo>
                    <a:pt x="416915" y="2179218"/>
                  </a:lnTo>
                  <a:lnTo>
                    <a:pt x="416763" y="2177948"/>
                  </a:lnTo>
                  <a:lnTo>
                    <a:pt x="416763" y="2176678"/>
                  </a:lnTo>
                  <a:lnTo>
                    <a:pt x="416458" y="2176678"/>
                  </a:lnTo>
                  <a:lnTo>
                    <a:pt x="416610" y="2175408"/>
                  </a:lnTo>
                  <a:lnTo>
                    <a:pt x="415366" y="2172868"/>
                  </a:lnTo>
                  <a:lnTo>
                    <a:pt x="415531" y="2171598"/>
                  </a:lnTo>
                  <a:lnTo>
                    <a:pt x="414909" y="2171598"/>
                  </a:lnTo>
                  <a:lnTo>
                    <a:pt x="414743" y="2170328"/>
                  </a:lnTo>
                  <a:lnTo>
                    <a:pt x="414909" y="2170328"/>
                  </a:lnTo>
                  <a:lnTo>
                    <a:pt x="414591" y="2169058"/>
                  </a:lnTo>
                  <a:lnTo>
                    <a:pt x="414312" y="2167915"/>
                  </a:lnTo>
                  <a:lnTo>
                    <a:pt x="414337" y="2167788"/>
                  </a:lnTo>
                  <a:lnTo>
                    <a:pt x="414743" y="2165248"/>
                  </a:lnTo>
                  <a:lnTo>
                    <a:pt x="412419" y="2158898"/>
                  </a:lnTo>
                  <a:lnTo>
                    <a:pt x="412889" y="2156358"/>
                  </a:lnTo>
                  <a:lnTo>
                    <a:pt x="412572" y="2153818"/>
                  </a:lnTo>
                  <a:lnTo>
                    <a:pt x="408597" y="2153818"/>
                  </a:lnTo>
                  <a:lnTo>
                    <a:pt x="408698" y="2156358"/>
                  </a:lnTo>
                  <a:lnTo>
                    <a:pt x="409625" y="2158898"/>
                  </a:lnTo>
                  <a:lnTo>
                    <a:pt x="409625" y="2160168"/>
                  </a:lnTo>
                  <a:lnTo>
                    <a:pt x="410565" y="2161438"/>
                  </a:lnTo>
                  <a:lnTo>
                    <a:pt x="410095" y="2165248"/>
                  </a:lnTo>
                  <a:lnTo>
                    <a:pt x="410248" y="2165248"/>
                  </a:lnTo>
                  <a:lnTo>
                    <a:pt x="411175" y="2170328"/>
                  </a:lnTo>
                  <a:lnTo>
                    <a:pt x="411492" y="2171649"/>
                  </a:lnTo>
                  <a:lnTo>
                    <a:pt x="411797" y="2174138"/>
                  </a:lnTo>
                  <a:lnTo>
                    <a:pt x="411340" y="2174138"/>
                  </a:lnTo>
                  <a:lnTo>
                    <a:pt x="411645" y="2175408"/>
                  </a:lnTo>
                  <a:lnTo>
                    <a:pt x="412115" y="2177948"/>
                  </a:lnTo>
                  <a:lnTo>
                    <a:pt x="412572" y="2176678"/>
                  </a:lnTo>
                  <a:lnTo>
                    <a:pt x="412115" y="2180488"/>
                  </a:lnTo>
                  <a:lnTo>
                    <a:pt x="414591" y="2184298"/>
                  </a:lnTo>
                  <a:lnTo>
                    <a:pt x="413512" y="2186838"/>
                  </a:lnTo>
                  <a:lnTo>
                    <a:pt x="415213" y="2194458"/>
                  </a:lnTo>
                  <a:lnTo>
                    <a:pt x="415759" y="2196998"/>
                  </a:lnTo>
                  <a:lnTo>
                    <a:pt x="416306" y="2196998"/>
                  </a:lnTo>
                  <a:lnTo>
                    <a:pt x="419633" y="2196998"/>
                  </a:lnTo>
                  <a:close/>
                </a:path>
                <a:path w="1529080" h="2522854">
                  <a:moveTo>
                    <a:pt x="421424" y="2210968"/>
                  </a:moveTo>
                  <a:lnTo>
                    <a:pt x="421373" y="2211171"/>
                  </a:lnTo>
                  <a:lnTo>
                    <a:pt x="421424" y="2210968"/>
                  </a:lnTo>
                  <a:close/>
                </a:path>
                <a:path w="1529080" h="2522854">
                  <a:moveTo>
                    <a:pt x="422973" y="2209698"/>
                  </a:moveTo>
                  <a:lnTo>
                    <a:pt x="422579" y="2208428"/>
                  </a:lnTo>
                  <a:lnTo>
                    <a:pt x="422198" y="2207158"/>
                  </a:lnTo>
                  <a:lnTo>
                    <a:pt x="421817" y="2208199"/>
                  </a:lnTo>
                  <a:lnTo>
                    <a:pt x="421106" y="2205888"/>
                  </a:lnTo>
                  <a:lnTo>
                    <a:pt x="422160" y="2210803"/>
                  </a:lnTo>
                  <a:lnTo>
                    <a:pt x="422973" y="2209698"/>
                  </a:lnTo>
                  <a:close/>
                </a:path>
                <a:path w="1529080" h="2522854">
                  <a:moveTo>
                    <a:pt x="423125" y="2221128"/>
                  </a:moveTo>
                  <a:lnTo>
                    <a:pt x="422973" y="2219858"/>
                  </a:lnTo>
                  <a:lnTo>
                    <a:pt x="422821" y="2219858"/>
                  </a:lnTo>
                  <a:lnTo>
                    <a:pt x="422935" y="2220811"/>
                  </a:lnTo>
                  <a:lnTo>
                    <a:pt x="423125" y="2221128"/>
                  </a:lnTo>
                  <a:close/>
                </a:path>
                <a:path w="1529080" h="2522854">
                  <a:moveTo>
                    <a:pt x="423316" y="2241448"/>
                  </a:moveTo>
                  <a:lnTo>
                    <a:pt x="423125" y="2240178"/>
                  </a:lnTo>
                  <a:lnTo>
                    <a:pt x="423278" y="2241448"/>
                  </a:lnTo>
                  <a:close/>
                </a:path>
                <a:path w="1529080" h="2522854">
                  <a:moveTo>
                    <a:pt x="425450" y="2227478"/>
                  </a:moveTo>
                  <a:lnTo>
                    <a:pt x="424992" y="2227478"/>
                  </a:lnTo>
                  <a:lnTo>
                    <a:pt x="425297" y="2228748"/>
                  </a:lnTo>
                  <a:lnTo>
                    <a:pt x="425450" y="2227478"/>
                  </a:lnTo>
                  <a:close/>
                </a:path>
                <a:path w="1529080" h="2522854">
                  <a:moveTo>
                    <a:pt x="426339" y="2233828"/>
                  </a:moveTo>
                  <a:lnTo>
                    <a:pt x="426237" y="2233193"/>
                  </a:lnTo>
                  <a:lnTo>
                    <a:pt x="426237" y="2233828"/>
                  </a:lnTo>
                  <a:close/>
                </a:path>
                <a:path w="1529080" h="2522854">
                  <a:moveTo>
                    <a:pt x="426542" y="2235098"/>
                  </a:moveTo>
                  <a:lnTo>
                    <a:pt x="426389" y="2233828"/>
                  </a:lnTo>
                  <a:lnTo>
                    <a:pt x="426542" y="2235098"/>
                  </a:lnTo>
                  <a:close/>
                </a:path>
                <a:path w="1529080" h="2522854">
                  <a:moveTo>
                    <a:pt x="427164" y="2264308"/>
                  </a:moveTo>
                  <a:lnTo>
                    <a:pt x="427012" y="2261768"/>
                  </a:lnTo>
                  <a:lnTo>
                    <a:pt x="426389" y="2260498"/>
                  </a:lnTo>
                  <a:lnTo>
                    <a:pt x="427164" y="2264308"/>
                  </a:lnTo>
                  <a:close/>
                </a:path>
                <a:path w="1529080" h="2522854">
                  <a:moveTo>
                    <a:pt x="429704" y="2258110"/>
                  </a:moveTo>
                  <a:lnTo>
                    <a:pt x="429691" y="2257958"/>
                  </a:lnTo>
                  <a:lnTo>
                    <a:pt x="429704" y="2258110"/>
                  </a:lnTo>
                  <a:close/>
                </a:path>
                <a:path w="1529080" h="2522854">
                  <a:moveTo>
                    <a:pt x="430110" y="2259228"/>
                  </a:moveTo>
                  <a:lnTo>
                    <a:pt x="429704" y="2258110"/>
                  </a:lnTo>
                  <a:lnTo>
                    <a:pt x="429742" y="2259228"/>
                  </a:lnTo>
                  <a:lnTo>
                    <a:pt x="430110" y="2259228"/>
                  </a:lnTo>
                  <a:close/>
                </a:path>
                <a:path w="1529080" h="2522854">
                  <a:moveTo>
                    <a:pt x="430885" y="2289708"/>
                  </a:moveTo>
                  <a:lnTo>
                    <a:pt x="430580" y="2287168"/>
                  </a:lnTo>
                  <a:lnTo>
                    <a:pt x="430415" y="2288438"/>
                  </a:lnTo>
                  <a:lnTo>
                    <a:pt x="430885" y="2289708"/>
                  </a:lnTo>
                  <a:close/>
                </a:path>
                <a:path w="1529080" h="2522854">
                  <a:moveTo>
                    <a:pt x="431038" y="2289708"/>
                  </a:moveTo>
                  <a:lnTo>
                    <a:pt x="430580" y="2290978"/>
                  </a:lnTo>
                  <a:lnTo>
                    <a:pt x="431038" y="2293264"/>
                  </a:lnTo>
                  <a:lnTo>
                    <a:pt x="431038" y="2289708"/>
                  </a:lnTo>
                  <a:close/>
                </a:path>
                <a:path w="1529080" h="2522854">
                  <a:moveTo>
                    <a:pt x="432130" y="2275738"/>
                  </a:moveTo>
                  <a:lnTo>
                    <a:pt x="431507" y="2274468"/>
                  </a:lnTo>
                  <a:lnTo>
                    <a:pt x="431952" y="2276627"/>
                  </a:lnTo>
                  <a:lnTo>
                    <a:pt x="432130" y="2275738"/>
                  </a:lnTo>
                  <a:close/>
                </a:path>
                <a:path w="1529080" h="2522854">
                  <a:moveTo>
                    <a:pt x="432282" y="2278278"/>
                  </a:moveTo>
                  <a:lnTo>
                    <a:pt x="431952" y="2276627"/>
                  </a:lnTo>
                  <a:lnTo>
                    <a:pt x="431774" y="2277453"/>
                  </a:lnTo>
                  <a:lnTo>
                    <a:pt x="432282" y="2278278"/>
                  </a:lnTo>
                  <a:close/>
                </a:path>
                <a:path w="1529080" h="2522854">
                  <a:moveTo>
                    <a:pt x="433057" y="2279548"/>
                  </a:moveTo>
                  <a:lnTo>
                    <a:pt x="432904" y="2278278"/>
                  </a:lnTo>
                  <a:lnTo>
                    <a:pt x="432587" y="2277008"/>
                  </a:lnTo>
                  <a:lnTo>
                    <a:pt x="433057" y="2279548"/>
                  </a:lnTo>
                  <a:close/>
                </a:path>
                <a:path w="1529080" h="2522854">
                  <a:moveTo>
                    <a:pt x="435698" y="2301138"/>
                  </a:moveTo>
                  <a:lnTo>
                    <a:pt x="435381" y="2299868"/>
                  </a:lnTo>
                  <a:lnTo>
                    <a:pt x="435381" y="2301138"/>
                  </a:lnTo>
                  <a:lnTo>
                    <a:pt x="435698" y="2301138"/>
                  </a:lnTo>
                  <a:close/>
                </a:path>
                <a:path w="1529080" h="2522854">
                  <a:moveTo>
                    <a:pt x="435927" y="2308758"/>
                  </a:moveTo>
                  <a:lnTo>
                    <a:pt x="435229" y="2304948"/>
                  </a:lnTo>
                  <a:lnTo>
                    <a:pt x="434606" y="2303678"/>
                  </a:lnTo>
                  <a:lnTo>
                    <a:pt x="434454" y="2302408"/>
                  </a:lnTo>
                  <a:lnTo>
                    <a:pt x="434759" y="2301138"/>
                  </a:lnTo>
                  <a:lnTo>
                    <a:pt x="435076" y="2301138"/>
                  </a:lnTo>
                  <a:lnTo>
                    <a:pt x="434606" y="2299868"/>
                  </a:lnTo>
                  <a:lnTo>
                    <a:pt x="434301" y="2299868"/>
                  </a:lnTo>
                  <a:lnTo>
                    <a:pt x="434301" y="2297328"/>
                  </a:lnTo>
                  <a:lnTo>
                    <a:pt x="434708" y="2298166"/>
                  </a:lnTo>
                  <a:lnTo>
                    <a:pt x="434924" y="2298598"/>
                  </a:lnTo>
                  <a:lnTo>
                    <a:pt x="434682" y="2297328"/>
                  </a:lnTo>
                  <a:lnTo>
                    <a:pt x="434606" y="2296058"/>
                  </a:lnTo>
                  <a:lnTo>
                    <a:pt x="434759" y="2296058"/>
                  </a:lnTo>
                  <a:lnTo>
                    <a:pt x="433832" y="2292248"/>
                  </a:lnTo>
                  <a:lnTo>
                    <a:pt x="434454" y="2293518"/>
                  </a:lnTo>
                  <a:lnTo>
                    <a:pt x="434378" y="2292248"/>
                  </a:lnTo>
                  <a:lnTo>
                    <a:pt x="434301" y="2290978"/>
                  </a:lnTo>
                  <a:lnTo>
                    <a:pt x="433984" y="2289708"/>
                  </a:lnTo>
                  <a:lnTo>
                    <a:pt x="433832" y="2290978"/>
                  </a:lnTo>
                  <a:lnTo>
                    <a:pt x="433527" y="2289708"/>
                  </a:lnTo>
                  <a:lnTo>
                    <a:pt x="433374" y="2288438"/>
                  </a:lnTo>
                  <a:lnTo>
                    <a:pt x="434149" y="2288438"/>
                  </a:lnTo>
                  <a:lnTo>
                    <a:pt x="434149" y="2283358"/>
                  </a:lnTo>
                  <a:lnTo>
                    <a:pt x="431355" y="2279548"/>
                  </a:lnTo>
                  <a:lnTo>
                    <a:pt x="431609" y="2278278"/>
                  </a:lnTo>
                  <a:lnTo>
                    <a:pt x="431774" y="2277453"/>
                  </a:lnTo>
                  <a:lnTo>
                    <a:pt x="431507" y="2277008"/>
                  </a:lnTo>
                  <a:lnTo>
                    <a:pt x="431355" y="2274468"/>
                  </a:lnTo>
                  <a:lnTo>
                    <a:pt x="431812" y="2271928"/>
                  </a:lnTo>
                  <a:lnTo>
                    <a:pt x="431660" y="2268118"/>
                  </a:lnTo>
                  <a:lnTo>
                    <a:pt x="430415" y="2268118"/>
                  </a:lnTo>
                  <a:lnTo>
                    <a:pt x="430110" y="2265578"/>
                  </a:lnTo>
                  <a:lnTo>
                    <a:pt x="429488" y="2265578"/>
                  </a:lnTo>
                  <a:lnTo>
                    <a:pt x="428866" y="2264308"/>
                  </a:lnTo>
                  <a:lnTo>
                    <a:pt x="428561" y="2261768"/>
                  </a:lnTo>
                  <a:lnTo>
                    <a:pt x="429336" y="2260498"/>
                  </a:lnTo>
                  <a:lnTo>
                    <a:pt x="429806" y="2261768"/>
                  </a:lnTo>
                  <a:lnTo>
                    <a:pt x="429958" y="2263038"/>
                  </a:lnTo>
                  <a:lnTo>
                    <a:pt x="429806" y="2263038"/>
                  </a:lnTo>
                  <a:lnTo>
                    <a:pt x="429958" y="2264308"/>
                  </a:lnTo>
                  <a:lnTo>
                    <a:pt x="430415" y="2264308"/>
                  </a:lnTo>
                  <a:lnTo>
                    <a:pt x="430110" y="2263038"/>
                  </a:lnTo>
                  <a:lnTo>
                    <a:pt x="430110" y="2261768"/>
                  </a:lnTo>
                  <a:lnTo>
                    <a:pt x="429780" y="2259952"/>
                  </a:lnTo>
                  <a:lnTo>
                    <a:pt x="429742" y="2259228"/>
                  </a:lnTo>
                  <a:lnTo>
                    <a:pt x="429641" y="2257958"/>
                  </a:lnTo>
                  <a:lnTo>
                    <a:pt x="429641" y="2256688"/>
                  </a:lnTo>
                  <a:lnTo>
                    <a:pt x="429018" y="2255418"/>
                  </a:lnTo>
                  <a:lnTo>
                    <a:pt x="428713" y="2252878"/>
                  </a:lnTo>
                  <a:lnTo>
                    <a:pt x="428409" y="2252878"/>
                  </a:lnTo>
                  <a:lnTo>
                    <a:pt x="428320" y="2251608"/>
                  </a:lnTo>
                  <a:lnTo>
                    <a:pt x="428167" y="2249068"/>
                  </a:lnTo>
                  <a:lnTo>
                    <a:pt x="428091" y="2247798"/>
                  </a:lnTo>
                  <a:lnTo>
                    <a:pt x="428091" y="2249068"/>
                  </a:lnTo>
                  <a:lnTo>
                    <a:pt x="428002" y="2248839"/>
                  </a:lnTo>
                  <a:lnTo>
                    <a:pt x="427786" y="2251608"/>
                  </a:lnTo>
                  <a:lnTo>
                    <a:pt x="427164" y="2247798"/>
                  </a:lnTo>
                  <a:lnTo>
                    <a:pt x="427164" y="2246528"/>
                  </a:lnTo>
                  <a:lnTo>
                    <a:pt x="428002" y="2248839"/>
                  </a:lnTo>
                  <a:lnTo>
                    <a:pt x="428015" y="2248700"/>
                  </a:lnTo>
                  <a:lnTo>
                    <a:pt x="427570" y="2246528"/>
                  </a:lnTo>
                  <a:lnTo>
                    <a:pt x="427316" y="2245258"/>
                  </a:lnTo>
                  <a:lnTo>
                    <a:pt x="427164" y="2243988"/>
                  </a:lnTo>
                  <a:lnTo>
                    <a:pt x="427786" y="2245258"/>
                  </a:lnTo>
                  <a:lnTo>
                    <a:pt x="428091" y="2245258"/>
                  </a:lnTo>
                  <a:lnTo>
                    <a:pt x="427710" y="2243988"/>
                  </a:lnTo>
                  <a:lnTo>
                    <a:pt x="427316" y="2242718"/>
                  </a:lnTo>
                  <a:lnTo>
                    <a:pt x="427621" y="2240178"/>
                  </a:lnTo>
                  <a:lnTo>
                    <a:pt x="427469" y="2238908"/>
                  </a:lnTo>
                  <a:lnTo>
                    <a:pt x="427316" y="2237638"/>
                  </a:lnTo>
                  <a:lnTo>
                    <a:pt x="427012" y="2238908"/>
                  </a:lnTo>
                  <a:lnTo>
                    <a:pt x="427012" y="2237638"/>
                  </a:lnTo>
                  <a:lnTo>
                    <a:pt x="426542" y="2236368"/>
                  </a:lnTo>
                  <a:lnTo>
                    <a:pt x="426389" y="2237638"/>
                  </a:lnTo>
                  <a:lnTo>
                    <a:pt x="425767" y="2236368"/>
                  </a:lnTo>
                  <a:lnTo>
                    <a:pt x="425919" y="2231288"/>
                  </a:lnTo>
                  <a:lnTo>
                    <a:pt x="426123" y="2232558"/>
                  </a:lnTo>
                  <a:lnTo>
                    <a:pt x="426237" y="2233193"/>
                  </a:lnTo>
                  <a:lnTo>
                    <a:pt x="426237" y="2232558"/>
                  </a:lnTo>
                  <a:lnTo>
                    <a:pt x="426389" y="2232558"/>
                  </a:lnTo>
                  <a:lnTo>
                    <a:pt x="426389" y="2230018"/>
                  </a:lnTo>
                  <a:lnTo>
                    <a:pt x="425627" y="2231059"/>
                  </a:lnTo>
                  <a:lnTo>
                    <a:pt x="425627" y="2234730"/>
                  </a:lnTo>
                  <a:lnTo>
                    <a:pt x="425297" y="2233828"/>
                  </a:lnTo>
                  <a:lnTo>
                    <a:pt x="424840" y="2232558"/>
                  </a:lnTo>
                  <a:lnTo>
                    <a:pt x="425450" y="2232558"/>
                  </a:lnTo>
                  <a:lnTo>
                    <a:pt x="425627" y="2234730"/>
                  </a:lnTo>
                  <a:lnTo>
                    <a:pt x="425627" y="2231059"/>
                  </a:lnTo>
                  <a:lnTo>
                    <a:pt x="425450" y="2231288"/>
                  </a:lnTo>
                  <a:lnTo>
                    <a:pt x="424992" y="2227478"/>
                  </a:lnTo>
                  <a:lnTo>
                    <a:pt x="424840" y="2227478"/>
                  </a:lnTo>
                  <a:lnTo>
                    <a:pt x="424370" y="2226208"/>
                  </a:lnTo>
                  <a:lnTo>
                    <a:pt x="424218" y="2223668"/>
                  </a:lnTo>
                  <a:lnTo>
                    <a:pt x="423748" y="2223668"/>
                  </a:lnTo>
                  <a:lnTo>
                    <a:pt x="423595" y="2222398"/>
                  </a:lnTo>
                  <a:lnTo>
                    <a:pt x="423595" y="2223668"/>
                  </a:lnTo>
                  <a:lnTo>
                    <a:pt x="423278" y="2223668"/>
                  </a:lnTo>
                  <a:lnTo>
                    <a:pt x="423125" y="2222398"/>
                  </a:lnTo>
                  <a:lnTo>
                    <a:pt x="422935" y="2220811"/>
                  </a:lnTo>
                  <a:lnTo>
                    <a:pt x="422351" y="2219858"/>
                  </a:lnTo>
                  <a:lnTo>
                    <a:pt x="423125" y="2217318"/>
                  </a:lnTo>
                  <a:lnTo>
                    <a:pt x="422351" y="2214778"/>
                  </a:lnTo>
                  <a:lnTo>
                    <a:pt x="422351" y="2213508"/>
                  </a:lnTo>
                  <a:lnTo>
                    <a:pt x="422973" y="2214778"/>
                  </a:lnTo>
                  <a:lnTo>
                    <a:pt x="422973" y="2213508"/>
                  </a:lnTo>
                  <a:lnTo>
                    <a:pt x="422503" y="2212238"/>
                  </a:lnTo>
                  <a:lnTo>
                    <a:pt x="422122" y="2211171"/>
                  </a:lnTo>
                  <a:lnTo>
                    <a:pt x="422122" y="2210803"/>
                  </a:lnTo>
                  <a:lnTo>
                    <a:pt x="421881" y="2210244"/>
                  </a:lnTo>
                  <a:lnTo>
                    <a:pt x="421881" y="2212238"/>
                  </a:lnTo>
                  <a:lnTo>
                    <a:pt x="421373" y="2211171"/>
                  </a:lnTo>
                  <a:lnTo>
                    <a:pt x="421106" y="2212238"/>
                  </a:lnTo>
                  <a:lnTo>
                    <a:pt x="421309" y="2211171"/>
                  </a:lnTo>
                  <a:lnTo>
                    <a:pt x="421271" y="2210968"/>
                  </a:lnTo>
                  <a:lnTo>
                    <a:pt x="421271" y="2209698"/>
                  </a:lnTo>
                  <a:lnTo>
                    <a:pt x="421474" y="2210257"/>
                  </a:lnTo>
                  <a:lnTo>
                    <a:pt x="421576" y="2209698"/>
                  </a:lnTo>
                  <a:lnTo>
                    <a:pt x="421678" y="2210828"/>
                  </a:lnTo>
                  <a:lnTo>
                    <a:pt x="421754" y="2211171"/>
                  </a:lnTo>
                  <a:lnTo>
                    <a:pt x="421881" y="2212238"/>
                  </a:lnTo>
                  <a:lnTo>
                    <a:pt x="421881" y="2210244"/>
                  </a:lnTo>
                  <a:lnTo>
                    <a:pt x="421106" y="2208428"/>
                  </a:lnTo>
                  <a:lnTo>
                    <a:pt x="421182" y="2208974"/>
                  </a:lnTo>
                  <a:lnTo>
                    <a:pt x="420179" y="2207158"/>
                  </a:lnTo>
                  <a:lnTo>
                    <a:pt x="420179" y="2205888"/>
                  </a:lnTo>
                  <a:lnTo>
                    <a:pt x="421424" y="2204618"/>
                  </a:lnTo>
                  <a:lnTo>
                    <a:pt x="421424" y="2202078"/>
                  </a:lnTo>
                  <a:lnTo>
                    <a:pt x="419874" y="2199538"/>
                  </a:lnTo>
                  <a:lnTo>
                    <a:pt x="419684" y="2197570"/>
                  </a:lnTo>
                  <a:lnTo>
                    <a:pt x="416318" y="2197570"/>
                  </a:lnTo>
                  <a:lnTo>
                    <a:pt x="415886" y="2197570"/>
                  </a:lnTo>
                  <a:lnTo>
                    <a:pt x="415366" y="2198268"/>
                  </a:lnTo>
                  <a:lnTo>
                    <a:pt x="416433" y="2202637"/>
                  </a:lnTo>
                  <a:lnTo>
                    <a:pt x="416306" y="2199538"/>
                  </a:lnTo>
                  <a:lnTo>
                    <a:pt x="416369" y="2199779"/>
                  </a:lnTo>
                  <a:lnTo>
                    <a:pt x="417385" y="2203348"/>
                  </a:lnTo>
                  <a:lnTo>
                    <a:pt x="416610" y="2203348"/>
                  </a:lnTo>
                  <a:lnTo>
                    <a:pt x="417855" y="2205888"/>
                  </a:lnTo>
                  <a:lnTo>
                    <a:pt x="418388" y="2210257"/>
                  </a:lnTo>
                  <a:lnTo>
                    <a:pt x="418477" y="2212238"/>
                  </a:lnTo>
                  <a:lnTo>
                    <a:pt x="417703" y="2209698"/>
                  </a:lnTo>
                  <a:lnTo>
                    <a:pt x="418782" y="2214778"/>
                  </a:lnTo>
                  <a:lnTo>
                    <a:pt x="419100" y="2219858"/>
                  </a:lnTo>
                  <a:lnTo>
                    <a:pt x="420179" y="2224303"/>
                  </a:lnTo>
                  <a:lnTo>
                    <a:pt x="420179" y="2224938"/>
                  </a:lnTo>
                  <a:lnTo>
                    <a:pt x="420331" y="2224938"/>
                  </a:lnTo>
                  <a:lnTo>
                    <a:pt x="420484" y="2223668"/>
                  </a:lnTo>
                  <a:lnTo>
                    <a:pt x="420649" y="2222398"/>
                  </a:lnTo>
                  <a:lnTo>
                    <a:pt x="421881" y="2226907"/>
                  </a:lnTo>
                  <a:lnTo>
                    <a:pt x="421106" y="2226208"/>
                  </a:lnTo>
                  <a:lnTo>
                    <a:pt x="422821" y="2232558"/>
                  </a:lnTo>
                  <a:lnTo>
                    <a:pt x="421106" y="2230018"/>
                  </a:lnTo>
                  <a:lnTo>
                    <a:pt x="421271" y="2231288"/>
                  </a:lnTo>
                  <a:lnTo>
                    <a:pt x="421728" y="2231288"/>
                  </a:lnTo>
                  <a:lnTo>
                    <a:pt x="421881" y="2232558"/>
                  </a:lnTo>
                  <a:lnTo>
                    <a:pt x="421728" y="2232558"/>
                  </a:lnTo>
                  <a:lnTo>
                    <a:pt x="421271" y="2231288"/>
                  </a:lnTo>
                  <a:lnTo>
                    <a:pt x="422046" y="2235098"/>
                  </a:lnTo>
                  <a:lnTo>
                    <a:pt x="422198" y="2233828"/>
                  </a:lnTo>
                  <a:lnTo>
                    <a:pt x="422668" y="2236368"/>
                  </a:lnTo>
                  <a:lnTo>
                    <a:pt x="422046" y="2236368"/>
                  </a:lnTo>
                  <a:lnTo>
                    <a:pt x="423278" y="2238908"/>
                  </a:lnTo>
                  <a:lnTo>
                    <a:pt x="423595" y="2241448"/>
                  </a:lnTo>
                  <a:lnTo>
                    <a:pt x="423316" y="2241448"/>
                  </a:lnTo>
                  <a:lnTo>
                    <a:pt x="423900" y="2245258"/>
                  </a:lnTo>
                  <a:lnTo>
                    <a:pt x="425297" y="2247798"/>
                  </a:lnTo>
                  <a:lnTo>
                    <a:pt x="425767" y="2252878"/>
                  </a:lnTo>
                  <a:lnTo>
                    <a:pt x="424675" y="2251608"/>
                  </a:lnTo>
                  <a:lnTo>
                    <a:pt x="425767" y="2254148"/>
                  </a:lnTo>
                  <a:lnTo>
                    <a:pt x="424992" y="2254148"/>
                  </a:lnTo>
                  <a:lnTo>
                    <a:pt x="425615" y="2256688"/>
                  </a:lnTo>
                  <a:lnTo>
                    <a:pt x="425767" y="2255418"/>
                  </a:lnTo>
                  <a:lnTo>
                    <a:pt x="426072" y="2257958"/>
                  </a:lnTo>
                  <a:lnTo>
                    <a:pt x="426847" y="2259228"/>
                  </a:lnTo>
                  <a:lnTo>
                    <a:pt x="427012" y="2261768"/>
                  </a:lnTo>
                  <a:lnTo>
                    <a:pt x="427786" y="2264308"/>
                  </a:lnTo>
                  <a:lnTo>
                    <a:pt x="427939" y="2261768"/>
                  </a:lnTo>
                  <a:lnTo>
                    <a:pt x="428244" y="2264308"/>
                  </a:lnTo>
                  <a:lnTo>
                    <a:pt x="428091" y="2264308"/>
                  </a:lnTo>
                  <a:lnTo>
                    <a:pt x="428561" y="2266848"/>
                  </a:lnTo>
                  <a:lnTo>
                    <a:pt x="428244" y="2268118"/>
                  </a:lnTo>
                  <a:lnTo>
                    <a:pt x="428561" y="2269388"/>
                  </a:lnTo>
                  <a:lnTo>
                    <a:pt x="429018" y="2270658"/>
                  </a:lnTo>
                  <a:lnTo>
                    <a:pt x="429018" y="2271928"/>
                  </a:lnTo>
                  <a:lnTo>
                    <a:pt x="428091" y="2271928"/>
                  </a:lnTo>
                  <a:lnTo>
                    <a:pt x="428866" y="2273198"/>
                  </a:lnTo>
                  <a:lnTo>
                    <a:pt x="429018" y="2277008"/>
                  </a:lnTo>
                  <a:lnTo>
                    <a:pt x="429806" y="2278278"/>
                  </a:lnTo>
                  <a:lnTo>
                    <a:pt x="429806" y="2279548"/>
                  </a:lnTo>
                  <a:lnTo>
                    <a:pt x="429488" y="2279548"/>
                  </a:lnTo>
                  <a:lnTo>
                    <a:pt x="429806" y="2283358"/>
                  </a:lnTo>
                  <a:lnTo>
                    <a:pt x="430263" y="2278278"/>
                  </a:lnTo>
                  <a:lnTo>
                    <a:pt x="430415" y="2282088"/>
                  </a:lnTo>
                  <a:lnTo>
                    <a:pt x="430110" y="2282088"/>
                  </a:lnTo>
                  <a:lnTo>
                    <a:pt x="430733" y="2287168"/>
                  </a:lnTo>
                  <a:lnTo>
                    <a:pt x="430885" y="2287168"/>
                  </a:lnTo>
                  <a:lnTo>
                    <a:pt x="431660" y="2292248"/>
                  </a:lnTo>
                  <a:lnTo>
                    <a:pt x="431165" y="2293264"/>
                  </a:lnTo>
                  <a:lnTo>
                    <a:pt x="431088" y="2293518"/>
                  </a:lnTo>
                  <a:lnTo>
                    <a:pt x="431355" y="2294788"/>
                  </a:lnTo>
                  <a:lnTo>
                    <a:pt x="432904" y="2299868"/>
                  </a:lnTo>
                  <a:lnTo>
                    <a:pt x="433247" y="2303678"/>
                  </a:lnTo>
                  <a:lnTo>
                    <a:pt x="433374" y="2304948"/>
                  </a:lnTo>
                  <a:lnTo>
                    <a:pt x="433374" y="2303678"/>
                  </a:lnTo>
                  <a:lnTo>
                    <a:pt x="434454" y="2304948"/>
                  </a:lnTo>
                  <a:lnTo>
                    <a:pt x="433374" y="2307488"/>
                  </a:lnTo>
                  <a:lnTo>
                    <a:pt x="433755" y="2308758"/>
                  </a:lnTo>
                  <a:lnTo>
                    <a:pt x="433984" y="2308758"/>
                  </a:lnTo>
                  <a:lnTo>
                    <a:pt x="435927" y="2308758"/>
                  </a:lnTo>
                  <a:close/>
                </a:path>
                <a:path w="1529080" h="2522854">
                  <a:moveTo>
                    <a:pt x="439572" y="2340508"/>
                  </a:moveTo>
                  <a:lnTo>
                    <a:pt x="438861" y="2339111"/>
                  </a:lnTo>
                  <a:lnTo>
                    <a:pt x="438797" y="2339238"/>
                  </a:lnTo>
                  <a:lnTo>
                    <a:pt x="439483" y="2341486"/>
                  </a:lnTo>
                  <a:lnTo>
                    <a:pt x="439572" y="2340508"/>
                  </a:lnTo>
                  <a:close/>
                </a:path>
                <a:path w="1529080" h="2522854">
                  <a:moveTo>
                    <a:pt x="440194" y="2334158"/>
                  </a:moveTo>
                  <a:lnTo>
                    <a:pt x="439724" y="2334158"/>
                  </a:lnTo>
                  <a:lnTo>
                    <a:pt x="439420" y="2332888"/>
                  </a:lnTo>
                  <a:lnTo>
                    <a:pt x="439115" y="2330348"/>
                  </a:lnTo>
                  <a:lnTo>
                    <a:pt x="439889" y="2332888"/>
                  </a:lnTo>
                  <a:lnTo>
                    <a:pt x="439889" y="2331618"/>
                  </a:lnTo>
                  <a:lnTo>
                    <a:pt x="439420" y="2330348"/>
                  </a:lnTo>
                  <a:lnTo>
                    <a:pt x="439572" y="2329078"/>
                  </a:lnTo>
                  <a:lnTo>
                    <a:pt x="438950" y="2329078"/>
                  </a:lnTo>
                  <a:lnTo>
                    <a:pt x="438797" y="2327808"/>
                  </a:lnTo>
                  <a:lnTo>
                    <a:pt x="439267" y="2327808"/>
                  </a:lnTo>
                  <a:lnTo>
                    <a:pt x="438797" y="2326538"/>
                  </a:lnTo>
                  <a:lnTo>
                    <a:pt x="438569" y="2323998"/>
                  </a:lnTo>
                  <a:lnTo>
                    <a:pt x="438327" y="2321458"/>
                  </a:lnTo>
                  <a:lnTo>
                    <a:pt x="437870" y="2322728"/>
                  </a:lnTo>
                  <a:lnTo>
                    <a:pt x="437451" y="2321458"/>
                  </a:lnTo>
                  <a:lnTo>
                    <a:pt x="436626" y="2318918"/>
                  </a:lnTo>
                  <a:lnTo>
                    <a:pt x="436943" y="2315108"/>
                  </a:lnTo>
                  <a:lnTo>
                    <a:pt x="436003" y="2310028"/>
                  </a:lnTo>
                  <a:lnTo>
                    <a:pt x="436156" y="2310028"/>
                  </a:lnTo>
                  <a:lnTo>
                    <a:pt x="435991" y="2309101"/>
                  </a:lnTo>
                  <a:lnTo>
                    <a:pt x="434022" y="2309101"/>
                  </a:lnTo>
                  <a:lnTo>
                    <a:pt x="433857" y="2309101"/>
                  </a:lnTo>
                  <a:lnTo>
                    <a:pt x="433527" y="2310028"/>
                  </a:lnTo>
                  <a:lnTo>
                    <a:pt x="433832" y="2312568"/>
                  </a:lnTo>
                  <a:lnTo>
                    <a:pt x="434759" y="2316378"/>
                  </a:lnTo>
                  <a:lnTo>
                    <a:pt x="435851" y="2321458"/>
                  </a:lnTo>
                  <a:lnTo>
                    <a:pt x="435546" y="2320188"/>
                  </a:lnTo>
                  <a:lnTo>
                    <a:pt x="435851" y="2323998"/>
                  </a:lnTo>
                  <a:lnTo>
                    <a:pt x="436003" y="2325268"/>
                  </a:lnTo>
                  <a:lnTo>
                    <a:pt x="436156" y="2327808"/>
                  </a:lnTo>
                  <a:lnTo>
                    <a:pt x="436626" y="2327808"/>
                  </a:lnTo>
                  <a:lnTo>
                    <a:pt x="436626" y="2329078"/>
                  </a:lnTo>
                  <a:lnTo>
                    <a:pt x="436943" y="2327808"/>
                  </a:lnTo>
                  <a:lnTo>
                    <a:pt x="436321" y="2334158"/>
                  </a:lnTo>
                  <a:lnTo>
                    <a:pt x="438861" y="2339111"/>
                  </a:lnTo>
                  <a:lnTo>
                    <a:pt x="439420" y="2337968"/>
                  </a:lnTo>
                  <a:lnTo>
                    <a:pt x="440042" y="2339238"/>
                  </a:lnTo>
                  <a:lnTo>
                    <a:pt x="440042" y="2337968"/>
                  </a:lnTo>
                  <a:lnTo>
                    <a:pt x="440194" y="2337968"/>
                  </a:lnTo>
                  <a:lnTo>
                    <a:pt x="440042" y="2336698"/>
                  </a:lnTo>
                  <a:lnTo>
                    <a:pt x="439889" y="2337968"/>
                  </a:lnTo>
                  <a:lnTo>
                    <a:pt x="439572" y="2337968"/>
                  </a:lnTo>
                  <a:lnTo>
                    <a:pt x="439420" y="2336698"/>
                  </a:lnTo>
                  <a:lnTo>
                    <a:pt x="440042" y="2336698"/>
                  </a:lnTo>
                  <a:lnTo>
                    <a:pt x="440042" y="2335428"/>
                  </a:lnTo>
                  <a:lnTo>
                    <a:pt x="440194" y="2334158"/>
                  </a:lnTo>
                  <a:close/>
                </a:path>
                <a:path w="1529080" h="2522854">
                  <a:moveTo>
                    <a:pt x="442518" y="2351938"/>
                  </a:moveTo>
                  <a:lnTo>
                    <a:pt x="442214" y="2349398"/>
                  </a:lnTo>
                  <a:lnTo>
                    <a:pt x="441896" y="2349398"/>
                  </a:lnTo>
                  <a:lnTo>
                    <a:pt x="442518" y="2351938"/>
                  </a:lnTo>
                  <a:close/>
                </a:path>
                <a:path w="1529080" h="2522854">
                  <a:moveTo>
                    <a:pt x="443915" y="2383688"/>
                  </a:moveTo>
                  <a:lnTo>
                    <a:pt x="443839" y="2382418"/>
                  </a:lnTo>
                  <a:lnTo>
                    <a:pt x="443458" y="2382418"/>
                  </a:lnTo>
                  <a:lnTo>
                    <a:pt x="443915" y="2383688"/>
                  </a:lnTo>
                  <a:close/>
                </a:path>
                <a:path w="1529080" h="2522854">
                  <a:moveTo>
                    <a:pt x="444080" y="2382418"/>
                  </a:moveTo>
                  <a:lnTo>
                    <a:pt x="443801" y="2381656"/>
                  </a:lnTo>
                  <a:lnTo>
                    <a:pt x="443839" y="2382418"/>
                  </a:lnTo>
                  <a:lnTo>
                    <a:pt x="444080" y="2382418"/>
                  </a:lnTo>
                  <a:close/>
                </a:path>
                <a:path w="1529080" h="2522854">
                  <a:moveTo>
                    <a:pt x="445782" y="2372258"/>
                  </a:moveTo>
                  <a:lnTo>
                    <a:pt x="445465" y="2370988"/>
                  </a:lnTo>
                  <a:lnTo>
                    <a:pt x="445312" y="2370988"/>
                  </a:lnTo>
                  <a:lnTo>
                    <a:pt x="445312" y="2372258"/>
                  </a:lnTo>
                  <a:lnTo>
                    <a:pt x="445782" y="2373528"/>
                  </a:lnTo>
                  <a:lnTo>
                    <a:pt x="445782" y="2372258"/>
                  </a:lnTo>
                  <a:close/>
                </a:path>
                <a:path w="1529080" h="2522854">
                  <a:moveTo>
                    <a:pt x="445922" y="2382405"/>
                  </a:moveTo>
                  <a:lnTo>
                    <a:pt x="445528" y="2379878"/>
                  </a:lnTo>
                  <a:lnTo>
                    <a:pt x="445160" y="2379878"/>
                  </a:lnTo>
                  <a:lnTo>
                    <a:pt x="445922" y="2382405"/>
                  </a:lnTo>
                  <a:close/>
                </a:path>
                <a:path w="1529080" h="2522854">
                  <a:moveTo>
                    <a:pt x="446087" y="2378608"/>
                  </a:moveTo>
                  <a:lnTo>
                    <a:pt x="444690" y="2377338"/>
                  </a:lnTo>
                  <a:lnTo>
                    <a:pt x="444855" y="2374798"/>
                  </a:lnTo>
                  <a:lnTo>
                    <a:pt x="445465" y="2374798"/>
                  </a:lnTo>
                  <a:lnTo>
                    <a:pt x="445465" y="2377338"/>
                  </a:lnTo>
                  <a:lnTo>
                    <a:pt x="445630" y="2374798"/>
                  </a:lnTo>
                  <a:lnTo>
                    <a:pt x="444538" y="2373528"/>
                  </a:lnTo>
                  <a:lnTo>
                    <a:pt x="445312" y="2370988"/>
                  </a:lnTo>
                  <a:lnTo>
                    <a:pt x="444855" y="2369718"/>
                  </a:lnTo>
                  <a:lnTo>
                    <a:pt x="445160" y="2369718"/>
                  </a:lnTo>
                  <a:lnTo>
                    <a:pt x="445160" y="2368448"/>
                  </a:lnTo>
                  <a:lnTo>
                    <a:pt x="444080" y="2368448"/>
                  </a:lnTo>
                  <a:lnTo>
                    <a:pt x="443915" y="2365908"/>
                  </a:lnTo>
                  <a:lnTo>
                    <a:pt x="443293" y="2363368"/>
                  </a:lnTo>
                  <a:lnTo>
                    <a:pt x="443611" y="2363368"/>
                  </a:lnTo>
                  <a:lnTo>
                    <a:pt x="443141" y="2359558"/>
                  </a:lnTo>
                  <a:lnTo>
                    <a:pt x="442988" y="2358288"/>
                  </a:lnTo>
                  <a:lnTo>
                    <a:pt x="442836" y="2354478"/>
                  </a:lnTo>
                  <a:lnTo>
                    <a:pt x="442214" y="2354478"/>
                  </a:lnTo>
                  <a:lnTo>
                    <a:pt x="441896" y="2351938"/>
                  </a:lnTo>
                  <a:lnTo>
                    <a:pt x="441667" y="2350668"/>
                  </a:lnTo>
                  <a:lnTo>
                    <a:pt x="441439" y="2349398"/>
                  </a:lnTo>
                  <a:lnTo>
                    <a:pt x="441896" y="2349398"/>
                  </a:lnTo>
                  <a:lnTo>
                    <a:pt x="441667" y="2348128"/>
                  </a:lnTo>
                  <a:lnTo>
                    <a:pt x="441439" y="2346858"/>
                  </a:lnTo>
                  <a:lnTo>
                    <a:pt x="442061" y="2348128"/>
                  </a:lnTo>
                  <a:lnTo>
                    <a:pt x="441896" y="2346858"/>
                  </a:lnTo>
                  <a:lnTo>
                    <a:pt x="441744" y="2345588"/>
                  </a:lnTo>
                  <a:lnTo>
                    <a:pt x="440817" y="2343048"/>
                  </a:lnTo>
                  <a:lnTo>
                    <a:pt x="440766" y="2341778"/>
                  </a:lnTo>
                  <a:lnTo>
                    <a:pt x="440664" y="2339238"/>
                  </a:lnTo>
                  <a:lnTo>
                    <a:pt x="440194" y="2339238"/>
                  </a:lnTo>
                  <a:lnTo>
                    <a:pt x="439572" y="2341778"/>
                  </a:lnTo>
                  <a:lnTo>
                    <a:pt x="439483" y="2341486"/>
                  </a:lnTo>
                  <a:lnTo>
                    <a:pt x="439115" y="2345588"/>
                  </a:lnTo>
                  <a:lnTo>
                    <a:pt x="438950" y="2345588"/>
                  </a:lnTo>
                  <a:lnTo>
                    <a:pt x="438645" y="2344318"/>
                  </a:lnTo>
                  <a:lnTo>
                    <a:pt x="439572" y="2349398"/>
                  </a:lnTo>
                  <a:lnTo>
                    <a:pt x="439724" y="2349398"/>
                  </a:lnTo>
                  <a:lnTo>
                    <a:pt x="440042" y="2348128"/>
                  </a:lnTo>
                  <a:lnTo>
                    <a:pt x="440347" y="2348128"/>
                  </a:lnTo>
                  <a:lnTo>
                    <a:pt x="440817" y="2349398"/>
                  </a:lnTo>
                  <a:lnTo>
                    <a:pt x="440969" y="2350668"/>
                  </a:lnTo>
                  <a:lnTo>
                    <a:pt x="440347" y="2349398"/>
                  </a:lnTo>
                  <a:lnTo>
                    <a:pt x="440042" y="2351938"/>
                  </a:lnTo>
                  <a:lnTo>
                    <a:pt x="440512" y="2351938"/>
                  </a:lnTo>
                  <a:lnTo>
                    <a:pt x="440042" y="2354478"/>
                  </a:lnTo>
                  <a:lnTo>
                    <a:pt x="441439" y="2351938"/>
                  </a:lnTo>
                  <a:lnTo>
                    <a:pt x="441439" y="2355748"/>
                  </a:lnTo>
                  <a:lnTo>
                    <a:pt x="441121" y="2355748"/>
                  </a:lnTo>
                  <a:lnTo>
                    <a:pt x="441439" y="2357018"/>
                  </a:lnTo>
                  <a:lnTo>
                    <a:pt x="441896" y="2358288"/>
                  </a:lnTo>
                  <a:lnTo>
                    <a:pt x="442061" y="2359558"/>
                  </a:lnTo>
                  <a:lnTo>
                    <a:pt x="441591" y="2359558"/>
                  </a:lnTo>
                  <a:lnTo>
                    <a:pt x="441591" y="2358288"/>
                  </a:lnTo>
                  <a:lnTo>
                    <a:pt x="441121" y="2358288"/>
                  </a:lnTo>
                  <a:lnTo>
                    <a:pt x="441439" y="2359558"/>
                  </a:lnTo>
                  <a:lnTo>
                    <a:pt x="442683" y="2362098"/>
                  </a:lnTo>
                  <a:lnTo>
                    <a:pt x="442518" y="2363368"/>
                  </a:lnTo>
                  <a:lnTo>
                    <a:pt x="442214" y="2362098"/>
                  </a:lnTo>
                  <a:lnTo>
                    <a:pt x="442061" y="2362098"/>
                  </a:lnTo>
                  <a:lnTo>
                    <a:pt x="441744" y="2360828"/>
                  </a:lnTo>
                  <a:lnTo>
                    <a:pt x="441439" y="2363368"/>
                  </a:lnTo>
                  <a:lnTo>
                    <a:pt x="441591" y="2363368"/>
                  </a:lnTo>
                  <a:lnTo>
                    <a:pt x="441744" y="2364638"/>
                  </a:lnTo>
                  <a:lnTo>
                    <a:pt x="441896" y="2367178"/>
                  </a:lnTo>
                  <a:lnTo>
                    <a:pt x="443611" y="2368448"/>
                  </a:lnTo>
                  <a:lnTo>
                    <a:pt x="442836" y="2370988"/>
                  </a:lnTo>
                  <a:lnTo>
                    <a:pt x="444233" y="2374798"/>
                  </a:lnTo>
                  <a:lnTo>
                    <a:pt x="442988" y="2372258"/>
                  </a:lnTo>
                  <a:lnTo>
                    <a:pt x="443763" y="2374798"/>
                  </a:lnTo>
                  <a:lnTo>
                    <a:pt x="443141" y="2373528"/>
                  </a:lnTo>
                  <a:lnTo>
                    <a:pt x="442988" y="2374798"/>
                  </a:lnTo>
                  <a:lnTo>
                    <a:pt x="442988" y="2376068"/>
                  </a:lnTo>
                  <a:lnTo>
                    <a:pt x="442836" y="2376068"/>
                  </a:lnTo>
                  <a:lnTo>
                    <a:pt x="443458" y="2377338"/>
                  </a:lnTo>
                  <a:lnTo>
                    <a:pt x="442836" y="2378608"/>
                  </a:lnTo>
                  <a:lnTo>
                    <a:pt x="443763" y="2379878"/>
                  </a:lnTo>
                  <a:lnTo>
                    <a:pt x="443611" y="2381148"/>
                  </a:lnTo>
                  <a:lnTo>
                    <a:pt x="443763" y="2381148"/>
                  </a:lnTo>
                  <a:lnTo>
                    <a:pt x="444080" y="2381148"/>
                  </a:lnTo>
                  <a:lnTo>
                    <a:pt x="445465" y="2381148"/>
                  </a:lnTo>
                  <a:lnTo>
                    <a:pt x="445008" y="2379878"/>
                  </a:lnTo>
                  <a:lnTo>
                    <a:pt x="445160" y="2379878"/>
                  </a:lnTo>
                  <a:lnTo>
                    <a:pt x="445452" y="2379472"/>
                  </a:lnTo>
                  <a:lnTo>
                    <a:pt x="445528" y="2379878"/>
                  </a:lnTo>
                  <a:lnTo>
                    <a:pt x="445935" y="2379878"/>
                  </a:lnTo>
                  <a:lnTo>
                    <a:pt x="445630" y="2379243"/>
                  </a:lnTo>
                  <a:lnTo>
                    <a:pt x="446087" y="2378608"/>
                  </a:lnTo>
                  <a:close/>
                </a:path>
                <a:path w="1529080" h="2522854">
                  <a:moveTo>
                    <a:pt x="446709" y="2402738"/>
                  </a:moveTo>
                  <a:lnTo>
                    <a:pt x="446252" y="2401468"/>
                  </a:lnTo>
                  <a:lnTo>
                    <a:pt x="446557" y="2402738"/>
                  </a:lnTo>
                  <a:lnTo>
                    <a:pt x="446709" y="2402738"/>
                  </a:lnTo>
                  <a:close/>
                </a:path>
                <a:path w="1529080" h="2522854">
                  <a:moveTo>
                    <a:pt x="446709" y="2398928"/>
                  </a:moveTo>
                  <a:lnTo>
                    <a:pt x="446405" y="2398928"/>
                  </a:lnTo>
                  <a:lnTo>
                    <a:pt x="446252" y="2401468"/>
                  </a:lnTo>
                  <a:lnTo>
                    <a:pt x="446709" y="2398928"/>
                  </a:lnTo>
                  <a:close/>
                </a:path>
                <a:path w="1529080" h="2522854">
                  <a:moveTo>
                    <a:pt x="446709" y="2386863"/>
                  </a:moveTo>
                  <a:lnTo>
                    <a:pt x="446252" y="2384958"/>
                  </a:lnTo>
                  <a:lnTo>
                    <a:pt x="446709" y="2387498"/>
                  </a:lnTo>
                  <a:lnTo>
                    <a:pt x="446709" y="2386863"/>
                  </a:lnTo>
                  <a:close/>
                </a:path>
                <a:path w="1529080" h="2522854">
                  <a:moveTo>
                    <a:pt x="446862" y="2387498"/>
                  </a:moveTo>
                  <a:lnTo>
                    <a:pt x="446709" y="2386228"/>
                  </a:lnTo>
                  <a:lnTo>
                    <a:pt x="446709" y="2386863"/>
                  </a:lnTo>
                  <a:lnTo>
                    <a:pt x="446862" y="2387498"/>
                  </a:lnTo>
                  <a:close/>
                </a:path>
                <a:path w="1529080" h="2522854">
                  <a:moveTo>
                    <a:pt x="446862" y="2384958"/>
                  </a:moveTo>
                  <a:lnTo>
                    <a:pt x="446557" y="2382418"/>
                  </a:lnTo>
                  <a:lnTo>
                    <a:pt x="446709" y="2384958"/>
                  </a:lnTo>
                  <a:lnTo>
                    <a:pt x="446862" y="2384958"/>
                  </a:lnTo>
                  <a:close/>
                </a:path>
                <a:path w="1529080" h="2522854">
                  <a:moveTo>
                    <a:pt x="447179" y="2383688"/>
                  </a:moveTo>
                  <a:lnTo>
                    <a:pt x="446862" y="2384958"/>
                  </a:lnTo>
                  <a:lnTo>
                    <a:pt x="447027" y="2386228"/>
                  </a:lnTo>
                  <a:lnTo>
                    <a:pt x="447141" y="2384958"/>
                  </a:lnTo>
                  <a:lnTo>
                    <a:pt x="447179" y="2383688"/>
                  </a:lnTo>
                  <a:close/>
                </a:path>
                <a:path w="1529080" h="2522854">
                  <a:moveTo>
                    <a:pt x="447484" y="2381148"/>
                  </a:moveTo>
                  <a:lnTo>
                    <a:pt x="447255" y="2383688"/>
                  </a:lnTo>
                  <a:lnTo>
                    <a:pt x="447332" y="2386228"/>
                  </a:lnTo>
                  <a:lnTo>
                    <a:pt x="447484" y="2381148"/>
                  </a:lnTo>
                  <a:close/>
                </a:path>
                <a:path w="1529080" h="2522854">
                  <a:moveTo>
                    <a:pt x="448106" y="2393848"/>
                  </a:moveTo>
                  <a:lnTo>
                    <a:pt x="447954" y="2394267"/>
                  </a:lnTo>
                  <a:lnTo>
                    <a:pt x="448106" y="2395118"/>
                  </a:lnTo>
                  <a:lnTo>
                    <a:pt x="448106" y="2393848"/>
                  </a:lnTo>
                  <a:close/>
                </a:path>
                <a:path w="1529080" h="2522854">
                  <a:moveTo>
                    <a:pt x="448576" y="2406548"/>
                  </a:moveTo>
                  <a:lnTo>
                    <a:pt x="448322" y="2407056"/>
                  </a:lnTo>
                  <a:lnTo>
                    <a:pt x="448576" y="2409088"/>
                  </a:lnTo>
                  <a:lnTo>
                    <a:pt x="448576" y="2406548"/>
                  </a:lnTo>
                  <a:close/>
                </a:path>
                <a:path w="1529080" h="2522854">
                  <a:moveTo>
                    <a:pt x="448729" y="2412898"/>
                  </a:moveTo>
                  <a:lnTo>
                    <a:pt x="448424" y="2411628"/>
                  </a:lnTo>
                  <a:lnTo>
                    <a:pt x="448576" y="2412898"/>
                  </a:lnTo>
                  <a:lnTo>
                    <a:pt x="448729" y="2412898"/>
                  </a:lnTo>
                  <a:close/>
                </a:path>
                <a:path w="1529080" h="2522854">
                  <a:moveTo>
                    <a:pt x="449199" y="2415438"/>
                  </a:moveTo>
                  <a:lnTo>
                    <a:pt x="448576" y="2412898"/>
                  </a:lnTo>
                  <a:lnTo>
                    <a:pt x="448729" y="2414168"/>
                  </a:lnTo>
                  <a:lnTo>
                    <a:pt x="449199" y="2415438"/>
                  </a:lnTo>
                  <a:close/>
                </a:path>
                <a:path w="1529080" h="2522854">
                  <a:moveTo>
                    <a:pt x="449199" y="2402738"/>
                  </a:moveTo>
                  <a:lnTo>
                    <a:pt x="448424" y="2402738"/>
                  </a:lnTo>
                  <a:lnTo>
                    <a:pt x="448729" y="2401468"/>
                  </a:lnTo>
                  <a:lnTo>
                    <a:pt x="448881" y="2401468"/>
                  </a:lnTo>
                  <a:lnTo>
                    <a:pt x="448424" y="2400198"/>
                  </a:lnTo>
                  <a:lnTo>
                    <a:pt x="448576" y="2400198"/>
                  </a:lnTo>
                  <a:lnTo>
                    <a:pt x="448881" y="2398928"/>
                  </a:lnTo>
                  <a:lnTo>
                    <a:pt x="448881" y="2397658"/>
                  </a:lnTo>
                  <a:lnTo>
                    <a:pt x="447649" y="2395118"/>
                  </a:lnTo>
                  <a:lnTo>
                    <a:pt x="447954" y="2394267"/>
                  </a:lnTo>
                  <a:lnTo>
                    <a:pt x="447878" y="2393848"/>
                  </a:lnTo>
                  <a:lnTo>
                    <a:pt x="447179" y="2390038"/>
                  </a:lnTo>
                  <a:lnTo>
                    <a:pt x="447484" y="2393848"/>
                  </a:lnTo>
                  <a:lnTo>
                    <a:pt x="446252" y="2391308"/>
                  </a:lnTo>
                  <a:lnTo>
                    <a:pt x="447484" y="2388768"/>
                  </a:lnTo>
                  <a:lnTo>
                    <a:pt x="446709" y="2388768"/>
                  </a:lnTo>
                  <a:lnTo>
                    <a:pt x="446709" y="2387498"/>
                  </a:lnTo>
                  <a:lnTo>
                    <a:pt x="446087" y="2386228"/>
                  </a:lnTo>
                  <a:lnTo>
                    <a:pt x="446405" y="2383688"/>
                  </a:lnTo>
                  <a:lnTo>
                    <a:pt x="445935" y="2382418"/>
                  </a:lnTo>
                  <a:lnTo>
                    <a:pt x="445655" y="2381656"/>
                  </a:lnTo>
                  <a:lnTo>
                    <a:pt x="444220" y="2381656"/>
                  </a:lnTo>
                  <a:lnTo>
                    <a:pt x="445160" y="2384958"/>
                  </a:lnTo>
                  <a:lnTo>
                    <a:pt x="444233" y="2388768"/>
                  </a:lnTo>
                  <a:lnTo>
                    <a:pt x="445782" y="2392578"/>
                  </a:lnTo>
                  <a:lnTo>
                    <a:pt x="446557" y="2395118"/>
                  </a:lnTo>
                  <a:lnTo>
                    <a:pt x="448259" y="2401468"/>
                  </a:lnTo>
                  <a:lnTo>
                    <a:pt x="448106" y="2402738"/>
                  </a:lnTo>
                  <a:lnTo>
                    <a:pt x="447484" y="2400198"/>
                  </a:lnTo>
                  <a:lnTo>
                    <a:pt x="447560" y="2402738"/>
                  </a:lnTo>
                  <a:lnTo>
                    <a:pt x="447649" y="2404008"/>
                  </a:lnTo>
                  <a:lnTo>
                    <a:pt x="448106" y="2405278"/>
                  </a:lnTo>
                  <a:lnTo>
                    <a:pt x="447802" y="2405278"/>
                  </a:lnTo>
                  <a:lnTo>
                    <a:pt x="447954" y="2407818"/>
                  </a:lnTo>
                  <a:lnTo>
                    <a:pt x="448322" y="2407056"/>
                  </a:lnTo>
                  <a:lnTo>
                    <a:pt x="448259" y="2406548"/>
                  </a:lnTo>
                  <a:lnTo>
                    <a:pt x="448576" y="2406548"/>
                  </a:lnTo>
                  <a:lnTo>
                    <a:pt x="449199" y="2406548"/>
                  </a:lnTo>
                  <a:lnTo>
                    <a:pt x="448259" y="2404008"/>
                  </a:lnTo>
                  <a:lnTo>
                    <a:pt x="448729" y="2404008"/>
                  </a:lnTo>
                  <a:lnTo>
                    <a:pt x="449033" y="2405278"/>
                  </a:lnTo>
                  <a:lnTo>
                    <a:pt x="449122" y="2404008"/>
                  </a:lnTo>
                  <a:lnTo>
                    <a:pt x="449199" y="2402738"/>
                  </a:lnTo>
                  <a:close/>
                </a:path>
                <a:path w="1529080" h="2522854">
                  <a:moveTo>
                    <a:pt x="449821" y="2415438"/>
                  </a:moveTo>
                  <a:lnTo>
                    <a:pt x="449199" y="2415438"/>
                  </a:lnTo>
                  <a:lnTo>
                    <a:pt x="449503" y="2416708"/>
                  </a:lnTo>
                  <a:lnTo>
                    <a:pt x="449821" y="2416708"/>
                  </a:lnTo>
                  <a:lnTo>
                    <a:pt x="449821" y="2415438"/>
                  </a:lnTo>
                  <a:close/>
                </a:path>
                <a:path w="1529080" h="2522854">
                  <a:moveTo>
                    <a:pt x="450430" y="2421039"/>
                  </a:moveTo>
                  <a:lnTo>
                    <a:pt x="450303" y="2420836"/>
                  </a:lnTo>
                  <a:lnTo>
                    <a:pt x="450430" y="2421039"/>
                  </a:lnTo>
                  <a:close/>
                </a:path>
                <a:path w="1529080" h="2522854">
                  <a:moveTo>
                    <a:pt x="450430" y="2412898"/>
                  </a:moveTo>
                  <a:lnTo>
                    <a:pt x="448576" y="2409088"/>
                  </a:lnTo>
                  <a:lnTo>
                    <a:pt x="448259" y="2409088"/>
                  </a:lnTo>
                  <a:lnTo>
                    <a:pt x="447954" y="2407818"/>
                  </a:lnTo>
                  <a:lnTo>
                    <a:pt x="447649" y="2407818"/>
                  </a:lnTo>
                  <a:lnTo>
                    <a:pt x="447954" y="2409088"/>
                  </a:lnTo>
                  <a:lnTo>
                    <a:pt x="448729" y="2411628"/>
                  </a:lnTo>
                  <a:lnTo>
                    <a:pt x="449033" y="2412898"/>
                  </a:lnTo>
                  <a:lnTo>
                    <a:pt x="449199" y="2412898"/>
                  </a:lnTo>
                  <a:lnTo>
                    <a:pt x="449503" y="2414168"/>
                  </a:lnTo>
                  <a:lnTo>
                    <a:pt x="450430" y="2412898"/>
                  </a:lnTo>
                  <a:close/>
                </a:path>
                <a:path w="1529080" h="2522854">
                  <a:moveTo>
                    <a:pt x="450596" y="2421344"/>
                  </a:moveTo>
                  <a:lnTo>
                    <a:pt x="450430" y="2421191"/>
                  </a:lnTo>
                  <a:lnTo>
                    <a:pt x="450430" y="2421496"/>
                  </a:lnTo>
                  <a:lnTo>
                    <a:pt x="450596" y="2421496"/>
                  </a:lnTo>
                  <a:lnTo>
                    <a:pt x="450596" y="2421344"/>
                  </a:lnTo>
                  <a:close/>
                </a:path>
                <a:path w="1529080" h="2522854">
                  <a:moveTo>
                    <a:pt x="450748" y="2420416"/>
                  </a:moveTo>
                  <a:lnTo>
                    <a:pt x="450570" y="2419947"/>
                  </a:lnTo>
                  <a:lnTo>
                    <a:pt x="450278" y="2419172"/>
                  </a:lnTo>
                  <a:lnTo>
                    <a:pt x="449503" y="2417940"/>
                  </a:lnTo>
                  <a:lnTo>
                    <a:pt x="449033" y="2418715"/>
                  </a:lnTo>
                  <a:lnTo>
                    <a:pt x="449821" y="2419794"/>
                  </a:lnTo>
                  <a:lnTo>
                    <a:pt x="449922" y="2420264"/>
                  </a:lnTo>
                  <a:lnTo>
                    <a:pt x="450303" y="2420836"/>
                  </a:lnTo>
                  <a:lnTo>
                    <a:pt x="450430" y="2420569"/>
                  </a:lnTo>
                  <a:lnTo>
                    <a:pt x="450354" y="2420112"/>
                  </a:lnTo>
                  <a:lnTo>
                    <a:pt x="450430" y="2419947"/>
                  </a:lnTo>
                  <a:lnTo>
                    <a:pt x="450748" y="2420416"/>
                  </a:lnTo>
                  <a:close/>
                </a:path>
                <a:path w="1529080" h="2522854">
                  <a:moveTo>
                    <a:pt x="451053" y="2427224"/>
                  </a:moveTo>
                  <a:lnTo>
                    <a:pt x="450900" y="2426297"/>
                  </a:lnTo>
                  <a:lnTo>
                    <a:pt x="450126" y="2425674"/>
                  </a:lnTo>
                  <a:lnTo>
                    <a:pt x="450596" y="2427224"/>
                  </a:lnTo>
                  <a:lnTo>
                    <a:pt x="450748" y="2427541"/>
                  </a:lnTo>
                  <a:lnTo>
                    <a:pt x="451053" y="2427224"/>
                  </a:lnTo>
                  <a:close/>
                </a:path>
                <a:path w="1529080" h="2522854">
                  <a:moveTo>
                    <a:pt x="451053" y="2423972"/>
                  </a:moveTo>
                  <a:lnTo>
                    <a:pt x="450786" y="2423045"/>
                  </a:lnTo>
                  <a:lnTo>
                    <a:pt x="450748" y="2422893"/>
                  </a:lnTo>
                  <a:lnTo>
                    <a:pt x="450596" y="2421648"/>
                  </a:lnTo>
                  <a:lnTo>
                    <a:pt x="450596" y="2423045"/>
                  </a:lnTo>
                  <a:lnTo>
                    <a:pt x="450278" y="2422893"/>
                  </a:lnTo>
                  <a:lnTo>
                    <a:pt x="450596" y="2423198"/>
                  </a:lnTo>
                  <a:lnTo>
                    <a:pt x="450430" y="2424442"/>
                  </a:lnTo>
                  <a:lnTo>
                    <a:pt x="450900" y="2425065"/>
                  </a:lnTo>
                  <a:lnTo>
                    <a:pt x="451053" y="2423972"/>
                  </a:lnTo>
                  <a:close/>
                </a:path>
                <a:path w="1529080" h="2522854">
                  <a:moveTo>
                    <a:pt x="470916" y="381"/>
                  </a:moveTo>
                  <a:lnTo>
                    <a:pt x="470458" y="0"/>
                  </a:lnTo>
                  <a:lnTo>
                    <a:pt x="469988" y="0"/>
                  </a:lnTo>
                  <a:lnTo>
                    <a:pt x="470458" y="254"/>
                  </a:lnTo>
                  <a:lnTo>
                    <a:pt x="470611" y="254"/>
                  </a:lnTo>
                  <a:lnTo>
                    <a:pt x="470916" y="381"/>
                  </a:lnTo>
                  <a:close/>
                </a:path>
                <a:path w="1529080" h="2522854">
                  <a:moveTo>
                    <a:pt x="471538" y="508"/>
                  </a:moveTo>
                  <a:lnTo>
                    <a:pt x="471233" y="508"/>
                  </a:lnTo>
                  <a:lnTo>
                    <a:pt x="470916" y="381"/>
                  </a:lnTo>
                  <a:lnTo>
                    <a:pt x="471385" y="762"/>
                  </a:lnTo>
                  <a:lnTo>
                    <a:pt x="471538" y="508"/>
                  </a:lnTo>
                  <a:close/>
                </a:path>
                <a:path w="1529080" h="2522854">
                  <a:moveTo>
                    <a:pt x="471805" y="4000"/>
                  </a:moveTo>
                  <a:lnTo>
                    <a:pt x="471385" y="4572"/>
                  </a:lnTo>
                  <a:lnTo>
                    <a:pt x="471779" y="4089"/>
                  </a:lnTo>
                  <a:close/>
                </a:path>
                <a:path w="1529080" h="2522854">
                  <a:moveTo>
                    <a:pt x="471843" y="3810"/>
                  </a:moveTo>
                  <a:lnTo>
                    <a:pt x="471233" y="4572"/>
                  </a:lnTo>
                  <a:lnTo>
                    <a:pt x="471716" y="4089"/>
                  </a:lnTo>
                  <a:lnTo>
                    <a:pt x="471843" y="3810"/>
                  </a:lnTo>
                  <a:close/>
                </a:path>
                <a:path w="1529080" h="2522854">
                  <a:moveTo>
                    <a:pt x="472008" y="3683"/>
                  </a:moveTo>
                  <a:lnTo>
                    <a:pt x="471805" y="4000"/>
                  </a:lnTo>
                  <a:lnTo>
                    <a:pt x="472008" y="3683"/>
                  </a:lnTo>
                  <a:close/>
                </a:path>
                <a:path w="1529080" h="2522854">
                  <a:moveTo>
                    <a:pt x="472008" y="889"/>
                  </a:moveTo>
                  <a:lnTo>
                    <a:pt x="471843" y="762"/>
                  </a:lnTo>
                  <a:lnTo>
                    <a:pt x="471614" y="571"/>
                  </a:lnTo>
                  <a:lnTo>
                    <a:pt x="471690" y="762"/>
                  </a:lnTo>
                  <a:lnTo>
                    <a:pt x="472008" y="889"/>
                  </a:lnTo>
                  <a:close/>
                </a:path>
                <a:path w="1529080" h="2522854">
                  <a:moveTo>
                    <a:pt x="472465" y="6096"/>
                  </a:moveTo>
                  <a:lnTo>
                    <a:pt x="472313" y="6096"/>
                  </a:lnTo>
                  <a:lnTo>
                    <a:pt x="472313" y="6223"/>
                  </a:lnTo>
                  <a:lnTo>
                    <a:pt x="472465" y="6096"/>
                  </a:lnTo>
                  <a:close/>
                </a:path>
                <a:path w="1529080" h="2522854">
                  <a:moveTo>
                    <a:pt x="472782" y="5842"/>
                  </a:moveTo>
                  <a:lnTo>
                    <a:pt x="472465" y="6096"/>
                  </a:lnTo>
                  <a:lnTo>
                    <a:pt x="472630" y="6096"/>
                  </a:lnTo>
                  <a:lnTo>
                    <a:pt x="472782" y="5842"/>
                  </a:lnTo>
                  <a:close/>
                </a:path>
                <a:path w="1529080" h="2522854">
                  <a:moveTo>
                    <a:pt x="472935" y="52832"/>
                  </a:moveTo>
                  <a:lnTo>
                    <a:pt x="472782" y="52832"/>
                  </a:lnTo>
                  <a:lnTo>
                    <a:pt x="472935" y="52832"/>
                  </a:lnTo>
                  <a:close/>
                </a:path>
                <a:path w="1529080" h="2522854">
                  <a:moveTo>
                    <a:pt x="472935" y="5715"/>
                  </a:moveTo>
                  <a:lnTo>
                    <a:pt x="472465" y="5842"/>
                  </a:lnTo>
                  <a:lnTo>
                    <a:pt x="472782" y="5842"/>
                  </a:lnTo>
                  <a:lnTo>
                    <a:pt x="472935" y="5715"/>
                  </a:lnTo>
                  <a:close/>
                </a:path>
                <a:path w="1529080" h="2522854">
                  <a:moveTo>
                    <a:pt x="472960" y="52755"/>
                  </a:moveTo>
                  <a:lnTo>
                    <a:pt x="472630" y="52705"/>
                  </a:lnTo>
                  <a:lnTo>
                    <a:pt x="472859" y="52806"/>
                  </a:lnTo>
                  <a:close/>
                </a:path>
                <a:path w="1529080" h="2522854">
                  <a:moveTo>
                    <a:pt x="473087" y="53213"/>
                  </a:moveTo>
                  <a:lnTo>
                    <a:pt x="472935" y="53086"/>
                  </a:lnTo>
                  <a:lnTo>
                    <a:pt x="472935" y="53213"/>
                  </a:lnTo>
                  <a:lnTo>
                    <a:pt x="473087" y="53213"/>
                  </a:lnTo>
                  <a:close/>
                </a:path>
                <a:path w="1529080" h="2522854">
                  <a:moveTo>
                    <a:pt x="473240" y="54229"/>
                  </a:moveTo>
                  <a:lnTo>
                    <a:pt x="472782" y="54102"/>
                  </a:lnTo>
                  <a:lnTo>
                    <a:pt x="472630" y="54102"/>
                  </a:lnTo>
                  <a:lnTo>
                    <a:pt x="473240" y="54229"/>
                  </a:lnTo>
                  <a:close/>
                </a:path>
                <a:path w="1529080" h="2522854">
                  <a:moveTo>
                    <a:pt x="473405" y="53721"/>
                  </a:moveTo>
                  <a:lnTo>
                    <a:pt x="472935" y="53340"/>
                  </a:lnTo>
                  <a:lnTo>
                    <a:pt x="473240" y="53721"/>
                  </a:lnTo>
                  <a:lnTo>
                    <a:pt x="473405" y="53848"/>
                  </a:lnTo>
                  <a:lnTo>
                    <a:pt x="473405" y="53721"/>
                  </a:lnTo>
                  <a:close/>
                </a:path>
                <a:path w="1529080" h="2522854">
                  <a:moveTo>
                    <a:pt x="473405" y="52832"/>
                  </a:moveTo>
                  <a:lnTo>
                    <a:pt x="473087" y="52705"/>
                  </a:lnTo>
                  <a:lnTo>
                    <a:pt x="472960" y="52755"/>
                  </a:lnTo>
                  <a:lnTo>
                    <a:pt x="473405" y="52832"/>
                  </a:lnTo>
                  <a:close/>
                </a:path>
                <a:path w="1529080" h="2522854">
                  <a:moveTo>
                    <a:pt x="473405" y="51943"/>
                  </a:moveTo>
                  <a:lnTo>
                    <a:pt x="472935" y="51816"/>
                  </a:lnTo>
                  <a:lnTo>
                    <a:pt x="473240" y="51943"/>
                  </a:lnTo>
                  <a:lnTo>
                    <a:pt x="473405" y="51943"/>
                  </a:lnTo>
                  <a:close/>
                </a:path>
                <a:path w="1529080" h="2522854">
                  <a:moveTo>
                    <a:pt x="473633" y="53340"/>
                  </a:moveTo>
                  <a:lnTo>
                    <a:pt x="473240" y="53213"/>
                  </a:lnTo>
                  <a:lnTo>
                    <a:pt x="473557" y="53340"/>
                  </a:lnTo>
                  <a:close/>
                </a:path>
                <a:path w="1529080" h="2522854">
                  <a:moveTo>
                    <a:pt x="473710" y="54102"/>
                  </a:moveTo>
                  <a:lnTo>
                    <a:pt x="473240" y="53848"/>
                  </a:lnTo>
                  <a:lnTo>
                    <a:pt x="472782" y="53721"/>
                  </a:lnTo>
                  <a:lnTo>
                    <a:pt x="473240" y="53975"/>
                  </a:lnTo>
                  <a:lnTo>
                    <a:pt x="473087" y="53975"/>
                  </a:lnTo>
                  <a:lnTo>
                    <a:pt x="473557" y="54102"/>
                  </a:lnTo>
                  <a:lnTo>
                    <a:pt x="473710" y="54102"/>
                  </a:lnTo>
                  <a:close/>
                </a:path>
                <a:path w="1529080" h="2522854">
                  <a:moveTo>
                    <a:pt x="473710" y="53975"/>
                  </a:moveTo>
                  <a:lnTo>
                    <a:pt x="473405" y="53848"/>
                  </a:lnTo>
                  <a:lnTo>
                    <a:pt x="473557" y="53975"/>
                  </a:lnTo>
                  <a:lnTo>
                    <a:pt x="473710" y="53975"/>
                  </a:lnTo>
                  <a:close/>
                </a:path>
                <a:path w="1529080" h="2522854">
                  <a:moveTo>
                    <a:pt x="473710" y="1651"/>
                  </a:moveTo>
                  <a:lnTo>
                    <a:pt x="473557" y="1143"/>
                  </a:lnTo>
                  <a:lnTo>
                    <a:pt x="473557" y="889"/>
                  </a:lnTo>
                  <a:lnTo>
                    <a:pt x="473557" y="127"/>
                  </a:lnTo>
                  <a:lnTo>
                    <a:pt x="472630" y="381"/>
                  </a:lnTo>
                  <a:lnTo>
                    <a:pt x="472630" y="889"/>
                  </a:lnTo>
                  <a:lnTo>
                    <a:pt x="472313" y="762"/>
                  </a:lnTo>
                  <a:lnTo>
                    <a:pt x="472313" y="889"/>
                  </a:lnTo>
                  <a:lnTo>
                    <a:pt x="473240" y="1143"/>
                  </a:lnTo>
                  <a:lnTo>
                    <a:pt x="473710" y="1651"/>
                  </a:lnTo>
                  <a:close/>
                </a:path>
                <a:path w="1529080" h="2522854">
                  <a:moveTo>
                    <a:pt x="473862" y="54483"/>
                  </a:moveTo>
                  <a:lnTo>
                    <a:pt x="473557" y="54102"/>
                  </a:lnTo>
                  <a:lnTo>
                    <a:pt x="473087" y="54102"/>
                  </a:lnTo>
                  <a:lnTo>
                    <a:pt x="473405" y="54229"/>
                  </a:lnTo>
                  <a:lnTo>
                    <a:pt x="473862" y="54483"/>
                  </a:lnTo>
                  <a:close/>
                </a:path>
                <a:path w="1529080" h="2522854">
                  <a:moveTo>
                    <a:pt x="474014" y="53467"/>
                  </a:moveTo>
                  <a:lnTo>
                    <a:pt x="473862" y="53340"/>
                  </a:lnTo>
                  <a:lnTo>
                    <a:pt x="473633" y="53340"/>
                  </a:lnTo>
                  <a:lnTo>
                    <a:pt x="474014" y="53467"/>
                  </a:lnTo>
                  <a:close/>
                </a:path>
                <a:path w="1529080" h="2522854">
                  <a:moveTo>
                    <a:pt x="474484" y="53848"/>
                  </a:moveTo>
                  <a:lnTo>
                    <a:pt x="474014" y="53467"/>
                  </a:lnTo>
                  <a:lnTo>
                    <a:pt x="473710" y="53467"/>
                  </a:lnTo>
                  <a:lnTo>
                    <a:pt x="474484" y="53848"/>
                  </a:lnTo>
                  <a:close/>
                </a:path>
                <a:path w="1529080" h="2522854">
                  <a:moveTo>
                    <a:pt x="474484" y="6477"/>
                  </a:moveTo>
                  <a:lnTo>
                    <a:pt x="473710" y="7239"/>
                  </a:lnTo>
                  <a:lnTo>
                    <a:pt x="473710" y="7366"/>
                  </a:lnTo>
                  <a:lnTo>
                    <a:pt x="474484" y="6477"/>
                  </a:lnTo>
                  <a:close/>
                </a:path>
                <a:path w="1529080" h="2522854">
                  <a:moveTo>
                    <a:pt x="474637" y="6477"/>
                  </a:moveTo>
                  <a:lnTo>
                    <a:pt x="474484" y="6604"/>
                  </a:lnTo>
                  <a:lnTo>
                    <a:pt x="474637" y="6477"/>
                  </a:lnTo>
                  <a:close/>
                </a:path>
                <a:path w="1529080" h="2522854">
                  <a:moveTo>
                    <a:pt x="474802" y="54102"/>
                  </a:moveTo>
                  <a:lnTo>
                    <a:pt x="473710" y="53467"/>
                  </a:lnTo>
                  <a:lnTo>
                    <a:pt x="472935" y="53213"/>
                  </a:lnTo>
                  <a:lnTo>
                    <a:pt x="473557" y="53721"/>
                  </a:lnTo>
                  <a:lnTo>
                    <a:pt x="473710" y="53721"/>
                  </a:lnTo>
                  <a:lnTo>
                    <a:pt x="473710" y="53848"/>
                  </a:lnTo>
                  <a:lnTo>
                    <a:pt x="474802" y="54102"/>
                  </a:lnTo>
                  <a:close/>
                </a:path>
                <a:path w="1529080" h="2522854">
                  <a:moveTo>
                    <a:pt x="474802" y="6096"/>
                  </a:moveTo>
                  <a:lnTo>
                    <a:pt x="474332" y="6477"/>
                  </a:lnTo>
                  <a:lnTo>
                    <a:pt x="474484" y="6477"/>
                  </a:lnTo>
                  <a:lnTo>
                    <a:pt x="474802" y="6096"/>
                  </a:lnTo>
                  <a:close/>
                </a:path>
                <a:path w="1529080" h="2522854">
                  <a:moveTo>
                    <a:pt x="474954" y="51181"/>
                  </a:moveTo>
                  <a:lnTo>
                    <a:pt x="474484" y="51054"/>
                  </a:lnTo>
                  <a:lnTo>
                    <a:pt x="474675" y="51181"/>
                  </a:lnTo>
                  <a:lnTo>
                    <a:pt x="474954" y="51181"/>
                  </a:lnTo>
                  <a:close/>
                </a:path>
                <a:path w="1529080" h="2522854">
                  <a:moveTo>
                    <a:pt x="475259" y="52539"/>
                  </a:moveTo>
                  <a:lnTo>
                    <a:pt x="475107" y="52514"/>
                  </a:lnTo>
                  <a:lnTo>
                    <a:pt x="475259" y="52578"/>
                  </a:lnTo>
                  <a:close/>
                </a:path>
                <a:path w="1529080" h="2522854">
                  <a:moveTo>
                    <a:pt x="475259" y="47625"/>
                  </a:moveTo>
                  <a:lnTo>
                    <a:pt x="474802" y="47498"/>
                  </a:lnTo>
                  <a:lnTo>
                    <a:pt x="474802" y="47625"/>
                  </a:lnTo>
                  <a:lnTo>
                    <a:pt x="475259" y="47625"/>
                  </a:lnTo>
                  <a:close/>
                </a:path>
                <a:path w="1529080" h="2522854">
                  <a:moveTo>
                    <a:pt x="475259" y="47498"/>
                  </a:moveTo>
                  <a:lnTo>
                    <a:pt x="474954" y="47498"/>
                  </a:lnTo>
                  <a:lnTo>
                    <a:pt x="475107" y="47561"/>
                  </a:lnTo>
                  <a:lnTo>
                    <a:pt x="475259" y="47599"/>
                  </a:lnTo>
                  <a:close/>
                </a:path>
                <a:path w="1529080" h="2522854">
                  <a:moveTo>
                    <a:pt x="475411" y="53340"/>
                  </a:moveTo>
                  <a:lnTo>
                    <a:pt x="475107" y="53086"/>
                  </a:lnTo>
                  <a:lnTo>
                    <a:pt x="474802" y="53213"/>
                  </a:lnTo>
                  <a:lnTo>
                    <a:pt x="475411" y="53340"/>
                  </a:lnTo>
                  <a:close/>
                </a:path>
                <a:path w="1529080" h="2522854">
                  <a:moveTo>
                    <a:pt x="475411" y="47625"/>
                  </a:moveTo>
                  <a:lnTo>
                    <a:pt x="475259" y="47599"/>
                  </a:lnTo>
                  <a:lnTo>
                    <a:pt x="475411" y="47625"/>
                  </a:lnTo>
                  <a:close/>
                </a:path>
                <a:path w="1529080" h="2522854">
                  <a:moveTo>
                    <a:pt x="475576" y="52578"/>
                  </a:moveTo>
                  <a:lnTo>
                    <a:pt x="475259" y="52451"/>
                  </a:lnTo>
                  <a:lnTo>
                    <a:pt x="475488" y="52565"/>
                  </a:lnTo>
                  <a:close/>
                </a:path>
                <a:path w="1529080" h="2522854">
                  <a:moveTo>
                    <a:pt x="475665" y="42976"/>
                  </a:moveTo>
                  <a:close/>
                </a:path>
                <a:path w="1529080" h="2522854">
                  <a:moveTo>
                    <a:pt x="475729" y="52832"/>
                  </a:moveTo>
                  <a:lnTo>
                    <a:pt x="475576" y="52832"/>
                  </a:lnTo>
                  <a:lnTo>
                    <a:pt x="475653" y="52959"/>
                  </a:lnTo>
                  <a:lnTo>
                    <a:pt x="475729" y="52832"/>
                  </a:lnTo>
                  <a:close/>
                </a:path>
                <a:path w="1529080" h="2522854">
                  <a:moveTo>
                    <a:pt x="475792" y="53111"/>
                  </a:moveTo>
                  <a:lnTo>
                    <a:pt x="475653" y="52959"/>
                  </a:lnTo>
                  <a:lnTo>
                    <a:pt x="475576" y="53086"/>
                  </a:lnTo>
                  <a:lnTo>
                    <a:pt x="475792" y="53111"/>
                  </a:lnTo>
                  <a:close/>
                </a:path>
                <a:path w="1529080" h="2522854">
                  <a:moveTo>
                    <a:pt x="475881" y="52705"/>
                  </a:moveTo>
                  <a:lnTo>
                    <a:pt x="475526" y="52578"/>
                  </a:lnTo>
                  <a:lnTo>
                    <a:pt x="475259" y="52539"/>
                  </a:lnTo>
                  <a:lnTo>
                    <a:pt x="475881" y="52705"/>
                  </a:lnTo>
                  <a:close/>
                </a:path>
                <a:path w="1529080" h="2522854">
                  <a:moveTo>
                    <a:pt x="476034" y="52578"/>
                  </a:moveTo>
                  <a:lnTo>
                    <a:pt x="475653" y="52451"/>
                  </a:lnTo>
                  <a:lnTo>
                    <a:pt x="476034" y="52578"/>
                  </a:lnTo>
                  <a:close/>
                </a:path>
                <a:path w="1529080" h="2522854">
                  <a:moveTo>
                    <a:pt x="476351" y="42926"/>
                  </a:moveTo>
                  <a:lnTo>
                    <a:pt x="475576" y="42672"/>
                  </a:lnTo>
                  <a:lnTo>
                    <a:pt x="475653" y="42926"/>
                  </a:lnTo>
                  <a:lnTo>
                    <a:pt x="476351" y="42926"/>
                  </a:lnTo>
                  <a:close/>
                </a:path>
                <a:path w="1529080" h="2522854">
                  <a:moveTo>
                    <a:pt x="476504" y="52451"/>
                  </a:moveTo>
                  <a:lnTo>
                    <a:pt x="476351" y="52324"/>
                  </a:lnTo>
                  <a:lnTo>
                    <a:pt x="476199" y="52324"/>
                  </a:lnTo>
                  <a:lnTo>
                    <a:pt x="476504" y="52451"/>
                  </a:lnTo>
                  <a:close/>
                </a:path>
                <a:path w="1529080" h="2522854">
                  <a:moveTo>
                    <a:pt x="476504" y="40386"/>
                  </a:moveTo>
                  <a:lnTo>
                    <a:pt x="476351" y="40386"/>
                  </a:lnTo>
                  <a:lnTo>
                    <a:pt x="476504" y="40386"/>
                  </a:lnTo>
                  <a:close/>
                </a:path>
                <a:path w="1529080" h="2522854">
                  <a:moveTo>
                    <a:pt x="476656" y="53213"/>
                  </a:moveTo>
                  <a:lnTo>
                    <a:pt x="475792" y="53111"/>
                  </a:lnTo>
                  <a:lnTo>
                    <a:pt x="476034" y="53213"/>
                  </a:lnTo>
                  <a:lnTo>
                    <a:pt x="476656" y="53213"/>
                  </a:lnTo>
                  <a:close/>
                </a:path>
                <a:path w="1529080" h="2522854">
                  <a:moveTo>
                    <a:pt x="476808" y="51435"/>
                  </a:moveTo>
                  <a:lnTo>
                    <a:pt x="476504" y="51308"/>
                  </a:lnTo>
                  <a:lnTo>
                    <a:pt x="476656" y="51435"/>
                  </a:lnTo>
                  <a:lnTo>
                    <a:pt x="476808" y="51435"/>
                  </a:lnTo>
                  <a:close/>
                </a:path>
                <a:path w="1529080" h="2522854">
                  <a:moveTo>
                    <a:pt x="476973" y="51435"/>
                  </a:moveTo>
                  <a:lnTo>
                    <a:pt x="476808" y="51308"/>
                  </a:lnTo>
                  <a:lnTo>
                    <a:pt x="476808" y="51435"/>
                  </a:lnTo>
                  <a:lnTo>
                    <a:pt x="476973" y="51435"/>
                  </a:lnTo>
                  <a:close/>
                </a:path>
                <a:path w="1529080" h="2522854">
                  <a:moveTo>
                    <a:pt x="477850" y="37045"/>
                  </a:moveTo>
                  <a:lnTo>
                    <a:pt x="477431" y="36957"/>
                  </a:lnTo>
                  <a:lnTo>
                    <a:pt x="477850" y="37045"/>
                  </a:lnTo>
                  <a:close/>
                </a:path>
                <a:path w="1529080" h="2522854">
                  <a:moveTo>
                    <a:pt x="478205" y="48044"/>
                  </a:moveTo>
                  <a:lnTo>
                    <a:pt x="478028" y="47980"/>
                  </a:lnTo>
                  <a:lnTo>
                    <a:pt x="478205" y="48133"/>
                  </a:lnTo>
                  <a:close/>
                </a:path>
                <a:path w="1529080" h="2522854">
                  <a:moveTo>
                    <a:pt x="478523" y="48133"/>
                  </a:moveTo>
                  <a:lnTo>
                    <a:pt x="478320" y="47879"/>
                  </a:lnTo>
                  <a:lnTo>
                    <a:pt x="478205" y="48044"/>
                  </a:lnTo>
                  <a:lnTo>
                    <a:pt x="478523" y="48133"/>
                  </a:lnTo>
                  <a:close/>
                </a:path>
                <a:path w="1529080" h="2522854">
                  <a:moveTo>
                    <a:pt x="478675" y="47498"/>
                  </a:moveTo>
                  <a:lnTo>
                    <a:pt x="478370" y="47371"/>
                  </a:lnTo>
                  <a:lnTo>
                    <a:pt x="478523" y="47498"/>
                  </a:lnTo>
                  <a:lnTo>
                    <a:pt x="478675" y="47498"/>
                  </a:lnTo>
                  <a:close/>
                </a:path>
                <a:path w="1529080" h="2522854">
                  <a:moveTo>
                    <a:pt x="478828" y="48260"/>
                  </a:moveTo>
                  <a:lnTo>
                    <a:pt x="478675" y="48260"/>
                  </a:lnTo>
                  <a:lnTo>
                    <a:pt x="478828" y="48387"/>
                  </a:lnTo>
                  <a:lnTo>
                    <a:pt x="478828" y="48260"/>
                  </a:lnTo>
                  <a:close/>
                </a:path>
                <a:path w="1529080" h="2522854">
                  <a:moveTo>
                    <a:pt x="479450" y="46736"/>
                  </a:moveTo>
                  <a:lnTo>
                    <a:pt x="479145" y="46482"/>
                  </a:lnTo>
                  <a:lnTo>
                    <a:pt x="478980" y="46482"/>
                  </a:lnTo>
                  <a:lnTo>
                    <a:pt x="479450" y="46736"/>
                  </a:lnTo>
                  <a:close/>
                </a:path>
                <a:path w="1529080" h="2522854">
                  <a:moveTo>
                    <a:pt x="479602" y="32258"/>
                  </a:moveTo>
                  <a:lnTo>
                    <a:pt x="479298" y="32131"/>
                  </a:lnTo>
                  <a:lnTo>
                    <a:pt x="479425" y="32232"/>
                  </a:lnTo>
                  <a:lnTo>
                    <a:pt x="479602" y="32258"/>
                  </a:lnTo>
                  <a:close/>
                </a:path>
                <a:path w="1529080" h="2522854">
                  <a:moveTo>
                    <a:pt x="480072" y="14986"/>
                  </a:moveTo>
                  <a:lnTo>
                    <a:pt x="479679" y="14986"/>
                  </a:lnTo>
                  <a:lnTo>
                    <a:pt x="479450" y="15113"/>
                  </a:lnTo>
                  <a:lnTo>
                    <a:pt x="480072" y="14986"/>
                  </a:lnTo>
                  <a:close/>
                </a:path>
                <a:path w="1529080" h="2522854">
                  <a:moveTo>
                    <a:pt x="480225" y="32512"/>
                  </a:moveTo>
                  <a:lnTo>
                    <a:pt x="480148" y="32385"/>
                  </a:lnTo>
                  <a:lnTo>
                    <a:pt x="479767" y="32131"/>
                  </a:lnTo>
                  <a:lnTo>
                    <a:pt x="479996" y="32321"/>
                  </a:lnTo>
                  <a:lnTo>
                    <a:pt x="480225" y="32512"/>
                  </a:lnTo>
                  <a:close/>
                </a:path>
                <a:path w="1529080" h="2522854">
                  <a:moveTo>
                    <a:pt x="480326" y="31115"/>
                  </a:moveTo>
                  <a:lnTo>
                    <a:pt x="479920" y="30861"/>
                  </a:lnTo>
                  <a:lnTo>
                    <a:pt x="480021" y="31026"/>
                  </a:lnTo>
                  <a:lnTo>
                    <a:pt x="480225" y="31115"/>
                  </a:lnTo>
                  <a:close/>
                </a:path>
                <a:path w="1529080" h="2522854">
                  <a:moveTo>
                    <a:pt x="480377" y="30226"/>
                  </a:moveTo>
                  <a:lnTo>
                    <a:pt x="480225" y="30099"/>
                  </a:lnTo>
                  <a:lnTo>
                    <a:pt x="480225" y="30226"/>
                  </a:lnTo>
                  <a:lnTo>
                    <a:pt x="480377" y="30226"/>
                  </a:lnTo>
                  <a:close/>
                </a:path>
                <a:path w="1529080" h="2522854">
                  <a:moveTo>
                    <a:pt x="480377" y="16256"/>
                  </a:moveTo>
                  <a:lnTo>
                    <a:pt x="479920" y="16256"/>
                  </a:lnTo>
                  <a:lnTo>
                    <a:pt x="479298" y="16510"/>
                  </a:lnTo>
                  <a:lnTo>
                    <a:pt x="479920" y="16383"/>
                  </a:lnTo>
                  <a:lnTo>
                    <a:pt x="480377" y="16256"/>
                  </a:lnTo>
                  <a:close/>
                </a:path>
                <a:path w="1529080" h="2522854">
                  <a:moveTo>
                    <a:pt x="480542" y="41783"/>
                  </a:moveTo>
                  <a:lnTo>
                    <a:pt x="480136" y="41643"/>
                  </a:lnTo>
                  <a:lnTo>
                    <a:pt x="480225" y="41783"/>
                  </a:lnTo>
                  <a:lnTo>
                    <a:pt x="480542" y="41783"/>
                  </a:lnTo>
                  <a:close/>
                </a:path>
                <a:path w="1529080" h="2522854">
                  <a:moveTo>
                    <a:pt x="480999" y="39116"/>
                  </a:moveTo>
                  <a:lnTo>
                    <a:pt x="480656" y="38900"/>
                  </a:lnTo>
                  <a:lnTo>
                    <a:pt x="480999" y="39116"/>
                  </a:lnTo>
                  <a:close/>
                </a:path>
                <a:path w="1529080" h="2522854">
                  <a:moveTo>
                    <a:pt x="481164" y="18034"/>
                  </a:moveTo>
                  <a:lnTo>
                    <a:pt x="480999" y="18034"/>
                  </a:lnTo>
                  <a:lnTo>
                    <a:pt x="480695" y="18161"/>
                  </a:lnTo>
                  <a:lnTo>
                    <a:pt x="481164" y="18034"/>
                  </a:lnTo>
                  <a:close/>
                </a:path>
                <a:path w="1529080" h="2522854">
                  <a:moveTo>
                    <a:pt x="481469" y="39243"/>
                  </a:moveTo>
                  <a:lnTo>
                    <a:pt x="481164" y="39116"/>
                  </a:lnTo>
                  <a:lnTo>
                    <a:pt x="481317" y="39243"/>
                  </a:lnTo>
                  <a:lnTo>
                    <a:pt x="480999" y="39116"/>
                  </a:lnTo>
                  <a:lnTo>
                    <a:pt x="481164" y="39370"/>
                  </a:lnTo>
                  <a:lnTo>
                    <a:pt x="481469" y="39624"/>
                  </a:lnTo>
                  <a:lnTo>
                    <a:pt x="481469" y="39243"/>
                  </a:lnTo>
                  <a:close/>
                </a:path>
                <a:path w="1529080" h="2522854">
                  <a:moveTo>
                    <a:pt x="481545" y="17462"/>
                  </a:moveTo>
                  <a:lnTo>
                    <a:pt x="481368" y="17526"/>
                  </a:lnTo>
                  <a:lnTo>
                    <a:pt x="481545" y="17462"/>
                  </a:lnTo>
                  <a:close/>
                </a:path>
                <a:path w="1529080" h="2522854">
                  <a:moveTo>
                    <a:pt x="482320" y="25781"/>
                  </a:moveTo>
                  <a:lnTo>
                    <a:pt x="481939" y="25654"/>
                  </a:lnTo>
                  <a:lnTo>
                    <a:pt x="481774" y="25781"/>
                  </a:lnTo>
                  <a:lnTo>
                    <a:pt x="482092" y="25781"/>
                  </a:lnTo>
                  <a:lnTo>
                    <a:pt x="482320" y="25781"/>
                  </a:lnTo>
                  <a:close/>
                </a:path>
                <a:path w="1529080" h="2522854">
                  <a:moveTo>
                    <a:pt x="482638" y="22631"/>
                  </a:moveTo>
                  <a:lnTo>
                    <a:pt x="482549" y="22352"/>
                  </a:lnTo>
                  <a:lnTo>
                    <a:pt x="482396" y="22479"/>
                  </a:lnTo>
                  <a:lnTo>
                    <a:pt x="482638" y="22631"/>
                  </a:lnTo>
                  <a:close/>
                </a:path>
                <a:path w="1529080" h="2522854">
                  <a:moveTo>
                    <a:pt x="483019" y="24765"/>
                  </a:moveTo>
                  <a:lnTo>
                    <a:pt x="481939" y="24384"/>
                  </a:lnTo>
                  <a:lnTo>
                    <a:pt x="481939" y="24511"/>
                  </a:lnTo>
                  <a:lnTo>
                    <a:pt x="483019" y="24765"/>
                  </a:lnTo>
                  <a:close/>
                </a:path>
                <a:path w="1529080" h="2522854">
                  <a:moveTo>
                    <a:pt x="483019" y="22860"/>
                  </a:moveTo>
                  <a:lnTo>
                    <a:pt x="482638" y="22631"/>
                  </a:lnTo>
                  <a:lnTo>
                    <a:pt x="482714" y="22860"/>
                  </a:lnTo>
                  <a:lnTo>
                    <a:pt x="483019" y="22860"/>
                  </a:lnTo>
                  <a:close/>
                </a:path>
                <a:path w="1529080" h="2522854">
                  <a:moveTo>
                    <a:pt x="483222" y="24930"/>
                  </a:moveTo>
                  <a:lnTo>
                    <a:pt x="483019" y="24892"/>
                  </a:lnTo>
                  <a:lnTo>
                    <a:pt x="483222" y="24930"/>
                  </a:lnTo>
                  <a:close/>
                </a:path>
                <a:path w="1529080" h="2522854">
                  <a:moveTo>
                    <a:pt x="483336" y="36068"/>
                  </a:moveTo>
                  <a:lnTo>
                    <a:pt x="483171" y="35814"/>
                  </a:lnTo>
                  <a:lnTo>
                    <a:pt x="483019" y="35814"/>
                  </a:lnTo>
                  <a:lnTo>
                    <a:pt x="483336" y="36068"/>
                  </a:lnTo>
                  <a:close/>
                </a:path>
                <a:path w="1529080" h="2522854">
                  <a:moveTo>
                    <a:pt x="484416" y="13462"/>
                  </a:moveTo>
                  <a:lnTo>
                    <a:pt x="484187" y="13462"/>
                  </a:lnTo>
                  <a:lnTo>
                    <a:pt x="484111" y="13589"/>
                  </a:lnTo>
                  <a:lnTo>
                    <a:pt x="484416" y="13462"/>
                  </a:lnTo>
                  <a:close/>
                </a:path>
                <a:path w="1529080" h="2522854">
                  <a:moveTo>
                    <a:pt x="485038" y="14351"/>
                  </a:moveTo>
                  <a:lnTo>
                    <a:pt x="484263" y="14605"/>
                  </a:lnTo>
                  <a:lnTo>
                    <a:pt x="484416" y="14351"/>
                  </a:lnTo>
                  <a:lnTo>
                    <a:pt x="483641" y="14605"/>
                  </a:lnTo>
                  <a:lnTo>
                    <a:pt x="484263" y="14224"/>
                  </a:lnTo>
                  <a:lnTo>
                    <a:pt x="484263" y="14351"/>
                  </a:lnTo>
                  <a:lnTo>
                    <a:pt x="484416" y="14224"/>
                  </a:lnTo>
                  <a:lnTo>
                    <a:pt x="484733" y="13970"/>
                  </a:lnTo>
                  <a:lnTo>
                    <a:pt x="484886" y="13843"/>
                  </a:lnTo>
                  <a:lnTo>
                    <a:pt x="484568" y="13589"/>
                  </a:lnTo>
                  <a:lnTo>
                    <a:pt x="483641" y="13970"/>
                  </a:lnTo>
                  <a:lnTo>
                    <a:pt x="483908" y="13716"/>
                  </a:lnTo>
                  <a:lnTo>
                    <a:pt x="484047" y="13589"/>
                  </a:lnTo>
                  <a:lnTo>
                    <a:pt x="484111" y="13462"/>
                  </a:lnTo>
                  <a:lnTo>
                    <a:pt x="484733" y="12954"/>
                  </a:lnTo>
                  <a:lnTo>
                    <a:pt x="482396" y="13462"/>
                  </a:lnTo>
                  <a:lnTo>
                    <a:pt x="483489" y="12446"/>
                  </a:lnTo>
                  <a:lnTo>
                    <a:pt x="483171" y="12446"/>
                  </a:lnTo>
                  <a:lnTo>
                    <a:pt x="482866" y="12319"/>
                  </a:lnTo>
                  <a:lnTo>
                    <a:pt x="483336" y="12192"/>
                  </a:lnTo>
                  <a:lnTo>
                    <a:pt x="483209" y="11811"/>
                  </a:lnTo>
                  <a:lnTo>
                    <a:pt x="483171" y="11557"/>
                  </a:lnTo>
                  <a:lnTo>
                    <a:pt x="482866" y="11430"/>
                  </a:lnTo>
                  <a:lnTo>
                    <a:pt x="483336" y="11176"/>
                  </a:lnTo>
                  <a:lnTo>
                    <a:pt x="483171" y="10922"/>
                  </a:lnTo>
                  <a:lnTo>
                    <a:pt x="481774" y="11811"/>
                  </a:lnTo>
                  <a:lnTo>
                    <a:pt x="481622" y="11684"/>
                  </a:lnTo>
                  <a:lnTo>
                    <a:pt x="482244" y="11176"/>
                  </a:lnTo>
                  <a:lnTo>
                    <a:pt x="482092" y="10922"/>
                  </a:lnTo>
                  <a:lnTo>
                    <a:pt x="482346" y="10287"/>
                  </a:lnTo>
                  <a:lnTo>
                    <a:pt x="482396" y="10160"/>
                  </a:lnTo>
                  <a:lnTo>
                    <a:pt x="481622" y="10287"/>
                  </a:lnTo>
                  <a:lnTo>
                    <a:pt x="481939" y="10160"/>
                  </a:lnTo>
                  <a:lnTo>
                    <a:pt x="481977" y="9906"/>
                  </a:lnTo>
                  <a:lnTo>
                    <a:pt x="482092" y="9271"/>
                  </a:lnTo>
                  <a:lnTo>
                    <a:pt x="481711" y="9525"/>
                  </a:lnTo>
                  <a:lnTo>
                    <a:pt x="480542" y="9525"/>
                  </a:lnTo>
                  <a:lnTo>
                    <a:pt x="480999" y="9271"/>
                  </a:lnTo>
                  <a:lnTo>
                    <a:pt x="480377" y="9525"/>
                  </a:lnTo>
                  <a:lnTo>
                    <a:pt x="479920" y="9525"/>
                  </a:lnTo>
                  <a:lnTo>
                    <a:pt x="480225" y="9398"/>
                  </a:lnTo>
                  <a:lnTo>
                    <a:pt x="480377" y="9017"/>
                  </a:lnTo>
                  <a:lnTo>
                    <a:pt x="479602" y="9525"/>
                  </a:lnTo>
                  <a:lnTo>
                    <a:pt x="479767" y="9271"/>
                  </a:lnTo>
                  <a:lnTo>
                    <a:pt x="480072" y="9017"/>
                  </a:lnTo>
                  <a:lnTo>
                    <a:pt x="480072" y="8890"/>
                  </a:lnTo>
                  <a:lnTo>
                    <a:pt x="479920" y="8890"/>
                  </a:lnTo>
                  <a:lnTo>
                    <a:pt x="479450" y="9017"/>
                  </a:lnTo>
                  <a:lnTo>
                    <a:pt x="479298" y="9017"/>
                  </a:lnTo>
                  <a:lnTo>
                    <a:pt x="479450" y="8763"/>
                  </a:lnTo>
                  <a:lnTo>
                    <a:pt x="479602" y="8636"/>
                  </a:lnTo>
                  <a:lnTo>
                    <a:pt x="479145" y="8636"/>
                  </a:lnTo>
                  <a:lnTo>
                    <a:pt x="479247" y="8509"/>
                  </a:lnTo>
                  <a:lnTo>
                    <a:pt x="479450" y="8255"/>
                  </a:lnTo>
                  <a:lnTo>
                    <a:pt x="479552" y="8001"/>
                  </a:lnTo>
                  <a:lnTo>
                    <a:pt x="479602" y="7874"/>
                  </a:lnTo>
                  <a:lnTo>
                    <a:pt x="479920" y="7620"/>
                  </a:lnTo>
                  <a:lnTo>
                    <a:pt x="479920" y="7493"/>
                  </a:lnTo>
                  <a:lnTo>
                    <a:pt x="480542" y="7239"/>
                  </a:lnTo>
                  <a:lnTo>
                    <a:pt x="480072" y="7366"/>
                  </a:lnTo>
                  <a:lnTo>
                    <a:pt x="479450" y="7480"/>
                  </a:lnTo>
                  <a:lnTo>
                    <a:pt x="479450" y="7874"/>
                  </a:lnTo>
                  <a:lnTo>
                    <a:pt x="478675" y="8255"/>
                  </a:lnTo>
                  <a:lnTo>
                    <a:pt x="478878" y="8001"/>
                  </a:lnTo>
                  <a:lnTo>
                    <a:pt x="478980" y="7874"/>
                  </a:lnTo>
                  <a:lnTo>
                    <a:pt x="479298" y="7620"/>
                  </a:lnTo>
                  <a:lnTo>
                    <a:pt x="479450" y="7874"/>
                  </a:lnTo>
                  <a:lnTo>
                    <a:pt x="479450" y="7480"/>
                  </a:lnTo>
                  <a:lnTo>
                    <a:pt x="479298" y="7493"/>
                  </a:lnTo>
                  <a:lnTo>
                    <a:pt x="479298" y="7366"/>
                  </a:lnTo>
                  <a:lnTo>
                    <a:pt x="479298" y="7239"/>
                  </a:lnTo>
                  <a:lnTo>
                    <a:pt x="479450" y="7239"/>
                  </a:lnTo>
                  <a:lnTo>
                    <a:pt x="479602" y="7112"/>
                  </a:lnTo>
                  <a:lnTo>
                    <a:pt x="479450" y="7112"/>
                  </a:lnTo>
                  <a:lnTo>
                    <a:pt x="479450" y="6858"/>
                  </a:lnTo>
                  <a:lnTo>
                    <a:pt x="479450" y="6731"/>
                  </a:lnTo>
                  <a:lnTo>
                    <a:pt x="479145" y="6731"/>
                  </a:lnTo>
                  <a:lnTo>
                    <a:pt x="479450" y="6604"/>
                  </a:lnTo>
                  <a:lnTo>
                    <a:pt x="479450" y="6477"/>
                  </a:lnTo>
                  <a:lnTo>
                    <a:pt x="478980" y="6731"/>
                  </a:lnTo>
                  <a:lnTo>
                    <a:pt x="478980" y="6604"/>
                  </a:lnTo>
                  <a:lnTo>
                    <a:pt x="478675" y="6858"/>
                  </a:lnTo>
                  <a:lnTo>
                    <a:pt x="478675" y="7112"/>
                  </a:lnTo>
                  <a:lnTo>
                    <a:pt x="478828" y="7112"/>
                  </a:lnTo>
                  <a:lnTo>
                    <a:pt x="478980" y="7239"/>
                  </a:lnTo>
                  <a:lnTo>
                    <a:pt x="478675" y="7239"/>
                  </a:lnTo>
                  <a:lnTo>
                    <a:pt x="478523" y="7366"/>
                  </a:lnTo>
                  <a:lnTo>
                    <a:pt x="478675" y="7112"/>
                  </a:lnTo>
                  <a:lnTo>
                    <a:pt x="478370" y="7239"/>
                  </a:lnTo>
                  <a:lnTo>
                    <a:pt x="477901" y="7493"/>
                  </a:lnTo>
                  <a:lnTo>
                    <a:pt x="478091" y="7239"/>
                  </a:lnTo>
                  <a:lnTo>
                    <a:pt x="478180" y="7112"/>
                  </a:lnTo>
                  <a:lnTo>
                    <a:pt x="478878" y="6223"/>
                  </a:lnTo>
                  <a:lnTo>
                    <a:pt x="478980" y="6096"/>
                  </a:lnTo>
                  <a:lnTo>
                    <a:pt x="478523" y="5969"/>
                  </a:lnTo>
                  <a:lnTo>
                    <a:pt x="478370" y="5715"/>
                  </a:lnTo>
                  <a:lnTo>
                    <a:pt x="477431" y="5969"/>
                  </a:lnTo>
                  <a:lnTo>
                    <a:pt x="477748" y="5715"/>
                  </a:lnTo>
                  <a:lnTo>
                    <a:pt x="477596" y="5715"/>
                  </a:lnTo>
                  <a:lnTo>
                    <a:pt x="477469" y="5308"/>
                  </a:lnTo>
                  <a:lnTo>
                    <a:pt x="477126" y="5600"/>
                  </a:lnTo>
                  <a:lnTo>
                    <a:pt x="477126" y="9271"/>
                  </a:lnTo>
                  <a:lnTo>
                    <a:pt x="477126" y="10922"/>
                  </a:lnTo>
                  <a:lnTo>
                    <a:pt x="476770" y="11112"/>
                  </a:lnTo>
                  <a:lnTo>
                    <a:pt x="477126" y="10922"/>
                  </a:lnTo>
                  <a:lnTo>
                    <a:pt x="477126" y="9271"/>
                  </a:lnTo>
                  <a:lnTo>
                    <a:pt x="476808" y="9652"/>
                  </a:lnTo>
                  <a:lnTo>
                    <a:pt x="476656" y="9525"/>
                  </a:lnTo>
                  <a:lnTo>
                    <a:pt x="477126" y="9271"/>
                  </a:lnTo>
                  <a:lnTo>
                    <a:pt x="477126" y="5600"/>
                  </a:lnTo>
                  <a:lnTo>
                    <a:pt x="476973" y="5715"/>
                  </a:lnTo>
                  <a:lnTo>
                    <a:pt x="477050" y="5461"/>
                  </a:lnTo>
                  <a:lnTo>
                    <a:pt x="477088" y="5334"/>
                  </a:lnTo>
                  <a:lnTo>
                    <a:pt x="477126" y="5207"/>
                  </a:lnTo>
                  <a:lnTo>
                    <a:pt x="477469" y="5308"/>
                  </a:lnTo>
                  <a:lnTo>
                    <a:pt x="477278" y="5207"/>
                  </a:lnTo>
                  <a:lnTo>
                    <a:pt x="477431" y="5080"/>
                  </a:lnTo>
                  <a:lnTo>
                    <a:pt x="478053" y="3810"/>
                  </a:lnTo>
                  <a:lnTo>
                    <a:pt x="475881" y="5067"/>
                  </a:lnTo>
                  <a:lnTo>
                    <a:pt x="475881" y="8001"/>
                  </a:lnTo>
                  <a:lnTo>
                    <a:pt x="475576" y="8509"/>
                  </a:lnTo>
                  <a:lnTo>
                    <a:pt x="475411" y="8636"/>
                  </a:lnTo>
                  <a:lnTo>
                    <a:pt x="475259" y="8521"/>
                  </a:lnTo>
                  <a:lnTo>
                    <a:pt x="475881" y="8001"/>
                  </a:lnTo>
                  <a:lnTo>
                    <a:pt x="475881" y="5067"/>
                  </a:lnTo>
                  <a:lnTo>
                    <a:pt x="475411" y="5334"/>
                  </a:lnTo>
                  <a:lnTo>
                    <a:pt x="475488" y="5207"/>
                  </a:lnTo>
                  <a:lnTo>
                    <a:pt x="475907" y="4445"/>
                  </a:lnTo>
                  <a:lnTo>
                    <a:pt x="475983" y="4318"/>
                  </a:lnTo>
                  <a:lnTo>
                    <a:pt x="476123" y="4064"/>
                  </a:lnTo>
                  <a:lnTo>
                    <a:pt x="476199" y="3937"/>
                  </a:lnTo>
                  <a:lnTo>
                    <a:pt x="476034" y="4064"/>
                  </a:lnTo>
                  <a:lnTo>
                    <a:pt x="476034" y="3937"/>
                  </a:lnTo>
                  <a:lnTo>
                    <a:pt x="476034" y="3175"/>
                  </a:lnTo>
                  <a:lnTo>
                    <a:pt x="476034" y="3048"/>
                  </a:lnTo>
                  <a:lnTo>
                    <a:pt x="474484" y="3175"/>
                  </a:lnTo>
                  <a:lnTo>
                    <a:pt x="474611" y="2667"/>
                  </a:lnTo>
                  <a:lnTo>
                    <a:pt x="474637" y="2540"/>
                  </a:lnTo>
                  <a:lnTo>
                    <a:pt x="474802" y="1651"/>
                  </a:lnTo>
                  <a:lnTo>
                    <a:pt x="474484" y="1905"/>
                  </a:lnTo>
                  <a:lnTo>
                    <a:pt x="474027" y="2159"/>
                  </a:lnTo>
                  <a:lnTo>
                    <a:pt x="474256" y="1905"/>
                  </a:lnTo>
                  <a:lnTo>
                    <a:pt x="474484" y="1651"/>
                  </a:lnTo>
                  <a:lnTo>
                    <a:pt x="473710" y="1905"/>
                  </a:lnTo>
                  <a:lnTo>
                    <a:pt x="473710" y="1651"/>
                  </a:lnTo>
                  <a:lnTo>
                    <a:pt x="473405" y="1778"/>
                  </a:lnTo>
                  <a:lnTo>
                    <a:pt x="473710" y="2159"/>
                  </a:lnTo>
                  <a:lnTo>
                    <a:pt x="473557" y="2159"/>
                  </a:lnTo>
                  <a:lnTo>
                    <a:pt x="473862" y="2286"/>
                  </a:lnTo>
                  <a:lnTo>
                    <a:pt x="474027" y="2540"/>
                  </a:lnTo>
                  <a:lnTo>
                    <a:pt x="473405" y="2438"/>
                  </a:lnTo>
                  <a:lnTo>
                    <a:pt x="473405" y="2921"/>
                  </a:lnTo>
                  <a:lnTo>
                    <a:pt x="473862" y="2667"/>
                  </a:lnTo>
                  <a:lnTo>
                    <a:pt x="473862" y="3302"/>
                  </a:lnTo>
                  <a:lnTo>
                    <a:pt x="473405" y="3175"/>
                  </a:lnTo>
                  <a:lnTo>
                    <a:pt x="473329" y="2667"/>
                  </a:lnTo>
                  <a:lnTo>
                    <a:pt x="473265" y="2476"/>
                  </a:lnTo>
                  <a:lnTo>
                    <a:pt x="473087" y="2540"/>
                  </a:lnTo>
                  <a:lnTo>
                    <a:pt x="473202" y="2921"/>
                  </a:lnTo>
                  <a:lnTo>
                    <a:pt x="473405" y="3302"/>
                  </a:lnTo>
                  <a:lnTo>
                    <a:pt x="473087" y="3302"/>
                  </a:lnTo>
                  <a:lnTo>
                    <a:pt x="473087" y="3556"/>
                  </a:lnTo>
                  <a:lnTo>
                    <a:pt x="473405" y="3683"/>
                  </a:lnTo>
                  <a:lnTo>
                    <a:pt x="473087" y="3683"/>
                  </a:lnTo>
                  <a:lnTo>
                    <a:pt x="472630" y="3937"/>
                  </a:lnTo>
                  <a:lnTo>
                    <a:pt x="472630" y="3556"/>
                  </a:lnTo>
                  <a:lnTo>
                    <a:pt x="472313" y="4064"/>
                  </a:lnTo>
                  <a:lnTo>
                    <a:pt x="472160" y="3556"/>
                  </a:lnTo>
                  <a:lnTo>
                    <a:pt x="471843" y="4318"/>
                  </a:lnTo>
                  <a:lnTo>
                    <a:pt x="471906" y="3937"/>
                  </a:lnTo>
                  <a:lnTo>
                    <a:pt x="471792" y="4089"/>
                  </a:lnTo>
                  <a:lnTo>
                    <a:pt x="471690" y="4572"/>
                  </a:lnTo>
                  <a:lnTo>
                    <a:pt x="472147" y="4483"/>
                  </a:lnTo>
                  <a:lnTo>
                    <a:pt x="472008" y="4953"/>
                  </a:lnTo>
                  <a:lnTo>
                    <a:pt x="472465" y="4572"/>
                  </a:lnTo>
                  <a:lnTo>
                    <a:pt x="472782" y="4572"/>
                  </a:lnTo>
                  <a:lnTo>
                    <a:pt x="473240" y="4445"/>
                  </a:lnTo>
                  <a:lnTo>
                    <a:pt x="472871" y="4953"/>
                  </a:lnTo>
                  <a:lnTo>
                    <a:pt x="472782" y="5080"/>
                  </a:lnTo>
                  <a:lnTo>
                    <a:pt x="472465" y="4953"/>
                  </a:lnTo>
                  <a:lnTo>
                    <a:pt x="472262" y="5080"/>
                  </a:lnTo>
                  <a:lnTo>
                    <a:pt x="471843" y="5334"/>
                  </a:lnTo>
                  <a:lnTo>
                    <a:pt x="472313" y="5080"/>
                  </a:lnTo>
                  <a:lnTo>
                    <a:pt x="472617" y="5207"/>
                  </a:lnTo>
                  <a:lnTo>
                    <a:pt x="472313" y="5461"/>
                  </a:lnTo>
                  <a:lnTo>
                    <a:pt x="473087" y="4953"/>
                  </a:lnTo>
                  <a:lnTo>
                    <a:pt x="472630" y="5461"/>
                  </a:lnTo>
                  <a:lnTo>
                    <a:pt x="473087" y="5207"/>
                  </a:lnTo>
                  <a:lnTo>
                    <a:pt x="472935" y="5715"/>
                  </a:lnTo>
                  <a:lnTo>
                    <a:pt x="473087" y="5715"/>
                  </a:lnTo>
                  <a:lnTo>
                    <a:pt x="473240" y="5461"/>
                  </a:lnTo>
                  <a:lnTo>
                    <a:pt x="473557" y="5715"/>
                  </a:lnTo>
                  <a:lnTo>
                    <a:pt x="472935" y="5969"/>
                  </a:lnTo>
                  <a:lnTo>
                    <a:pt x="472630" y="6223"/>
                  </a:lnTo>
                  <a:lnTo>
                    <a:pt x="472935" y="6223"/>
                  </a:lnTo>
                  <a:lnTo>
                    <a:pt x="473557" y="6096"/>
                  </a:lnTo>
                  <a:lnTo>
                    <a:pt x="473240" y="6223"/>
                  </a:lnTo>
                  <a:lnTo>
                    <a:pt x="473862" y="6096"/>
                  </a:lnTo>
                  <a:lnTo>
                    <a:pt x="473710" y="6604"/>
                  </a:lnTo>
                  <a:lnTo>
                    <a:pt x="474332" y="6477"/>
                  </a:lnTo>
                  <a:lnTo>
                    <a:pt x="474179" y="6477"/>
                  </a:lnTo>
                  <a:lnTo>
                    <a:pt x="474738" y="6096"/>
                  </a:lnTo>
                  <a:lnTo>
                    <a:pt x="475107" y="5842"/>
                  </a:lnTo>
                  <a:lnTo>
                    <a:pt x="475576" y="5715"/>
                  </a:lnTo>
                  <a:lnTo>
                    <a:pt x="475107" y="5969"/>
                  </a:lnTo>
                  <a:lnTo>
                    <a:pt x="474802" y="6096"/>
                  </a:lnTo>
                  <a:lnTo>
                    <a:pt x="475107" y="6096"/>
                  </a:lnTo>
                  <a:lnTo>
                    <a:pt x="474637" y="6477"/>
                  </a:lnTo>
                  <a:lnTo>
                    <a:pt x="475259" y="6223"/>
                  </a:lnTo>
                  <a:lnTo>
                    <a:pt x="475259" y="6604"/>
                  </a:lnTo>
                  <a:lnTo>
                    <a:pt x="474637" y="7112"/>
                  </a:lnTo>
                  <a:lnTo>
                    <a:pt x="474700" y="6858"/>
                  </a:lnTo>
                  <a:lnTo>
                    <a:pt x="474802" y="6477"/>
                  </a:lnTo>
                  <a:lnTo>
                    <a:pt x="474484" y="6858"/>
                  </a:lnTo>
                  <a:lnTo>
                    <a:pt x="474484" y="6604"/>
                  </a:lnTo>
                  <a:lnTo>
                    <a:pt x="473710" y="7366"/>
                  </a:lnTo>
                  <a:lnTo>
                    <a:pt x="473710" y="7620"/>
                  </a:lnTo>
                  <a:lnTo>
                    <a:pt x="474179" y="7366"/>
                  </a:lnTo>
                  <a:lnTo>
                    <a:pt x="474179" y="7620"/>
                  </a:lnTo>
                  <a:lnTo>
                    <a:pt x="474687" y="7366"/>
                  </a:lnTo>
                  <a:lnTo>
                    <a:pt x="474954" y="7239"/>
                  </a:lnTo>
                  <a:lnTo>
                    <a:pt x="475729" y="7239"/>
                  </a:lnTo>
                  <a:lnTo>
                    <a:pt x="473710" y="8509"/>
                  </a:lnTo>
                  <a:lnTo>
                    <a:pt x="474637" y="8255"/>
                  </a:lnTo>
                  <a:lnTo>
                    <a:pt x="475107" y="8001"/>
                  </a:lnTo>
                  <a:lnTo>
                    <a:pt x="475729" y="7493"/>
                  </a:lnTo>
                  <a:lnTo>
                    <a:pt x="475576" y="8001"/>
                  </a:lnTo>
                  <a:lnTo>
                    <a:pt x="474954" y="8509"/>
                  </a:lnTo>
                  <a:lnTo>
                    <a:pt x="474954" y="8763"/>
                  </a:lnTo>
                  <a:lnTo>
                    <a:pt x="475246" y="8521"/>
                  </a:lnTo>
                  <a:lnTo>
                    <a:pt x="474954" y="9017"/>
                  </a:lnTo>
                  <a:lnTo>
                    <a:pt x="475538" y="8636"/>
                  </a:lnTo>
                  <a:lnTo>
                    <a:pt x="475729" y="8509"/>
                  </a:lnTo>
                  <a:lnTo>
                    <a:pt x="475259" y="8890"/>
                  </a:lnTo>
                  <a:lnTo>
                    <a:pt x="475576" y="9017"/>
                  </a:lnTo>
                  <a:lnTo>
                    <a:pt x="476034" y="9271"/>
                  </a:lnTo>
                  <a:lnTo>
                    <a:pt x="476351" y="9398"/>
                  </a:lnTo>
                  <a:lnTo>
                    <a:pt x="476199" y="9525"/>
                  </a:lnTo>
                  <a:lnTo>
                    <a:pt x="476034" y="9525"/>
                  </a:lnTo>
                  <a:lnTo>
                    <a:pt x="475881" y="9652"/>
                  </a:lnTo>
                  <a:lnTo>
                    <a:pt x="476351" y="9906"/>
                  </a:lnTo>
                  <a:lnTo>
                    <a:pt x="476351" y="11176"/>
                  </a:lnTo>
                  <a:lnTo>
                    <a:pt x="476808" y="10922"/>
                  </a:lnTo>
                  <a:lnTo>
                    <a:pt x="476580" y="11112"/>
                  </a:lnTo>
                  <a:lnTo>
                    <a:pt x="476504" y="11557"/>
                  </a:lnTo>
                  <a:lnTo>
                    <a:pt x="476732" y="11176"/>
                  </a:lnTo>
                  <a:lnTo>
                    <a:pt x="477278" y="11176"/>
                  </a:lnTo>
                  <a:lnTo>
                    <a:pt x="478053" y="11430"/>
                  </a:lnTo>
                  <a:lnTo>
                    <a:pt x="477748" y="12065"/>
                  </a:lnTo>
                  <a:lnTo>
                    <a:pt x="477596" y="12065"/>
                  </a:lnTo>
                  <a:lnTo>
                    <a:pt x="477431" y="12319"/>
                  </a:lnTo>
                  <a:lnTo>
                    <a:pt x="478675" y="11684"/>
                  </a:lnTo>
                  <a:lnTo>
                    <a:pt x="478370" y="12192"/>
                  </a:lnTo>
                  <a:lnTo>
                    <a:pt x="478205" y="12192"/>
                  </a:lnTo>
                  <a:lnTo>
                    <a:pt x="478370" y="12827"/>
                  </a:lnTo>
                  <a:lnTo>
                    <a:pt x="479145" y="12954"/>
                  </a:lnTo>
                  <a:lnTo>
                    <a:pt x="478675" y="13716"/>
                  </a:lnTo>
                  <a:lnTo>
                    <a:pt x="479450" y="13462"/>
                  </a:lnTo>
                  <a:lnTo>
                    <a:pt x="478675" y="14351"/>
                  </a:lnTo>
                  <a:lnTo>
                    <a:pt x="479602" y="13716"/>
                  </a:lnTo>
                  <a:lnTo>
                    <a:pt x="479298" y="14351"/>
                  </a:lnTo>
                  <a:lnTo>
                    <a:pt x="479145" y="14351"/>
                  </a:lnTo>
                  <a:lnTo>
                    <a:pt x="479018" y="14859"/>
                  </a:lnTo>
                  <a:lnTo>
                    <a:pt x="479920" y="14859"/>
                  </a:lnTo>
                  <a:lnTo>
                    <a:pt x="484784" y="14859"/>
                  </a:lnTo>
                  <a:lnTo>
                    <a:pt x="484911" y="14605"/>
                  </a:lnTo>
                  <a:lnTo>
                    <a:pt x="485038" y="14351"/>
                  </a:lnTo>
                  <a:close/>
                </a:path>
                <a:path w="1529080" h="2522854">
                  <a:moveTo>
                    <a:pt x="485508" y="15367"/>
                  </a:moveTo>
                  <a:lnTo>
                    <a:pt x="484987" y="15113"/>
                  </a:lnTo>
                  <a:lnTo>
                    <a:pt x="484733" y="14986"/>
                  </a:lnTo>
                  <a:lnTo>
                    <a:pt x="480072" y="14986"/>
                  </a:lnTo>
                  <a:lnTo>
                    <a:pt x="479450" y="15367"/>
                  </a:lnTo>
                  <a:lnTo>
                    <a:pt x="479602" y="15367"/>
                  </a:lnTo>
                  <a:lnTo>
                    <a:pt x="480072" y="15113"/>
                  </a:lnTo>
                  <a:lnTo>
                    <a:pt x="480377" y="15113"/>
                  </a:lnTo>
                  <a:lnTo>
                    <a:pt x="479920" y="15748"/>
                  </a:lnTo>
                  <a:lnTo>
                    <a:pt x="479602" y="15875"/>
                  </a:lnTo>
                  <a:lnTo>
                    <a:pt x="480377" y="16002"/>
                  </a:lnTo>
                  <a:lnTo>
                    <a:pt x="480542" y="16002"/>
                  </a:lnTo>
                  <a:lnTo>
                    <a:pt x="485063" y="16002"/>
                  </a:lnTo>
                  <a:lnTo>
                    <a:pt x="485508" y="15367"/>
                  </a:lnTo>
                  <a:close/>
                </a:path>
                <a:path w="1529080" h="2522854">
                  <a:moveTo>
                    <a:pt x="487362" y="31496"/>
                  </a:moveTo>
                  <a:lnTo>
                    <a:pt x="487210" y="31496"/>
                  </a:lnTo>
                  <a:lnTo>
                    <a:pt x="487057" y="31877"/>
                  </a:lnTo>
                  <a:lnTo>
                    <a:pt x="487362" y="31496"/>
                  </a:lnTo>
                  <a:close/>
                </a:path>
                <a:path w="1529080" h="2522854">
                  <a:moveTo>
                    <a:pt x="488734" y="34772"/>
                  </a:moveTo>
                  <a:lnTo>
                    <a:pt x="488607" y="34798"/>
                  </a:lnTo>
                  <a:lnTo>
                    <a:pt x="488734" y="34772"/>
                  </a:lnTo>
                  <a:close/>
                </a:path>
                <a:path w="1529080" h="2522854">
                  <a:moveTo>
                    <a:pt x="488759" y="25146"/>
                  </a:moveTo>
                  <a:lnTo>
                    <a:pt x="488607" y="25146"/>
                  </a:lnTo>
                  <a:lnTo>
                    <a:pt x="488759" y="25273"/>
                  </a:lnTo>
                  <a:lnTo>
                    <a:pt x="488759" y="25146"/>
                  </a:lnTo>
                  <a:close/>
                </a:path>
                <a:path w="1529080" h="2522854">
                  <a:moveTo>
                    <a:pt x="489229" y="25527"/>
                  </a:moveTo>
                  <a:lnTo>
                    <a:pt x="488911" y="25273"/>
                  </a:lnTo>
                  <a:lnTo>
                    <a:pt x="488759" y="25273"/>
                  </a:lnTo>
                  <a:lnTo>
                    <a:pt x="488454" y="25273"/>
                  </a:lnTo>
                  <a:lnTo>
                    <a:pt x="488759" y="25527"/>
                  </a:lnTo>
                  <a:lnTo>
                    <a:pt x="489229" y="25527"/>
                  </a:lnTo>
                  <a:close/>
                </a:path>
                <a:path w="1529080" h="2522854">
                  <a:moveTo>
                    <a:pt x="489280" y="27343"/>
                  </a:moveTo>
                  <a:lnTo>
                    <a:pt x="488759" y="27559"/>
                  </a:lnTo>
                  <a:lnTo>
                    <a:pt x="488886" y="27609"/>
                  </a:lnTo>
                  <a:lnTo>
                    <a:pt x="489280" y="27343"/>
                  </a:lnTo>
                  <a:close/>
                </a:path>
                <a:path w="1529080" h="2522854">
                  <a:moveTo>
                    <a:pt x="489534" y="36449"/>
                  </a:moveTo>
                  <a:lnTo>
                    <a:pt x="489381" y="36322"/>
                  </a:lnTo>
                  <a:lnTo>
                    <a:pt x="489229" y="36322"/>
                  </a:lnTo>
                  <a:lnTo>
                    <a:pt x="489077" y="36449"/>
                  </a:lnTo>
                  <a:lnTo>
                    <a:pt x="489534" y="36449"/>
                  </a:lnTo>
                  <a:close/>
                </a:path>
                <a:path w="1529080" h="2522854">
                  <a:moveTo>
                    <a:pt x="489534" y="36322"/>
                  </a:moveTo>
                  <a:lnTo>
                    <a:pt x="489381" y="36322"/>
                  </a:lnTo>
                  <a:lnTo>
                    <a:pt x="489534" y="36322"/>
                  </a:lnTo>
                  <a:close/>
                </a:path>
                <a:path w="1529080" h="2522854">
                  <a:moveTo>
                    <a:pt x="489534" y="27178"/>
                  </a:moveTo>
                  <a:lnTo>
                    <a:pt x="489343" y="27305"/>
                  </a:lnTo>
                  <a:lnTo>
                    <a:pt x="489534" y="27178"/>
                  </a:lnTo>
                  <a:close/>
                </a:path>
                <a:path w="1529080" h="2522854">
                  <a:moveTo>
                    <a:pt x="491083" y="41402"/>
                  </a:moveTo>
                  <a:lnTo>
                    <a:pt x="490931" y="41402"/>
                  </a:lnTo>
                  <a:lnTo>
                    <a:pt x="490626" y="41529"/>
                  </a:lnTo>
                  <a:lnTo>
                    <a:pt x="491083" y="41402"/>
                  </a:lnTo>
                  <a:close/>
                </a:path>
                <a:path w="1529080" h="2522854">
                  <a:moveTo>
                    <a:pt x="491083" y="41402"/>
                  </a:moveTo>
                  <a:lnTo>
                    <a:pt x="490474" y="41783"/>
                  </a:lnTo>
                  <a:lnTo>
                    <a:pt x="490626" y="41910"/>
                  </a:lnTo>
                  <a:lnTo>
                    <a:pt x="491083" y="41402"/>
                  </a:lnTo>
                  <a:close/>
                </a:path>
                <a:path w="1529080" h="2522854">
                  <a:moveTo>
                    <a:pt x="491401" y="28575"/>
                  </a:moveTo>
                  <a:lnTo>
                    <a:pt x="489851" y="28702"/>
                  </a:lnTo>
                  <a:lnTo>
                    <a:pt x="490474" y="28321"/>
                  </a:lnTo>
                  <a:lnTo>
                    <a:pt x="490626" y="28321"/>
                  </a:lnTo>
                  <a:lnTo>
                    <a:pt x="490931" y="27940"/>
                  </a:lnTo>
                  <a:lnTo>
                    <a:pt x="490004" y="28067"/>
                  </a:lnTo>
                  <a:lnTo>
                    <a:pt x="490004" y="27813"/>
                  </a:lnTo>
                  <a:lnTo>
                    <a:pt x="489381" y="27813"/>
                  </a:lnTo>
                  <a:lnTo>
                    <a:pt x="489077" y="27686"/>
                  </a:lnTo>
                  <a:lnTo>
                    <a:pt x="488886" y="27609"/>
                  </a:lnTo>
                  <a:lnTo>
                    <a:pt x="488759" y="27686"/>
                  </a:lnTo>
                  <a:lnTo>
                    <a:pt x="488734" y="27343"/>
                  </a:lnTo>
                  <a:lnTo>
                    <a:pt x="488911" y="27051"/>
                  </a:lnTo>
                  <a:lnTo>
                    <a:pt x="489534" y="26924"/>
                  </a:lnTo>
                  <a:lnTo>
                    <a:pt x="489534" y="27051"/>
                  </a:lnTo>
                  <a:lnTo>
                    <a:pt x="490156" y="26543"/>
                  </a:lnTo>
                  <a:lnTo>
                    <a:pt x="489851" y="26543"/>
                  </a:lnTo>
                  <a:lnTo>
                    <a:pt x="489534" y="26289"/>
                  </a:lnTo>
                  <a:lnTo>
                    <a:pt x="488759" y="26543"/>
                  </a:lnTo>
                  <a:lnTo>
                    <a:pt x="488759" y="26416"/>
                  </a:lnTo>
                  <a:lnTo>
                    <a:pt x="488759" y="26289"/>
                  </a:lnTo>
                  <a:lnTo>
                    <a:pt x="488607" y="26289"/>
                  </a:lnTo>
                  <a:lnTo>
                    <a:pt x="487832" y="26416"/>
                  </a:lnTo>
                  <a:lnTo>
                    <a:pt x="488378" y="26162"/>
                  </a:lnTo>
                  <a:lnTo>
                    <a:pt x="488911" y="25908"/>
                  </a:lnTo>
                  <a:lnTo>
                    <a:pt x="488302" y="26162"/>
                  </a:lnTo>
                  <a:lnTo>
                    <a:pt x="488607" y="25908"/>
                  </a:lnTo>
                  <a:lnTo>
                    <a:pt x="488759" y="25781"/>
                  </a:lnTo>
                  <a:lnTo>
                    <a:pt x="488911" y="25654"/>
                  </a:lnTo>
                  <a:lnTo>
                    <a:pt x="488137" y="25654"/>
                  </a:lnTo>
                  <a:lnTo>
                    <a:pt x="487832" y="25527"/>
                  </a:lnTo>
                  <a:lnTo>
                    <a:pt x="488454" y="25273"/>
                  </a:lnTo>
                  <a:lnTo>
                    <a:pt x="487832" y="25273"/>
                  </a:lnTo>
                  <a:lnTo>
                    <a:pt x="487756" y="25146"/>
                  </a:lnTo>
                  <a:lnTo>
                    <a:pt x="487680" y="25019"/>
                  </a:lnTo>
                  <a:lnTo>
                    <a:pt x="489077" y="24511"/>
                  </a:lnTo>
                  <a:lnTo>
                    <a:pt x="487832" y="24384"/>
                  </a:lnTo>
                  <a:lnTo>
                    <a:pt x="488607" y="23749"/>
                  </a:lnTo>
                  <a:lnTo>
                    <a:pt x="488759" y="23622"/>
                  </a:lnTo>
                  <a:lnTo>
                    <a:pt x="488137" y="23495"/>
                  </a:lnTo>
                  <a:lnTo>
                    <a:pt x="488518" y="22987"/>
                  </a:lnTo>
                  <a:lnTo>
                    <a:pt x="488530" y="22733"/>
                  </a:lnTo>
                  <a:lnTo>
                    <a:pt x="488302" y="22352"/>
                  </a:lnTo>
                  <a:lnTo>
                    <a:pt x="487362" y="22987"/>
                  </a:lnTo>
                  <a:lnTo>
                    <a:pt x="488302" y="22225"/>
                  </a:lnTo>
                  <a:lnTo>
                    <a:pt x="487210" y="22860"/>
                  </a:lnTo>
                  <a:lnTo>
                    <a:pt x="487057" y="22479"/>
                  </a:lnTo>
                  <a:lnTo>
                    <a:pt x="487832" y="21717"/>
                  </a:lnTo>
                  <a:lnTo>
                    <a:pt x="487832" y="21971"/>
                  </a:lnTo>
                  <a:lnTo>
                    <a:pt x="488137" y="21717"/>
                  </a:lnTo>
                  <a:lnTo>
                    <a:pt x="488137" y="21590"/>
                  </a:lnTo>
                  <a:lnTo>
                    <a:pt x="488607" y="21463"/>
                  </a:lnTo>
                  <a:lnTo>
                    <a:pt x="488759" y="21209"/>
                  </a:lnTo>
                  <a:lnTo>
                    <a:pt x="488302" y="21463"/>
                  </a:lnTo>
                  <a:lnTo>
                    <a:pt x="488137" y="21463"/>
                  </a:lnTo>
                  <a:lnTo>
                    <a:pt x="488302" y="21209"/>
                  </a:lnTo>
                  <a:lnTo>
                    <a:pt x="487832" y="21590"/>
                  </a:lnTo>
                  <a:lnTo>
                    <a:pt x="487057" y="21590"/>
                  </a:lnTo>
                  <a:lnTo>
                    <a:pt x="488607" y="20828"/>
                  </a:lnTo>
                  <a:lnTo>
                    <a:pt x="487832" y="20828"/>
                  </a:lnTo>
                  <a:lnTo>
                    <a:pt x="488302" y="20701"/>
                  </a:lnTo>
                  <a:lnTo>
                    <a:pt x="487984" y="20701"/>
                  </a:lnTo>
                  <a:lnTo>
                    <a:pt x="487984" y="20320"/>
                  </a:lnTo>
                  <a:lnTo>
                    <a:pt x="487984" y="20066"/>
                  </a:lnTo>
                  <a:lnTo>
                    <a:pt x="487057" y="20320"/>
                  </a:lnTo>
                  <a:lnTo>
                    <a:pt x="487514" y="20066"/>
                  </a:lnTo>
                  <a:lnTo>
                    <a:pt x="487514" y="19939"/>
                  </a:lnTo>
                  <a:lnTo>
                    <a:pt x="487514" y="19558"/>
                  </a:lnTo>
                  <a:lnTo>
                    <a:pt x="486740" y="19558"/>
                  </a:lnTo>
                  <a:lnTo>
                    <a:pt x="486740" y="29845"/>
                  </a:lnTo>
                  <a:lnTo>
                    <a:pt x="486473" y="29959"/>
                  </a:lnTo>
                  <a:lnTo>
                    <a:pt x="486219" y="30086"/>
                  </a:lnTo>
                  <a:lnTo>
                    <a:pt x="485686" y="29972"/>
                  </a:lnTo>
                  <a:lnTo>
                    <a:pt x="485190" y="29845"/>
                  </a:lnTo>
                  <a:lnTo>
                    <a:pt x="485673" y="29959"/>
                  </a:lnTo>
                  <a:lnTo>
                    <a:pt x="485038" y="29337"/>
                  </a:lnTo>
                  <a:lnTo>
                    <a:pt x="484886" y="29210"/>
                  </a:lnTo>
                  <a:lnTo>
                    <a:pt x="484733" y="29210"/>
                  </a:lnTo>
                  <a:lnTo>
                    <a:pt x="484568" y="29083"/>
                  </a:lnTo>
                  <a:lnTo>
                    <a:pt x="485190" y="29083"/>
                  </a:lnTo>
                  <a:lnTo>
                    <a:pt x="484416" y="28829"/>
                  </a:lnTo>
                  <a:lnTo>
                    <a:pt x="484733" y="28702"/>
                  </a:lnTo>
                  <a:lnTo>
                    <a:pt x="485038" y="28829"/>
                  </a:lnTo>
                  <a:lnTo>
                    <a:pt x="484886" y="28702"/>
                  </a:lnTo>
                  <a:lnTo>
                    <a:pt x="484568" y="28575"/>
                  </a:lnTo>
                  <a:lnTo>
                    <a:pt x="484416" y="28448"/>
                  </a:lnTo>
                  <a:lnTo>
                    <a:pt x="484733" y="28448"/>
                  </a:lnTo>
                  <a:lnTo>
                    <a:pt x="485190" y="28575"/>
                  </a:lnTo>
                  <a:lnTo>
                    <a:pt x="485038" y="28448"/>
                  </a:lnTo>
                  <a:lnTo>
                    <a:pt x="485343" y="28448"/>
                  </a:lnTo>
                  <a:lnTo>
                    <a:pt x="485190" y="28321"/>
                  </a:lnTo>
                  <a:lnTo>
                    <a:pt x="485190" y="28067"/>
                  </a:lnTo>
                  <a:lnTo>
                    <a:pt x="485508" y="28067"/>
                  </a:lnTo>
                  <a:lnTo>
                    <a:pt x="485343" y="28321"/>
                  </a:lnTo>
                  <a:lnTo>
                    <a:pt x="485508" y="28321"/>
                  </a:lnTo>
                  <a:lnTo>
                    <a:pt x="485508" y="28448"/>
                  </a:lnTo>
                  <a:lnTo>
                    <a:pt x="485343" y="28448"/>
                  </a:lnTo>
                  <a:lnTo>
                    <a:pt x="486435" y="28702"/>
                  </a:lnTo>
                  <a:lnTo>
                    <a:pt x="485965" y="29464"/>
                  </a:lnTo>
                  <a:lnTo>
                    <a:pt x="486740" y="29845"/>
                  </a:lnTo>
                  <a:lnTo>
                    <a:pt x="486740" y="19558"/>
                  </a:lnTo>
                  <a:lnTo>
                    <a:pt x="486117" y="19558"/>
                  </a:lnTo>
                  <a:lnTo>
                    <a:pt x="486905" y="18923"/>
                  </a:lnTo>
                  <a:lnTo>
                    <a:pt x="486283" y="19177"/>
                  </a:lnTo>
                  <a:lnTo>
                    <a:pt x="486435" y="18796"/>
                  </a:lnTo>
                  <a:lnTo>
                    <a:pt x="486740" y="18669"/>
                  </a:lnTo>
                  <a:lnTo>
                    <a:pt x="486283" y="18669"/>
                  </a:lnTo>
                  <a:lnTo>
                    <a:pt x="486283" y="18542"/>
                  </a:lnTo>
                  <a:lnTo>
                    <a:pt x="486587" y="18542"/>
                  </a:lnTo>
                  <a:lnTo>
                    <a:pt x="486676" y="18161"/>
                  </a:lnTo>
                  <a:lnTo>
                    <a:pt x="486740" y="17907"/>
                  </a:lnTo>
                  <a:lnTo>
                    <a:pt x="485660" y="18161"/>
                  </a:lnTo>
                  <a:lnTo>
                    <a:pt x="485343" y="18034"/>
                  </a:lnTo>
                  <a:lnTo>
                    <a:pt x="486117" y="17526"/>
                  </a:lnTo>
                  <a:lnTo>
                    <a:pt x="486117" y="17399"/>
                  </a:lnTo>
                  <a:lnTo>
                    <a:pt x="486117" y="17145"/>
                  </a:lnTo>
                  <a:lnTo>
                    <a:pt x="486283" y="17018"/>
                  </a:lnTo>
                  <a:lnTo>
                    <a:pt x="486232" y="16637"/>
                  </a:lnTo>
                  <a:lnTo>
                    <a:pt x="486117" y="16383"/>
                  </a:lnTo>
                  <a:lnTo>
                    <a:pt x="485343" y="16383"/>
                  </a:lnTo>
                  <a:lnTo>
                    <a:pt x="484886" y="16256"/>
                  </a:lnTo>
                  <a:lnTo>
                    <a:pt x="485000" y="16090"/>
                  </a:lnTo>
                  <a:lnTo>
                    <a:pt x="480326" y="16090"/>
                  </a:lnTo>
                  <a:lnTo>
                    <a:pt x="480377" y="16256"/>
                  </a:lnTo>
                  <a:lnTo>
                    <a:pt x="480072" y="16510"/>
                  </a:lnTo>
                  <a:lnTo>
                    <a:pt x="480225" y="16637"/>
                  </a:lnTo>
                  <a:lnTo>
                    <a:pt x="480542" y="16764"/>
                  </a:lnTo>
                  <a:lnTo>
                    <a:pt x="480225" y="17018"/>
                  </a:lnTo>
                  <a:lnTo>
                    <a:pt x="480225" y="17272"/>
                  </a:lnTo>
                  <a:lnTo>
                    <a:pt x="480695" y="17526"/>
                  </a:lnTo>
                  <a:lnTo>
                    <a:pt x="480847" y="17907"/>
                  </a:lnTo>
                  <a:lnTo>
                    <a:pt x="480847" y="17780"/>
                  </a:lnTo>
                  <a:lnTo>
                    <a:pt x="481368" y="17526"/>
                  </a:lnTo>
                  <a:lnTo>
                    <a:pt x="481622" y="17399"/>
                  </a:lnTo>
                  <a:lnTo>
                    <a:pt x="481774" y="17399"/>
                  </a:lnTo>
                  <a:lnTo>
                    <a:pt x="481164" y="17907"/>
                  </a:lnTo>
                  <a:lnTo>
                    <a:pt x="480999" y="17907"/>
                  </a:lnTo>
                  <a:lnTo>
                    <a:pt x="481164" y="18034"/>
                  </a:lnTo>
                  <a:lnTo>
                    <a:pt x="480377" y="18796"/>
                  </a:lnTo>
                  <a:lnTo>
                    <a:pt x="480999" y="18542"/>
                  </a:lnTo>
                  <a:lnTo>
                    <a:pt x="480847" y="18669"/>
                  </a:lnTo>
                  <a:lnTo>
                    <a:pt x="480999" y="18923"/>
                  </a:lnTo>
                  <a:lnTo>
                    <a:pt x="481469" y="19431"/>
                  </a:lnTo>
                  <a:lnTo>
                    <a:pt x="481939" y="19177"/>
                  </a:lnTo>
                  <a:lnTo>
                    <a:pt x="481774" y="19304"/>
                  </a:lnTo>
                  <a:lnTo>
                    <a:pt x="482244" y="19177"/>
                  </a:lnTo>
                  <a:lnTo>
                    <a:pt x="482168" y="19558"/>
                  </a:lnTo>
                  <a:lnTo>
                    <a:pt x="481939" y="19939"/>
                  </a:lnTo>
                  <a:lnTo>
                    <a:pt x="482092" y="20193"/>
                  </a:lnTo>
                  <a:lnTo>
                    <a:pt x="482396" y="20193"/>
                  </a:lnTo>
                  <a:lnTo>
                    <a:pt x="482549" y="20066"/>
                  </a:lnTo>
                  <a:lnTo>
                    <a:pt x="482866" y="19939"/>
                  </a:lnTo>
                  <a:lnTo>
                    <a:pt x="482396" y="20193"/>
                  </a:lnTo>
                  <a:lnTo>
                    <a:pt x="482549" y="20320"/>
                  </a:lnTo>
                  <a:lnTo>
                    <a:pt x="482244" y="20574"/>
                  </a:lnTo>
                  <a:lnTo>
                    <a:pt x="482549" y="20828"/>
                  </a:lnTo>
                  <a:lnTo>
                    <a:pt x="483019" y="20955"/>
                  </a:lnTo>
                  <a:lnTo>
                    <a:pt x="483171" y="20828"/>
                  </a:lnTo>
                  <a:lnTo>
                    <a:pt x="483489" y="20701"/>
                  </a:lnTo>
                  <a:lnTo>
                    <a:pt x="483171" y="21209"/>
                  </a:lnTo>
                  <a:lnTo>
                    <a:pt x="483641" y="21209"/>
                  </a:lnTo>
                  <a:lnTo>
                    <a:pt x="483171" y="21971"/>
                  </a:lnTo>
                  <a:lnTo>
                    <a:pt x="483171" y="22225"/>
                  </a:lnTo>
                  <a:lnTo>
                    <a:pt x="483336" y="22352"/>
                  </a:lnTo>
                  <a:lnTo>
                    <a:pt x="483171" y="22352"/>
                  </a:lnTo>
                  <a:lnTo>
                    <a:pt x="483336" y="22479"/>
                  </a:lnTo>
                  <a:lnTo>
                    <a:pt x="483171" y="22733"/>
                  </a:lnTo>
                  <a:lnTo>
                    <a:pt x="483489" y="22733"/>
                  </a:lnTo>
                  <a:lnTo>
                    <a:pt x="483336" y="22860"/>
                  </a:lnTo>
                  <a:lnTo>
                    <a:pt x="483489" y="22860"/>
                  </a:lnTo>
                  <a:lnTo>
                    <a:pt x="483641" y="22987"/>
                  </a:lnTo>
                  <a:lnTo>
                    <a:pt x="483171" y="22860"/>
                  </a:lnTo>
                  <a:lnTo>
                    <a:pt x="482866" y="22479"/>
                  </a:lnTo>
                  <a:lnTo>
                    <a:pt x="483019" y="22860"/>
                  </a:lnTo>
                  <a:lnTo>
                    <a:pt x="483171" y="22987"/>
                  </a:lnTo>
                  <a:lnTo>
                    <a:pt x="483171" y="23114"/>
                  </a:lnTo>
                  <a:lnTo>
                    <a:pt x="483336" y="23368"/>
                  </a:lnTo>
                  <a:lnTo>
                    <a:pt x="483336" y="23622"/>
                  </a:lnTo>
                  <a:lnTo>
                    <a:pt x="482866" y="22987"/>
                  </a:lnTo>
                  <a:lnTo>
                    <a:pt x="482549" y="22860"/>
                  </a:lnTo>
                  <a:lnTo>
                    <a:pt x="482549" y="23114"/>
                  </a:lnTo>
                  <a:lnTo>
                    <a:pt x="483019" y="23749"/>
                  </a:lnTo>
                  <a:lnTo>
                    <a:pt x="482714" y="23622"/>
                  </a:lnTo>
                  <a:lnTo>
                    <a:pt x="483171" y="24130"/>
                  </a:lnTo>
                  <a:lnTo>
                    <a:pt x="482549" y="24130"/>
                  </a:lnTo>
                  <a:lnTo>
                    <a:pt x="483006" y="24511"/>
                  </a:lnTo>
                  <a:lnTo>
                    <a:pt x="482866" y="24511"/>
                  </a:lnTo>
                  <a:lnTo>
                    <a:pt x="483057" y="24587"/>
                  </a:lnTo>
                  <a:lnTo>
                    <a:pt x="483171" y="24892"/>
                  </a:lnTo>
                  <a:lnTo>
                    <a:pt x="483489" y="24892"/>
                  </a:lnTo>
                  <a:lnTo>
                    <a:pt x="483171" y="24638"/>
                  </a:lnTo>
                  <a:lnTo>
                    <a:pt x="483793" y="24892"/>
                  </a:lnTo>
                  <a:lnTo>
                    <a:pt x="484263" y="25146"/>
                  </a:lnTo>
                  <a:lnTo>
                    <a:pt x="483793" y="25019"/>
                  </a:lnTo>
                  <a:lnTo>
                    <a:pt x="483489" y="24892"/>
                  </a:lnTo>
                  <a:lnTo>
                    <a:pt x="483641" y="25019"/>
                  </a:lnTo>
                  <a:lnTo>
                    <a:pt x="483222" y="24930"/>
                  </a:lnTo>
                  <a:lnTo>
                    <a:pt x="483641" y="25273"/>
                  </a:lnTo>
                  <a:lnTo>
                    <a:pt x="483336" y="25273"/>
                  </a:lnTo>
                  <a:lnTo>
                    <a:pt x="482714" y="25019"/>
                  </a:lnTo>
                  <a:lnTo>
                    <a:pt x="483336" y="25019"/>
                  </a:lnTo>
                  <a:lnTo>
                    <a:pt x="482714" y="24892"/>
                  </a:lnTo>
                  <a:lnTo>
                    <a:pt x="483019" y="24892"/>
                  </a:lnTo>
                  <a:lnTo>
                    <a:pt x="481939" y="24511"/>
                  </a:lnTo>
                  <a:lnTo>
                    <a:pt x="481622" y="24765"/>
                  </a:lnTo>
                  <a:lnTo>
                    <a:pt x="482244" y="24892"/>
                  </a:lnTo>
                  <a:lnTo>
                    <a:pt x="481939" y="25019"/>
                  </a:lnTo>
                  <a:lnTo>
                    <a:pt x="482866" y="25273"/>
                  </a:lnTo>
                  <a:lnTo>
                    <a:pt x="483336" y="25781"/>
                  </a:lnTo>
                  <a:lnTo>
                    <a:pt x="481164" y="25019"/>
                  </a:lnTo>
                  <a:lnTo>
                    <a:pt x="481939" y="25527"/>
                  </a:lnTo>
                  <a:lnTo>
                    <a:pt x="482396" y="25654"/>
                  </a:lnTo>
                  <a:lnTo>
                    <a:pt x="483171" y="25908"/>
                  </a:lnTo>
                  <a:lnTo>
                    <a:pt x="482714" y="25908"/>
                  </a:lnTo>
                  <a:lnTo>
                    <a:pt x="482168" y="25882"/>
                  </a:lnTo>
                  <a:lnTo>
                    <a:pt x="483019" y="26162"/>
                  </a:lnTo>
                  <a:lnTo>
                    <a:pt x="482866" y="26162"/>
                  </a:lnTo>
                  <a:lnTo>
                    <a:pt x="482866" y="27178"/>
                  </a:lnTo>
                  <a:lnTo>
                    <a:pt x="482396" y="27178"/>
                  </a:lnTo>
                  <a:lnTo>
                    <a:pt x="482396" y="27051"/>
                  </a:lnTo>
                  <a:lnTo>
                    <a:pt x="482866" y="27178"/>
                  </a:lnTo>
                  <a:lnTo>
                    <a:pt x="482866" y="26162"/>
                  </a:lnTo>
                  <a:lnTo>
                    <a:pt x="482396" y="26162"/>
                  </a:lnTo>
                  <a:lnTo>
                    <a:pt x="482092" y="25908"/>
                  </a:lnTo>
                  <a:lnTo>
                    <a:pt x="481774" y="25781"/>
                  </a:lnTo>
                  <a:lnTo>
                    <a:pt x="481469" y="25781"/>
                  </a:lnTo>
                  <a:lnTo>
                    <a:pt x="481774" y="25908"/>
                  </a:lnTo>
                  <a:lnTo>
                    <a:pt x="482244" y="26924"/>
                  </a:lnTo>
                  <a:lnTo>
                    <a:pt x="481774" y="26543"/>
                  </a:lnTo>
                  <a:lnTo>
                    <a:pt x="481939" y="27051"/>
                  </a:lnTo>
                  <a:lnTo>
                    <a:pt x="481469" y="27178"/>
                  </a:lnTo>
                  <a:lnTo>
                    <a:pt x="480999" y="27178"/>
                  </a:lnTo>
                  <a:lnTo>
                    <a:pt x="481622" y="27686"/>
                  </a:lnTo>
                  <a:lnTo>
                    <a:pt x="481164" y="27559"/>
                  </a:lnTo>
                  <a:lnTo>
                    <a:pt x="482092" y="28448"/>
                  </a:lnTo>
                  <a:lnTo>
                    <a:pt x="481317" y="28448"/>
                  </a:lnTo>
                  <a:lnTo>
                    <a:pt x="481317" y="28321"/>
                  </a:lnTo>
                  <a:lnTo>
                    <a:pt x="480999" y="28448"/>
                  </a:lnTo>
                  <a:lnTo>
                    <a:pt x="482396" y="28829"/>
                  </a:lnTo>
                  <a:lnTo>
                    <a:pt x="481774" y="28702"/>
                  </a:lnTo>
                  <a:lnTo>
                    <a:pt x="481622" y="28702"/>
                  </a:lnTo>
                  <a:lnTo>
                    <a:pt x="481317" y="29083"/>
                  </a:lnTo>
                  <a:lnTo>
                    <a:pt x="481774" y="29464"/>
                  </a:lnTo>
                  <a:lnTo>
                    <a:pt x="480847" y="29464"/>
                  </a:lnTo>
                  <a:lnTo>
                    <a:pt x="481622" y="29845"/>
                  </a:lnTo>
                  <a:lnTo>
                    <a:pt x="480377" y="29718"/>
                  </a:lnTo>
                  <a:lnTo>
                    <a:pt x="481469" y="29972"/>
                  </a:lnTo>
                  <a:lnTo>
                    <a:pt x="480847" y="29972"/>
                  </a:lnTo>
                  <a:lnTo>
                    <a:pt x="480695" y="29845"/>
                  </a:lnTo>
                  <a:lnTo>
                    <a:pt x="480288" y="29959"/>
                  </a:lnTo>
                  <a:lnTo>
                    <a:pt x="480377" y="30099"/>
                  </a:lnTo>
                  <a:lnTo>
                    <a:pt x="480847" y="30480"/>
                  </a:lnTo>
                  <a:lnTo>
                    <a:pt x="480377" y="30226"/>
                  </a:lnTo>
                  <a:lnTo>
                    <a:pt x="480847" y="30607"/>
                  </a:lnTo>
                  <a:lnTo>
                    <a:pt x="480225" y="30480"/>
                  </a:lnTo>
                  <a:lnTo>
                    <a:pt x="480377" y="30607"/>
                  </a:lnTo>
                  <a:lnTo>
                    <a:pt x="480695" y="30607"/>
                  </a:lnTo>
                  <a:lnTo>
                    <a:pt x="480999" y="30861"/>
                  </a:lnTo>
                  <a:lnTo>
                    <a:pt x="480225" y="30734"/>
                  </a:lnTo>
                  <a:lnTo>
                    <a:pt x="479920" y="30734"/>
                  </a:lnTo>
                  <a:lnTo>
                    <a:pt x="480275" y="31026"/>
                  </a:lnTo>
                  <a:lnTo>
                    <a:pt x="480542" y="31242"/>
                  </a:lnTo>
                  <a:lnTo>
                    <a:pt x="480225" y="31115"/>
                  </a:lnTo>
                  <a:lnTo>
                    <a:pt x="480072" y="31115"/>
                  </a:lnTo>
                  <a:lnTo>
                    <a:pt x="479298" y="30734"/>
                  </a:lnTo>
                  <a:lnTo>
                    <a:pt x="479767" y="31115"/>
                  </a:lnTo>
                  <a:lnTo>
                    <a:pt x="480225" y="31242"/>
                  </a:lnTo>
                  <a:lnTo>
                    <a:pt x="479920" y="31242"/>
                  </a:lnTo>
                  <a:lnTo>
                    <a:pt x="479767" y="31369"/>
                  </a:lnTo>
                  <a:lnTo>
                    <a:pt x="479920" y="31496"/>
                  </a:lnTo>
                  <a:lnTo>
                    <a:pt x="479602" y="31369"/>
                  </a:lnTo>
                  <a:lnTo>
                    <a:pt x="479298" y="31496"/>
                  </a:lnTo>
                  <a:lnTo>
                    <a:pt x="479602" y="31877"/>
                  </a:lnTo>
                  <a:lnTo>
                    <a:pt x="479450" y="32004"/>
                  </a:lnTo>
                  <a:lnTo>
                    <a:pt x="479767" y="32004"/>
                  </a:lnTo>
                  <a:lnTo>
                    <a:pt x="480148" y="32321"/>
                  </a:lnTo>
                  <a:lnTo>
                    <a:pt x="480072" y="32131"/>
                  </a:lnTo>
                  <a:lnTo>
                    <a:pt x="480542" y="32512"/>
                  </a:lnTo>
                  <a:lnTo>
                    <a:pt x="480275" y="32423"/>
                  </a:lnTo>
                  <a:lnTo>
                    <a:pt x="479958" y="32321"/>
                  </a:lnTo>
                  <a:lnTo>
                    <a:pt x="479767" y="32258"/>
                  </a:lnTo>
                  <a:lnTo>
                    <a:pt x="479602" y="32258"/>
                  </a:lnTo>
                  <a:lnTo>
                    <a:pt x="479450" y="32258"/>
                  </a:lnTo>
                  <a:lnTo>
                    <a:pt x="478523" y="32131"/>
                  </a:lnTo>
                  <a:lnTo>
                    <a:pt x="478980" y="32423"/>
                  </a:lnTo>
                  <a:lnTo>
                    <a:pt x="478980" y="32258"/>
                  </a:lnTo>
                  <a:lnTo>
                    <a:pt x="479005" y="32423"/>
                  </a:lnTo>
                  <a:lnTo>
                    <a:pt x="479145" y="32512"/>
                  </a:lnTo>
                  <a:lnTo>
                    <a:pt x="478980" y="32423"/>
                  </a:lnTo>
                  <a:lnTo>
                    <a:pt x="478980" y="32639"/>
                  </a:lnTo>
                  <a:lnTo>
                    <a:pt x="479145" y="32766"/>
                  </a:lnTo>
                  <a:lnTo>
                    <a:pt x="478980" y="32893"/>
                  </a:lnTo>
                  <a:lnTo>
                    <a:pt x="479602" y="33274"/>
                  </a:lnTo>
                  <a:lnTo>
                    <a:pt x="479450" y="33274"/>
                  </a:lnTo>
                  <a:lnTo>
                    <a:pt x="479920" y="33401"/>
                  </a:lnTo>
                  <a:lnTo>
                    <a:pt x="479602" y="33528"/>
                  </a:lnTo>
                  <a:lnTo>
                    <a:pt x="479145" y="33655"/>
                  </a:lnTo>
                  <a:lnTo>
                    <a:pt x="479298" y="33782"/>
                  </a:lnTo>
                  <a:lnTo>
                    <a:pt x="479450" y="33782"/>
                  </a:lnTo>
                  <a:lnTo>
                    <a:pt x="479602" y="33782"/>
                  </a:lnTo>
                  <a:lnTo>
                    <a:pt x="479920" y="34036"/>
                  </a:lnTo>
                  <a:lnTo>
                    <a:pt x="479450" y="33782"/>
                  </a:lnTo>
                  <a:lnTo>
                    <a:pt x="479298" y="34036"/>
                  </a:lnTo>
                  <a:lnTo>
                    <a:pt x="478980" y="33782"/>
                  </a:lnTo>
                  <a:lnTo>
                    <a:pt x="479082" y="34315"/>
                  </a:lnTo>
                  <a:lnTo>
                    <a:pt x="479298" y="34671"/>
                  </a:lnTo>
                  <a:lnTo>
                    <a:pt x="479767" y="34671"/>
                  </a:lnTo>
                  <a:lnTo>
                    <a:pt x="479602" y="34798"/>
                  </a:lnTo>
                  <a:lnTo>
                    <a:pt x="479298" y="34671"/>
                  </a:lnTo>
                  <a:lnTo>
                    <a:pt x="479920" y="35052"/>
                  </a:lnTo>
                  <a:lnTo>
                    <a:pt x="477596" y="34798"/>
                  </a:lnTo>
                  <a:lnTo>
                    <a:pt x="478523" y="35433"/>
                  </a:lnTo>
                  <a:lnTo>
                    <a:pt x="478523" y="35179"/>
                  </a:lnTo>
                  <a:lnTo>
                    <a:pt x="478980" y="35687"/>
                  </a:lnTo>
                  <a:lnTo>
                    <a:pt x="478675" y="35560"/>
                  </a:lnTo>
                  <a:lnTo>
                    <a:pt x="478205" y="35560"/>
                  </a:lnTo>
                  <a:lnTo>
                    <a:pt x="478980" y="36068"/>
                  </a:lnTo>
                  <a:lnTo>
                    <a:pt x="478053" y="35814"/>
                  </a:lnTo>
                  <a:lnTo>
                    <a:pt x="478523" y="36322"/>
                  </a:lnTo>
                  <a:lnTo>
                    <a:pt x="476973" y="36068"/>
                  </a:lnTo>
                  <a:lnTo>
                    <a:pt x="478370" y="36957"/>
                  </a:lnTo>
                  <a:lnTo>
                    <a:pt x="477431" y="36830"/>
                  </a:lnTo>
                  <a:lnTo>
                    <a:pt x="477748" y="36957"/>
                  </a:lnTo>
                  <a:lnTo>
                    <a:pt x="478053" y="37084"/>
                  </a:lnTo>
                  <a:lnTo>
                    <a:pt x="477850" y="37045"/>
                  </a:lnTo>
                  <a:lnTo>
                    <a:pt x="477926" y="37211"/>
                  </a:lnTo>
                  <a:lnTo>
                    <a:pt x="478053" y="37719"/>
                  </a:lnTo>
                  <a:lnTo>
                    <a:pt x="477126" y="37846"/>
                  </a:lnTo>
                  <a:lnTo>
                    <a:pt x="476351" y="38481"/>
                  </a:lnTo>
                  <a:lnTo>
                    <a:pt x="476808" y="38608"/>
                  </a:lnTo>
                  <a:lnTo>
                    <a:pt x="478205" y="38989"/>
                  </a:lnTo>
                  <a:lnTo>
                    <a:pt x="477431" y="38989"/>
                  </a:lnTo>
                  <a:lnTo>
                    <a:pt x="476808" y="38608"/>
                  </a:lnTo>
                  <a:lnTo>
                    <a:pt x="477431" y="39243"/>
                  </a:lnTo>
                  <a:lnTo>
                    <a:pt x="476504" y="39370"/>
                  </a:lnTo>
                  <a:lnTo>
                    <a:pt x="476973" y="40005"/>
                  </a:lnTo>
                  <a:lnTo>
                    <a:pt x="476656" y="39878"/>
                  </a:lnTo>
                  <a:lnTo>
                    <a:pt x="476199" y="39751"/>
                  </a:lnTo>
                  <a:lnTo>
                    <a:pt x="476504" y="40132"/>
                  </a:lnTo>
                  <a:lnTo>
                    <a:pt x="476351" y="40005"/>
                  </a:lnTo>
                  <a:lnTo>
                    <a:pt x="476034" y="40005"/>
                  </a:lnTo>
                  <a:lnTo>
                    <a:pt x="476973" y="40513"/>
                  </a:lnTo>
                  <a:lnTo>
                    <a:pt x="476440" y="40411"/>
                  </a:lnTo>
                  <a:lnTo>
                    <a:pt x="476034" y="40513"/>
                  </a:lnTo>
                  <a:lnTo>
                    <a:pt x="476656" y="40640"/>
                  </a:lnTo>
                  <a:lnTo>
                    <a:pt x="476351" y="40640"/>
                  </a:lnTo>
                  <a:lnTo>
                    <a:pt x="476808" y="41021"/>
                  </a:lnTo>
                  <a:lnTo>
                    <a:pt x="476504" y="41021"/>
                  </a:lnTo>
                  <a:lnTo>
                    <a:pt x="476973" y="41275"/>
                  </a:lnTo>
                  <a:lnTo>
                    <a:pt x="476034" y="41148"/>
                  </a:lnTo>
                  <a:lnTo>
                    <a:pt x="476034" y="41402"/>
                  </a:lnTo>
                  <a:lnTo>
                    <a:pt x="476504" y="41529"/>
                  </a:lnTo>
                  <a:lnTo>
                    <a:pt x="476199" y="41529"/>
                  </a:lnTo>
                  <a:lnTo>
                    <a:pt x="475881" y="41402"/>
                  </a:lnTo>
                  <a:lnTo>
                    <a:pt x="475881" y="41783"/>
                  </a:lnTo>
                  <a:lnTo>
                    <a:pt x="476351" y="41910"/>
                  </a:lnTo>
                  <a:lnTo>
                    <a:pt x="475259" y="41783"/>
                  </a:lnTo>
                  <a:lnTo>
                    <a:pt x="477126" y="42545"/>
                  </a:lnTo>
                  <a:lnTo>
                    <a:pt x="475729" y="42164"/>
                  </a:lnTo>
                  <a:lnTo>
                    <a:pt x="476034" y="42672"/>
                  </a:lnTo>
                  <a:lnTo>
                    <a:pt x="476351" y="42926"/>
                  </a:lnTo>
                  <a:lnTo>
                    <a:pt x="476351" y="43307"/>
                  </a:lnTo>
                  <a:lnTo>
                    <a:pt x="475665" y="42976"/>
                  </a:lnTo>
                  <a:lnTo>
                    <a:pt x="475729" y="43180"/>
                  </a:lnTo>
                  <a:lnTo>
                    <a:pt x="476504" y="43434"/>
                  </a:lnTo>
                  <a:lnTo>
                    <a:pt x="476199" y="43561"/>
                  </a:lnTo>
                  <a:lnTo>
                    <a:pt x="475729" y="43434"/>
                  </a:lnTo>
                  <a:lnTo>
                    <a:pt x="475881" y="43815"/>
                  </a:lnTo>
                  <a:lnTo>
                    <a:pt x="475411" y="43942"/>
                  </a:lnTo>
                  <a:lnTo>
                    <a:pt x="475564" y="44081"/>
                  </a:lnTo>
                  <a:lnTo>
                    <a:pt x="475411" y="44196"/>
                  </a:lnTo>
                  <a:lnTo>
                    <a:pt x="475881" y="44323"/>
                  </a:lnTo>
                  <a:lnTo>
                    <a:pt x="475729" y="44196"/>
                  </a:lnTo>
                  <a:lnTo>
                    <a:pt x="476351" y="44323"/>
                  </a:lnTo>
                  <a:lnTo>
                    <a:pt x="476808" y="44831"/>
                  </a:lnTo>
                  <a:lnTo>
                    <a:pt x="477126" y="44958"/>
                  </a:lnTo>
                  <a:lnTo>
                    <a:pt x="476034" y="44577"/>
                  </a:lnTo>
                  <a:lnTo>
                    <a:pt x="476808" y="44958"/>
                  </a:lnTo>
                  <a:lnTo>
                    <a:pt x="476250" y="44704"/>
                  </a:lnTo>
                  <a:lnTo>
                    <a:pt x="475411" y="44323"/>
                  </a:lnTo>
                  <a:lnTo>
                    <a:pt x="475881" y="44704"/>
                  </a:lnTo>
                  <a:lnTo>
                    <a:pt x="475729" y="44704"/>
                  </a:lnTo>
                  <a:lnTo>
                    <a:pt x="475411" y="44577"/>
                  </a:lnTo>
                  <a:lnTo>
                    <a:pt x="475716" y="44831"/>
                  </a:lnTo>
                  <a:lnTo>
                    <a:pt x="475411" y="44704"/>
                  </a:lnTo>
                  <a:lnTo>
                    <a:pt x="475729" y="44958"/>
                  </a:lnTo>
                  <a:lnTo>
                    <a:pt x="476034" y="45085"/>
                  </a:lnTo>
                  <a:lnTo>
                    <a:pt x="475729" y="45085"/>
                  </a:lnTo>
                  <a:lnTo>
                    <a:pt x="475729" y="45339"/>
                  </a:lnTo>
                  <a:lnTo>
                    <a:pt x="476504" y="45720"/>
                  </a:lnTo>
                  <a:lnTo>
                    <a:pt x="476034" y="45974"/>
                  </a:lnTo>
                  <a:lnTo>
                    <a:pt x="475259" y="45466"/>
                  </a:lnTo>
                  <a:lnTo>
                    <a:pt x="475729" y="45974"/>
                  </a:lnTo>
                  <a:lnTo>
                    <a:pt x="475107" y="45593"/>
                  </a:lnTo>
                  <a:lnTo>
                    <a:pt x="475576" y="45974"/>
                  </a:lnTo>
                  <a:lnTo>
                    <a:pt x="476034" y="46228"/>
                  </a:lnTo>
                  <a:lnTo>
                    <a:pt x="475729" y="46228"/>
                  </a:lnTo>
                  <a:lnTo>
                    <a:pt x="475576" y="46101"/>
                  </a:lnTo>
                  <a:lnTo>
                    <a:pt x="475576" y="46355"/>
                  </a:lnTo>
                  <a:lnTo>
                    <a:pt x="475881" y="46355"/>
                  </a:lnTo>
                  <a:lnTo>
                    <a:pt x="476808" y="46736"/>
                  </a:lnTo>
                  <a:lnTo>
                    <a:pt x="476504" y="46736"/>
                  </a:lnTo>
                  <a:lnTo>
                    <a:pt x="476504" y="46863"/>
                  </a:lnTo>
                  <a:lnTo>
                    <a:pt x="476034" y="46736"/>
                  </a:lnTo>
                  <a:lnTo>
                    <a:pt x="476199" y="46863"/>
                  </a:lnTo>
                  <a:lnTo>
                    <a:pt x="476504" y="46990"/>
                  </a:lnTo>
                  <a:lnTo>
                    <a:pt x="476199" y="46990"/>
                  </a:lnTo>
                  <a:lnTo>
                    <a:pt x="476034" y="46863"/>
                  </a:lnTo>
                  <a:lnTo>
                    <a:pt x="475411" y="46736"/>
                  </a:lnTo>
                  <a:lnTo>
                    <a:pt x="475881" y="46990"/>
                  </a:lnTo>
                  <a:lnTo>
                    <a:pt x="475411" y="46990"/>
                  </a:lnTo>
                  <a:lnTo>
                    <a:pt x="475564" y="47117"/>
                  </a:lnTo>
                  <a:lnTo>
                    <a:pt x="475411" y="47117"/>
                  </a:lnTo>
                  <a:lnTo>
                    <a:pt x="475678" y="47205"/>
                  </a:lnTo>
                  <a:lnTo>
                    <a:pt x="475856" y="47269"/>
                  </a:lnTo>
                  <a:lnTo>
                    <a:pt x="476199" y="47371"/>
                  </a:lnTo>
                  <a:lnTo>
                    <a:pt x="475729" y="47498"/>
                  </a:lnTo>
                  <a:lnTo>
                    <a:pt x="475576" y="47371"/>
                  </a:lnTo>
                  <a:lnTo>
                    <a:pt x="475411" y="47498"/>
                  </a:lnTo>
                  <a:lnTo>
                    <a:pt x="475881" y="47752"/>
                  </a:lnTo>
                  <a:lnTo>
                    <a:pt x="475576" y="47752"/>
                  </a:lnTo>
                  <a:lnTo>
                    <a:pt x="474802" y="47625"/>
                  </a:lnTo>
                  <a:lnTo>
                    <a:pt x="474865" y="47815"/>
                  </a:lnTo>
                  <a:lnTo>
                    <a:pt x="475411" y="48260"/>
                  </a:lnTo>
                  <a:lnTo>
                    <a:pt x="475259" y="48387"/>
                  </a:lnTo>
                  <a:lnTo>
                    <a:pt x="476351" y="48895"/>
                  </a:lnTo>
                  <a:lnTo>
                    <a:pt x="475957" y="48768"/>
                  </a:lnTo>
                  <a:lnTo>
                    <a:pt x="474802" y="48387"/>
                  </a:lnTo>
                  <a:lnTo>
                    <a:pt x="475259" y="48768"/>
                  </a:lnTo>
                  <a:lnTo>
                    <a:pt x="474802" y="48514"/>
                  </a:lnTo>
                  <a:lnTo>
                    <a:pt x="474484" y="48514"/>
                  </a:lnTo>
                  <a:lnTo>
                    <a:pt x="474903" y="48856"/>
                  </a:lnTo>
                  <a:lnTo>
                    <a:pt x="475005" y="49022"/>
                  </a:lnTo>
                  <a:lnTo>
                    <a:pt x="475107" y="49276"/>
                  </a:lnTo>
                  <a:lnTo>
                    <a:pt x="474802" y="49149"/>
                  </a:lnTo>
                  <a:lnTo>
                    <a:pt x="474637" y="49149"/>
                  </a:lnTo>
                  <a:lnTo>
                    <a:pt x="474484" y="49276"/>
                  </a:lnTo>
                  <a:lnTo>
                    <a:pt x="474802" y="49530"/>
                  </a:lnTo>
                  <a:lnTo>
                    <a:pt x="474637" y="49530"/>
                  </a:lnTo>
                  <a:lnTo>
                    <a:pt x="475107" y="49657"/>
                  </a:lnTo>
                  <a:lnTo>
                    <a:pt x="473557" y="49530"/>
                  </a:lnTo>
                  <a:lnTo>
                    <a:pt x="475576" y="50546"/>
                  </a:lnTo>
                  <a:lnTo>
                    <a:pt x="474332" y="50419"/>
                  </a:lnTo>
                  <a:lnTo>
                    <a:pt x="474179" y="50292"/>
                  </a:lnTo>
                  <a:lnTo>
                    <a:pt x="474179" y="50546"/>
                  </a:lnTo>
                  <a:lnTo>
                    <a:pt x="474484" y="50546"/>
                  </a:lnTo>
                  <a:lnTo>
                    <a:pt x="474954" y="50673"/>
                  </a:lnTo>
                  <a:lnTo>
                    <a:pt x="474332" y="50673"/>
                  </a:lnTo>
                  <a:lnTo>
                    <a:pt x="474802" y="50927"/>
                  </a:lnTo>
                  <a:lnTo>
                    <a:pt x="473862" y="50673"/>
                  </a:lnTo>
                  <a:lnTo>
                    <a:pt x="475576" y="51181"/>
                  </a:lnTo>
                  <a:lnTo>
                    <a:pt x="475107" y="51181"/>
                  </a:lnTo>
                  <a:lnTo>
                    <a:pt x="474802" y="51054"/>
                  </a:lnTo>
                  <a:lnTo>
                    <a:pt x="474954" y="51181"/>
                  </a:lnTo>
                  <a:lnTo>
                    <a:pt x="475107" y="51308"/>
                  </a:lnTo>
                  <a:lnTo>
                    <a:pt x="474687" y="51193"/>
                  </a:lnTo>
                  <a:lnTo>
                    <a:pt x="475411" y="51689"/>
                  </a:lnTo>
                  <a:lnTo>
                    <a:pt x="474802" y="51435"/>
                  </a:lnTo>
                  <a:lnTo>
                    <a:pt x="474637" y="51181"/>
                  </a:lnTo>
                  <a:lnTo>
                    <a:pt x="474027" y="51181"/>
                  </a:lnTo>
                  <a:lnTo>
                    <a:pt x="473710" y="51308"/>
                  </a:lnTo>
                  <a:lnTo>
                    <a:pt x="473862" y="51308"/>
                  </a:lnTo>
                  <a:lnTo>
                    <a:pt x="475107" y="51943"/>
                  </a:lnTo>
                  <a:lnTo>
                    <a:pt x="474027" y="51689"/>
                  </a:lnTo>
                  <a:lnTo>
                    <a:pt x="474332" y="51943"/>
                  </a:lnTo>
                  <a:lnTo>
                    <a:pt x="474103" y="51816"/>
                  </a:lnTo>
                  <a:lnTo>
                    <a:pt x="473862" y="51689"/>
                  </a:lnTo>
                  <a:lnTo>
                    <a:pt x="473240" y="51689"/>
                  </a:lnTo>
                  <a:lnTo>
                    <a:pt x="473710" y="51816"/>
                  </a:lnTo>
                  <a:lnTo>
                    <a:pt x="472935" y="51689"/>
                  </a:lnTo>
                  <a:lnTo>
                    <a:pt x="473557" y="51943"/>
                  </a:lnTo>
                  <a:lnTo>
                    <a:pt x="474179" y="52451"/>
                  </a:lnTo>
                  <a:lnTo>
                    <a:pt x="472630" y="52070"/>
                  </a:lnTo>
                  <a:lnTo>
                    <a:pt x="473202" y="52451"/>
                  </a:lnTo>
                  <a:lnTo>
                    <a:pt x="473671" y="52806"/>
                  </a:lnTo>
                  <a:lnTo>
                    <a:pt x="474332" y="53213"/>
                  </a:lnTo>
                  <a:lnTo>
                    <a:pt x="474637" y="53467"/>
                  </a:lnTo>
                  <a:lnTo>
                    <a:pt x="474332" y="53340"/>
                  </a:lnTo>
                  <a:lnTo>
                    <a:pt x="473862" y="53213"/>
                  </a:lnTo>
                  <a:lnTo>
                    <a:pt x="473710" y="53213"/>
                  </a:lnTo>
                  <a:lnTo>
                    <a:pt x="473862" y="53340"/>
                  </a:lnTo>
                  <a:lnTo>
                    <a:pt x="474179" y="53467"/>
                  </a:lnTo>
                  <a:lnTo>
                    <a:pt x="474637" y="53721"/>
                  </a:lnTo>
                  <a:lnTo>
                    <a:pt x="474954" y="53721"/>
                  </a:lnTo>
                  <a:lnTo>
                    <a:pt x="475107" y="53721"/>
                  </a:lnTo>
                  <a:lnTo>
                    <a:pt x="474802" y="53467"/>
                  </a:lnTo>
                  <a:lnTo>
                    <a:pt x="475259" y="53721"/>
                  </a:lnTo>
                  <a:lnTo>
                    <a:pt x="475729" y="53721"/>
                  </a:lnTo>
                  <a:lnTo>
                    <a:pt x="474802" y="53213"/>
                  </a:lnTo>
                  <a:lnTo>
                    <a:pt x="474179" y="52705"/>
                  </a:lnTo>
                  <a:lnTo>
                    <a:pt x="475729" y="53213"/>
                  </a:lnTo>
                  <a:lnTo>
                    <a:pt x="475526" y="53086"/>
                  </a:lnTo>
                  <a:lnTo>
                    <a:pt x="475361" y="52984"/>
                  </a:lnTo>
                  <a:lnTo>
                    <a:pt x="475107" y="52832"/>
                  </a:lnTo>
                  <a:lnTo>
                    <a:pt x="475361" y="52984"/>
                  </a:lnTo>
                  <a:lnTo>
                    <a:pt x="475259" y="52832"/>
                  </a:lnTo>
                  <a:lnTo>
                    <a:pt x="474802" y="52705"/>
                  </a:lnTo>
                  <a:lnTo>
                    <a:pt x="475411" y="52832"/>
                  </a:lnTo>
                  <a:lnTo>
                    <a:pt x="475157" y="52705"/>
                  </a:lnTo>
                  <a:lnTo>
                    <a:pt x="474637" y="52451"/>
                  </a:lnTo>
                  <a:lnTo>
                    <a:pt x="475107" y="52514"/>
                  </a:lnTo>
                  <a:lnTo>
                    <a:pt x="474954" y="52451"/>
                  </a:lnTo>
                  <a:lnTo>
                    <a:pt x="475259" y="52539"/>
                  </a:lnTo>
                  <a:lnTo>
                    <a:pt x="474802" y="52324"/>
                  </a:lnTo>
                  <a:lnTo>
                    <a:pt x="475259" y="52324"/>
                  </a:lnTo>
                  <a:lnTo>
                    <a:pt x="475653" y="52451"/>
                  </a:lnTo>
                  <a:lnTo>
                    <a:pt x="475881" y="52451"/>
                  </a:lnTo>
                  <a:lnTo>
                    <a:pt x="475411" y="52324"/>
                  </a:lnTo>
                  <a:lnTo>
                    <a:pt x="476034" y="52324"/>
                  </a:lnTo>
                  <a:lnTo>
                    <a:pt x="475729" y="52070"/>
                  </a:lnTo>
                  <a:lnTo>
                    <a:pt x="475881" y="51943"/>
                  </a:lnTo>
                  <a:lnTo>
                    <a:pt x="476034" y="51816"/>
                  </a:lnTo>
                  <a:lnTo>
                    <a:pt x="476199" y="51689"/>
                  </a:lnTo>
                  <a:lnTo>
                    <a:pt x="476656" y="51689"/>
                  </a:lnTo>
                  <a:lnTo>
                    <a:pt x="475881" y="51308"/>
                  </a:lnTo>
                  <a:lnTo>
                    <a:pt x="476034" y="51181"/>
                  </a:lnTo>
                  <a:lnTo>
                    <a:pt x="476351" y="51308"/>
                  </a:lnTo>
                  <a:lnTo>
                    <a:pt x="476504" y="51308"/>
                  </a:lnTo>
                  <a:lnTo>
                    <a:pt x="476351" y="51181"/>
                  </a:lnTo>
                  <a:lnTo>
                    <a:pt x="476973" y="51308"/>
                  </a:lnTo>
                  <a:lnTo>
                    <a:pt x="476554" y="51054"/>
                  </a:lnTo>
                  <a:lnTo>
                    <a:pt x="476351" y="50927"/>
                  </a:lnTo>
                  <a:lnTo>
                    <a:pt x="476808" y="50927"/>
                  </a:lnTo>
                  <a:lnTo>
                    <a:pt x="476504" y="50673"/>
                  </a:lnTo>
                  <a:lnTo>
                    <a:pt x="476199" y="50520"/>
                  </a:lnTo>
                  <a:lnTo>
                    <a:pt x="476199" y="50673"/>
                  </a:lnTo>
                  <a:lnTo>
                    <a:pt x="475983" y="50584"/>
                  </a:lnTo>
                  <a:lnTo>
                    <a:pt x="475881" y="50419"/>
                  </a:lnTo>
                  <a:lnTo>
                    <a:pt x="476199" y="50673"/>
                  </a:lnTo>
                  <a:lnTo>
                    <a:pt x="476199" y="50520"/>
                  </a:lnTo>
                  <a:lnTo>
                    <a:pt x="476034" y="50419"/>
                  </a:lnTo>
                  <a:lnTo>
                    <a:pt x="476351" y="50546"/>
                  </a:lnTo>
                  <a:lnTo>
                    <a:pt x="476504" y="50546"/>
                  </a:lnTo>
                  <a:lnTo>
                    <a:pt x="476504" y="50673"/>
                  </a:lnTo>
                  <a:lnTo>
                    <a:pt x="476973" y="50673"/>
                  </a:lnTo>
                  <a:lnTo>
                    <a:pt x="476656" y="50546"/>
                  </a:lnTo>
                  <a:lnTo>
                    <a:pt x="477278" y="50546"/>
                  </a:lnTo>
                  <a:lnTo>
                    <a:pt x="477050" y="50419"/>
                  </a:lnTo>
                  <a:lnTo>
                    <a:pt x="476808" y="50292"/>
                  </a:lnTo>
                  <a:lnTo>
                    <a:pt x="477278" y="50419"/>
                  </a:lnTo>
                  <a:lnTo>
                    <a:pt x="476973" y="50292"/>
                  </a:lnTo>
                  <a:lnTo>
                    <a:pt x="477278" y="50038"/>
                  </a:lnTo>
                  <a:lnTo>
                    <a:pt x="476656" y="49911"/>
                  </a:lnTo>
                  <a:lnTo>
                    <a:pt x="476504" y="49911"/>
                  </a:lnTo>
                  <a:lnTo>
                    <a:pt x="476199" y="49657"/>
                  </a:lnTo>
                  <a:lnTo>
                    <a:pt x="476034" y="49530"/>
                  </a:lnTo>
                  <a:lnTo>
                    <a:pt x="477126" y="49657"/>
                  </a:lnTo>
                  <a:lnTo>
                    <a:pt x="476808" y="49276"/>
                  </a:lnTo>
                  <a:lnTo>
                    <a:pt x="477126" y="49530"/>
                  </a:lnTo>
                  <a:lnTo>
                    <a:pt x="477024" y="49276"/>
                  </a:lnTo>
                  <a:lnTo>
                    <a:pt x="476973" y="49022"/>
                  </a:lnTo>
                  <a:lnTo>
                    <a:pt x="476656" y="48895"/>
                  </a:lnTo>
                  <a:lnTo>
                    <a:pt x="476973" y="48895"/>
                  </a:lnTo>
                  <a:lnTo>
                    <a:pt x="477278" y="49022"/>
                  </a:lnTo>
                  <a:lnTo>
                    <a:pt x="476973" y="48768"/>
                  </a:lnTo>
                  <a:lnTo>
                    <a:pt x="477278" y="48768"/>
                  </a:lnTo>
                  <a:lnTo>
                    <a:pt x="477431" y="48895"/>
                  </a:lnTo>
                  <a:lnTo>
                    <a:pt x="477748" y="48895"/>
                  </a:lnTo>
                  <a:lnTo>
                    <a:pt x="478053" y="49022"/>
                  </a:lnTo>
                  <a:lnTo>
                    <a:pt x="477824" y="48895"/>
                  </a:lnTo>
                  <a:lnTo>
                    <a:pt x="477596" y="48768"/>
                  </a:lnTo>
                  <a:lnTo>
                    <a:pt x="478053" y="48895"/>
                  </a:lnTo>
                  <a:lnTo>
                    <a:pt x="478053" y="48768"/>
                  </a:lnTo>
                  <a:lnTo>
                    <a:pt x="477748" y="48514"/>
                  </a:lnTo>
                  <a:lnTo>
                    <a:pt x="477748" y="48387"/>
                  </a:lnTo>
                  <a:lnTo>
                    <a:pt x="478370" y="48768"/>
                  </a:lnTo>
                  <a:lnTo>
                    <a:pt x="479145" y="48768"/>
                  </a:lnTo>
                  <a:lnTo>
                    <a:pt x="478447" y="48387"/>
                  </a:lnTo>
                  <a:lnTo>
                    <a:pt x="477278" y="47752"/>
                  </a:lnTo>
                  <a:lnTo>
                    <a:pt x="478028" y="47980"/>
                  </a:lnTo>
                  <a:lnTo>
                    <a:pt x="477748" y="47752"/>
                  </a:lnTo>
                  <a:lnTo>
                    <a:pt x="478205" y="47802"/>
                  </a:lnTo>
                  <a:lnTo>
                    <a:pt x="478828" y="47879"/>
                  </a:lnTo>
                  <a:lnTo>
                    <a:pt x="479145" y="47879"/>
                  </a:lnTo>
                  <a:lnTo>
                    <a:pt x="477901" y="47498"/>
                  </a:lnTo>
                  <a:lnTo>
                    <a:pt x="478205" y="47371"/>
                  </a:lnTo>
                  <a:lnTo>
                    <a:pt x="478053" y="47371"/>
                  </a:lnTo>
                  <a:lnTo>
                    <a:pt x="477431" y="47117"/>
                  </a:lnTo>
                  <a:lnTo>
                    <a:pt x="477278" y="46990"/>
                  </a:lnTo>
                  <a:lnTo>
                    <a:pt x="478205" y="47117"/>
                  </a:lnTo>
                  <a:lnTo>
                    <a:pt x="478370" y="47371"/>
                  </a:lnTo>
                  <a:lnTo>
                    <a:pt x="478675" y="47371"/>
                  </a:lnTo>
                  <a:lnTo>
                    <a:pt x="478675" y="47117"/>
                  </a:lnTo>
                  <a:lnTo>
                    <a:pt x="478980" y="47371"/>
                  </a:lnTo>
                  <a:lnTo>
                    <a:pt x="478828" y="47117"/>
                  </a:lnTo>
                  <a:lnTo>
                    <a:pt x="478980" y="47117"/>
                  </a:lnTo>
                  <a:lnTo>
                    <a:pt x="478675" y="46990"/>
                  </a:lnTo>
                  <a:lnTo>
                    <a:pt x="478980" y="46990"/>
                  </a:lnTo>
                  <a:lnTo>
                    <a:pt x="478523" y="46863"/>
                  </a:lnTo>
                  <a:lnTo>
                    <a:pt x="478828" y="46736"/>
                  </a:lnTo>
                  <a:lnTo>
                    <a:pt x="478053" y="46355"/>
                  </a:lnTo>
                  <a:lnTo>
                    <a:pt x="478523" y="46355"/>
                  </a:lnTo>
                  <a:lnTo>
                    <a:pt x="478828" y="46736"/>
                  </a:lnTo>
                  <a:lnTo>
                    <a:pt x="478675" y="46482"/>
                  </a:lnTo>
                  <a:lnTo>
                    <a:pt x="478980" y="46355"/>
                  </a:lnTo>
                  <a:lnTo>
                    <a:pt x="479145" y="46482"/>
                  </a:lnTo>
                  <a:lnTo>
                    <a:pt x="479920" y="46482"/>
                  </a:lnTo>
                  <a:lnTo>
                    <a:pt x="480072" y="46736"/>
                  </a:lnTo>
                  <a:lnTo>
                    <a:pt x="480072" y="46482"/>
                  </a:lnTo>
                  <a:lnTo>
                    <a:pt x="479602" y="46355"/>
                  </a:lnTo>
                  <a:lnTo>
                    <a:pt x="479374" y="46228"/>
                  </a:lnTo>
                  <a:lnTo>
                    <a:pt x="479247" y="46164"/>
                  </a:lnTo>
                  <a:lnTo>
                    <a:pt x="479767" y="46228"/>
                  </a:lnTo>
                  <a:lnTo>
                    <a:pt x="480542" y="46228"/>
                  </a:lnTo>
                  <a:lnTo>
                    <a:pt x="479996" y="45974"/>
                  </a:lnTo>
                  <a:lnTo>
                    <a:pt x="479450" y="45720"/>
                  </a:lnTo>
                  <a:lnTo>
                    <a:pt x="479145" y="45593"/>
                  </a:lnTo>
                  <a:lnTo>
                    <a:pt x="479145" y="45974"/>
                  </a:lnTo>
                  <a:lnTo>
                    <a:pt x="478980" y="46037"/>
                  </a:lnTo>
                  <a:lnTo>
                    <a:pt x="478828" y="46101"/>
                  </a:lnTo>
                  <a:lnTo>
                    <a:pt x="478523" y="45720"/>
                  </a:lnTo>
                  <a:lnTo>
                    <a:pt x="479145" y="45974"/>
                  </a:lnTo>
                  <a:lnTo>
                    <a:pt x="479145" y="45593"/>
                  </a:lnTo>
                  <a:lnTo>
                    <a:pt x="479450" y="45593"/>
                  </a:lnTo>
                  <a:lnTo>
                    <a:pt x="479145" y="45339"/>
                  </a:lnTo>
                  <a:lnTo>
                    <a:pt x="478675" y="45339"/>
                  </a:lnTo>
                  <a:lnTo>
                    <a:pt x="478675" y="45085"/>
                  </a:lnTo>
                  <a:lnTo>
                    <a:pt x="479602" y="45339"/>
                  </a:lnTo>
                  <a:lnTo>
                    <a:pt x="479399" y="45085"/>
                  </a:lnTo>
                  <a:lnTo>
                    <a:pt x="479298" y="44958"/>
                  </a:lnTo>
                  <a:lnTo>
                    <a:pt x="479450" y="44958"/>
                  </a:lnTo>
                  <a:lnTo>
                    <a:pt x="480072" y="45085"/>
                  </a:lnTo>
                  <a:lnTo>
                    <a:pt x="479602" y="44958"/>
                  </a:lnTo>
                  <a:lnTo>
                    <a:pt x="480542" y="45085"/>
                  </a:lnTo>
                  <a:lnTo>
                    <a:pt x="480225" y="44958"/>
                  </a:lnTo>
                  <a:lnTo>
                    <a:pt x="479767" y="44831"/>
                  </a:lnTo>
                  <a:lnTo>
                    <a:pt x="479920" y="44831"/>
                  </a:lnTo>
                  <a:lnTo>
                    <a:pt x="479450" y="44704"/>
                  </a:lnTo>
                  <a:lnTo>
                    <a:pt x="479767" y="44958"/>
                  </a:lnTo>
                  <a:lnTo>
                    <a:pt x="479552" y="44831"/>
                  </a:lnTo>
                  <a:lnTo>
                    <a:pt x="479348" y="44704"/>
                  </a:lnTo>
                  <a:lnTo>
                    <a:pt x="479145" y="44577"/>
                  </a:lnTo>
                  <a:lnTo>
                    <a:pt x="479298" y="44704"/>
                  </a:lnTo>
                  <a:lnTo>
                    <a:pt x="479298" y="44831"/>
                  </a:lnTo>
                  <a:lnTo>
                    <a:pt x="478675" y="44577"/>
                  </a:lnTo>
                  <a:lnTo>
                    <a:pt x="479209" y="44691"/>
                  </a:lnTo>
                  <a:lnTo>
                    <a:pt x="479069" y="44577"/>
                  </a:lnTo>
                  <a:lnTo>
                    <a:pt x="478370" y="44196"/>
                  </a:lnTo>
                  <a:lnTo>
                    <a:pt x="478828" y="44323"/>
                  </a:lnTo>
                  <a:lnTo>
                    <a:pt x="479920" y="44704"/>
                  </a:lnTo>
                  <a:lnTo>
                    <a:pt x="480542" y="44704"/>
                  </a:lnTo>
                  <a:lnTo>
                    <a:pt x="479450" y="44196"/>
                  </a:lnTo>
                  <a:lnTo>
                    <a:pt x="479767" y="44069"/>
                  </a:lnTo>
                  <a:lnTo>
                    <a:pt x="479602" y="44069"/>
                  </a:lnTo>
                  <a:lnTo>
                    <a:pt x="479145" y="43942"/>
                  </a:lnTo>
                  <a:lnTo>
                    <a:pt x="479602" y="43942"/>
                  </a:lnTo>
                  <a:lnTo>
                    <a:pt x="479450" y="43815"/>
                  </a:lnTo>
                  <a:lnTo>
                    <a:pt x="479767" y="43942"/>
                  </a:lnTo>
                  <a:lnTo>
                    <a:pt x="480225" y="43942"/>
                  </a:lnTo>
                  <a:lnTo>
                    <a:pt x="480021" y="43815"/>
                  </a:lnTo>
                  <a:lnTo>
                    <a:pt x="479602" y="43561"/>
                  </a:lnTo>
                  <a:lnTo>
                    <a:pt x="480377" y="43561"/>
                  </a:lnTo>
                  <a:lnTo>
                    <a:pt x="479552" y="43307"/>
                  </a:lnTo>
                  <a:lnTo>
                    <a:pt x="479247" y="43218"/>
                  </a:lnTo>
                  <a:lnTo>
                    <a:pt x="479272" y="42976"/>
                  </a:lnTo>
                  <a:lnTo>
                    <a:pt x="479602" y="43180"/>
                  </a:lnTo>
                  <a:lnTo>
                    <a:pt x="479920" y="43180"/>
                  </a:lnTo>
                  <a:lnTo>
                    <a:pt x="480225" y="43434"/>
                  </a:lnTo>
                  <a:lnTo>
                    <a:pt x="480377" y="43307"/>
                  </a:lnTo>
                  <a:lnTo>
                    <a:pt x="480148" y="43218"/>
                  </a:lnTo>
                  <a:lnTo>
                    <a:pt x="479920" y="42926"/>
                  </a:lnTo>
                  <a:lnTo>
                    <a:pt x="479450" y="42672"/>
                  </a:lnTo>
                  <a:lnTo>
                    <a:pt x="479767" y="42672"/>
                  </a:lnTo>
                  <a:lnTo>
                    <a:pt x="479602" y="42608"/>
                  </a:lnTo>
                  <a:lnTo>
                    <a:pt x="480225" y="42672"/>
                  </a:lnTo>
                  <a:lnTo>
                    <a:pt x="479145" y="41910"/>
                  </a:lnTo>
                  <a:lnTo>
                    <a:pt x="480225" y="42164"/>
                  </a:lnTo>
                  <a:lnTo>
                    <a:pt x="480098" y="41617"/>
                  </a:lnTo>
                  <a:lnTo>
                    <a:pt x="479844" y="41529"/>
                  </a:lnTo>
                  <a:lnTo>
                    <a:pt x="479488" y="41402"/>
                  </a:lnTo>
                  <a:lnTo>
                    <a:pt x="479145" y="41275"/>
                  </a:lnTo>
                  <a:lnTo>
                    <a:pt x="480225" y="41275"/>
                  </a:lnTo>
                  <a:lnTo>
                    <a:pt x="479920" y="41402"/>
                  </a:lnTo>
                  <a:lnTo>
                    <a:pt x="480225" y="41402"/>
                  </a:lnTo>
                  <a:lnTo>
                    <a:pt x="481317" y="41910"/>
                  </a:lnTo>
                  <a:lnTo>
                    <a:pt x="480275" y="41275"/>
                  </a:lnTo>
                  <a:lnTo>
                    <a:pt x="480072" y="41148"/>
                  </a:lnTo>
                  <a:lnTo>
                    <a:pt x="480847" y="41275"/>
                  </a:lnTo>
                  <a:lnTo>
                    <a:pt x="480847" y="41402"/>
                  </a:lnTo>
                  <a:lnTo>
                    <a:pt x="481317" y="41402"/>
                  </a:lnTo>
                  <a:lnTo>
                    <a:pt x="481063" y="41148"/>
                  </a:lnTo>
                  <a:lnTo>
                    <a:pt x="480695" y="40767"/>
                  </a:lnTo>
                  <a:lnTo>
                    <a:pt x="480847" y="41021"/>
                  </a:lnTo>
                  <a:lnTo>
                    <a:pt x="480225" y="40640"/>
                  </a:lnTo>
                  <a:lnTo>
                    <a:pt x="480148" y="40513"/>
                  </a:lnTo>
                  <a:lnTo>
                    <a:pt x="479920" y="40132"/>
                  </a:lnTo>
                  <a:lnTo>
                    <a:pt x="480377" y="40386"/>
                  </a:lnTo>
                  <a:lnTo>
                    <a:pt x="480225" y="40386"/>
                  </a:lnTo>
                  <a:lnTo>
                    <a:pt x="480695" y="40513"/>
                  </a:lnTo>
                  <a:lnTo>
                    <a:pt x="479996" y="40132"/>
                  </a:lnTo>
                  <a:lnTo>
                    <a:pt x="479767" y="40005"/>
                  </a:lnTo>
                  <a:lnTo>
                    <a:pt x="480377" y="40005"/>
                  </a:lnTo>
                  <a:lnTo>
                    <a:pt x="480847" y="40132"/>
                  </a:lnTo>
                  <a:lnTo>
                    <a:pt x="480936" y="40411"/>
                  </a:lnTo>
                  <a:lnTo>
                    <a:pt x="481469" y="40513"/>
                  </a:lnTo>
                  <a:lnTo>
                    <a:pt x="480999" y="40132"/>
                  </a:lnTo>
                  <a:lnTo>
                    <a:pt x="481317" y="40386"/>
                  </a:lnTo>
                  <a:lnTo>
                    <a:pt x="481317" y="40132"/>
                  </a:lnTo>
                  <a:lnTo>
                    <a:pt x="481317" y="40005"/>
                  </a:lnTo>
                  <a:lnTo>
                    <a:pt x="480542" y="39751"/>
                  </a:lnTo>
                  <a:lnTo>
                    <a:pt x="480695" y="39624"/>
                  </a:lnTo>
                  <a:lnTo>
                    <a:pt x="480542" y="39624"/>
                  </a:lnTo>
                  <a:lnTo>
                    <a:pt x="479767" y="39116"/>
                  </a:lnTo>
                  <a:lnTo>
                    <a:pt x="480847" y="39624"/>
                  </a:lnTo>
                  <a:lnTo>
                    <a:pt x="480377" y="39243"/>
                  </a:lnTo>
                  <a:lnTo>
                    <a:pt x="481164" y="39624"/>
                  </a:lnTo>
                  <a:lnTo>
                    <a:pt x="480822" y="39243"/>
                  </a:lnTo>
                  <a:lnTo>
                    <a:pt x="480720" y="39116"/>
                  </a:lnTo>
                  <a:lnTo>
                    <a:pt x="480606" y="38989"/>
                  </a:lnTo>
                  <a:lnTo>
                    <a:pt x="480377" y="38735"/>
                  </a:lnTo>
                  <a:lnTo>
                    <a:pt x="480656" y="38900"/>
                  </a:lnTo>
                  <a:lnTo>
                    <a:pt x="480593" y="38735"/>
                  </a:lnTo>
                  <a:lnTo>
                    <a:pt x="480542" y="38608"/>
                  </a:lnTo>
                  <a:lnTo>
                    <a:pt x="481939" y="39243"/>
                  </a:lnTo>
                  <a:lnTo>
                    <a:pt x="480999" y="38354"/>
                  </a:lnTo>
                  <a:lnTo>
                    <a:pt x="482244" y="38608"/>
                  </a:lnTo>
                  <a:lnTo>
                    <a:pt x="481774" y="38354"/>
                  </a:lnTo>
                  <a:lnTo>
                    <a:pt x="482549" y="38354"/>
                  </a:lnTo>
                  <a:lnTo>
                    <a:pt x="482549" y="37973"/>
                  </a:lnTo>
                  <a:lnTo>
                    <a:pt x="481469" y="37719"/>
                  </a:lnTo>
                  <a:lnTo>
                    <a:pt x="482549" y="37846"/>
                  </a:lnTo>
                  <a:lnTo>
                    <a:pt x="482015" y="37719"/>
                  </a:lnTo>
                  <a:lnTo>
                    <a:pt x="481469" y="37592"/>
                  </a:lnTo>
                  <a:lnTo>
                    <a:pt x="481469" y="37465"/>
                  </a:lnTo>
                  <a:lnTo>
                    <a:pt x="482244" y="37465"/>
                  </a:lnTo>
                  <a:lnTo>
                    <a:pt x="482549" y="37592"/>
                  </a:lnTo>
                  <a:lnTo>
                    <a:pt x="482714" y="37719"/>
                  </a:lnTo>
                  <a:lnTo>
                    <a:pt x="483171" y="37846"/>
                  </a:lnTo>
                  <a:lnTo>
                    <a:pt x="483641" y="37846"/>
                  </a:lnTo>
                  <a:lnTo>
                    <a:pt x="483171" y="37719"/>
                  </a:lnTo>
                  <a:lnTo>
                    <a:pt x="483171" y="37592"/>
                  </a:lnTo>
                  <a:lnTo>
                    <a:pt x="482714" y="37465"/>
                  </a:lnTo>
                  <a:lnTo>
                    <a:pt x="482244" y="37084"/>
                  </a:lnTo>
                  <a:lnTo>
                    <a:pt x="482092" y="36957"/>
                  </a:lnTo>
                  <a:lnTo>
                    <a:pt x="483641" y="37592"/>
                  </a:lnTo>
                  <a:lnTo>
                    <a:pt x="483171" y="37211"/>
                  </a:lnTo>
                  <a:lnTo>
                    <a:pt x="483489" y="37465"/>
                  </a:lnTo>
                  <a:lnTo>
                    <a:pt x="483336" y="37211"/>
                  </a:lnTo>
                  <a:lnTo>
                    <a:pt x="483641" y="36957"/>
                  </a:lnTo>
                  <a:lnTo>
                    <a:pt x="482714" y="36576"/>
                  </a:lnTo>
                  <a:lnTo>
                    <a:pt x="483336" y="36830"/>
                  </a:lnTo>
                  <a:lnTo>
                    <a:pt x="483438" y="36576"/>
                  </a:lnTo>
                  <a:lnTo>
                    <a:pt x="483489" y="36449"/>
                  </a:lnTo>
                  <a:lnTo>
                    <a:pt x="483298" y="36322"/>
                  </a:lnTo>
                  <a:lnTo>
                    <a:pt x="482930" y="36068"/>
                  </a:lnTo>
                  <a:lnTo>
                    <a:pt x="482549" y="35814"/>
                  </a:lnTo>
                  <a:lnTo>
                    <a:pt x="483019" y="35814"/>
                  </a:lnTo>
                  <a:lnTo>
                    <a:pt x="482866" y="35687"/>
                  </a:lnTo>
                  <a:lnTo>
                    <a:pt x="483171" y="35687"/>
                  </a:lnTo>
                  <a:lnTo>
                    <a:pt x="483489" y="35814"/>
                  </a:lnTo>
                  <a:lnTo>
                    <a:pt x="483171" y="35560"/>
                  </a:lnTo>
                  <a:lnTo>
                    <a:pt x="483489" y="35687"/>
                  </a:lnTo>
                  <a:lnTo>
                    <a:pt x="483946" y="35560"/>
                  </a:lnTo>
                  <a:lnTo>
                    <a:pt x="483133" y="35179"/>
                  </a:lnTo>
                  <a:lnTo>
                    <a:pt x="482866" y="35052"/>
                  </a:lnTo>
                  <a:lnTo>
                    <a:pt x="482866" y="34798"/>
                  </a:lnTo>
                  <a:lnTo>
                    <a:pt x="483641" y="35052"/>
                  </a:lnTo>
                  <a:lnTo>
                    <a:pt x="484111" y="34925"/>
                  </a:lnTo>
                  <a:lnTo>
                    <a:pt x="484263" y="34925"/>
                  </a:lnTo>
                  <a:lnTo>
                    <a:pt x="484416" y="34671"/>
                  </a:lnTo>
                  <a:lnTo>
                    <a:pt x="483793" y="34163"/>
                  </a:lnTo>
                  <a:lnTo>
                    <a:pt x="483692" y="34036"/>
                  </a:lnTo>
                  <a:lnTo>
                    <a:pt x="483489" y="33782"/>
                  </a:lnTo>
                  <a:lnTo>
                    <a:pt x="484416" y="34036"/>
                  </a:lnTo>
                  <a:lnTo>
                    <a:pt x="484111" y="33401"/>
                  </a:lnTo>
                  <a:lnTo>
                    <a:pt x="484733" y="33401"/>
                  </a:lnTo>
                  <a:lnTo>
                    <a:pt x="483946" y="32893"/>
                  </a:lnTo>
                  <a:lnTo>
                    <a:pt x="483489" y="32639"/>
                  </a:lnTo>
                  <a:lnTo>
                    <a:pt x="484263" y="32893"/>
                  </a:lnTo>
                  <a:lnTo>
                    <a:pt x="485038" y="33020"/>
                  </a:lnTo>
                  <a:lnTo>
                    <a:pt x="484886" y="32766"/>
                  </a:lnTo>
                  <a:lnTo>
                    <a:pt x="484416" y="32639"/>
                  </a:lnTo>
                  <a:lnTo>
                    <a:pt x="483946" y="32512"/>
                  </a:lnTo>
                  <a:lnTo>
                    <a:pt x="485508" y="32766"/>
                  </a:lnTo>
                  <a:lnTo>
                    <a:pt x="484568" y="32131"/>
                  </a:lnTo>
                  <a:lnTo>
                    <a:pt x="483641" y="31496"/>
                  </a:lnTo>
                  <a:lnTo>
                    <a:pt x="485038" y="31877"/>
                  </a:lnTo>
                  <a:lnTo>
                    <a:pt x="484568" y="31496"/>
                  </a:lnTo>
                  <a:lnTo>
                    <a:pt x="485038" y="31623"/>
                  </a:lnTo>
                  <a:lnTo>
                    <a:pt x="485343" y="31496"/>
                  </a:lnTo>
                  <a:lnTo>
                    <a:pt x="485343" y="31242"/>
                  </a:lnTo>
                  <a:lnTo>
                    <a:pt x="485660" y="31369"/>
                  </a:lnTo>
                  <a:lnTo>
                    <a:pt x="485419" y="31242"/>
                  </a:lnTo>
                  <a:lnTo>
                    <a:pt x="484733" y="30861"/>
                  </a:lnTo>
                  <a:lnTo>
                    <a:pt x="484263" y="30607"/>
                  </a:lnTo>
                  <a:lnTo>
                    <a:pt x="485038" y="30861"/>
                  </a:lnTo>
                  <a:lnTo>
                    <a:pt x="485038" y="30607"/>
                  </a:lnTo>
                  <a:lnTo>
                    <a:pt x="485813" y="30607"/>
                  </a:lnTo>
                  <a:lnTo>
                    <a:pt x="485660" y="30480"/>
                  </a:lnTo>
                  <a:lnTo>
                    <a:pt x="485990" y="30238"/>
                  </a:lnTo>
                  <a:lnTo>
                    <a:pt x="486587" y="30480"/>
                  </a:lnTo>
                  <a:lnTo>
                    <a:pt x="486435" y="30480"/>
                  </a:lnTo>
                  <a:lnTo>
                    <a:pt x="486359" y="30607"/>
                  </a:lnTo>
                  <a:lnTo>
                    <a:pt x="487210" y="30607"/>
                  </a:lnTo>
                  <a:lnTo>
                    <a:pt x="491401" y="30607"/>
                  </a:lnTo>
                  <a:lnTo>
                    <a:pt x="490004" y="30480"/>
                  </a:lnTo>
                  <a:lnTo>
                    <a:pt x="490474" y="30226"/>
                  </a:lnTo>
                  <a:lnTo>
                    <a:pt x="490931" y="29972"/>
                  </a:lnTo>
                  <a:lnTo>
                    <a:pt x="490626" y="29845"/>
                  </a:lnTo>
                  <a:lnTo>
                    <a:pt x="490575" y="29718"/>
                  </a:lnTo>
                  <a:lnTo>
                    <a:pt x="490474" y="29464"/>
                  </a:lnTo>
                  <a:lnTo>
                    <a:pt x="490308" y="29337"/>
                  </a:lnTo>
                  <a:lnTo>
                    <a:pt x="490474" y="29337"/>
                  </a:lnTo>
                  <a:lnTo>
                    <a:pt x="490778" y="29083"/>
                  </a:lnTo>
                  <a:lnTo>
                    <a:pt x="490220" y="29337"/>
                  </a:lnTo>
                  <a:lnTo>
                    <a:pt x="489381" y="29718"/>
                  </a:lnTo>
                  <a:lnTo>
                    <a:pt x="489686" y="29210"/>
                  </a:lnTo>
                  <a:lnTo>
                    <a:pt x="490156" y="28829"/>
                  </a:lnTo>
                  <a:lnTo>
                    <a:pt x="490004" y="29210"/>
                  </a:lnTo>
                  <a:lnTo>
                    <a:pt x="490156" y="29083"/>
                  </a:lnTo>
                  <a:lnTo>
                    <a:pt x="490778" y="28829"/>
                  </a:lnTo>
                  <a:lnTo>
                    <a:pt x="491083" y="28702"/>
                  </a:lnTo>
                  <a:lnTo>
                    <a:pt x="491401" y="28575"/>
                  </a:lnTo>
                  <a:close/>
                </a:path>
                <a:path w="1529080" h="2522854">
                  <a:moveTo>
                    <a:pt x="492023" y="49022"/>
                  </a:moveTo>
                  <a:lnTo>
                    <a:pt x="491553" y="49022"/>
                  </a:lnTo>
                  <a:lnTo>
                    <a:pt x="491871" y="49149"/>
                  </a:lnTo>
                  <a:lnTo>
                    <a:pt x="492023" y="49022"/>
                  </a:lnTo>
                  <a:close/>
                </a:path>
                <a:path w="1529080" h="2522854">
                  <a:moveTo>
                    <a:pt x="492125" y="50584"/>
                  </a:moveTo>
                  <a:lnTo>
                    <a:pt x="491871" y="50673"/>
                  </a:lnTo>
                  <a:lnTo>
                    <a:pt x="492023" y="50673"/>
                  </a:lnTo>
                  <a:close/>
                </a:path>
                <a:path w="1529080" h="2522854">
                  <a:moveTo>
                    <a:pt x="492480" y="51181"/>
                  </a:moveTo>
                  <a:lnTo>
                    <a:pt x="492328" y="51054"/>
                  </a:lnTo>
                  <a:lnTo>
                    <a:pt x="492175" y="51054"/>
                  </a:lnTo>
                  <a:lnTo>
                    <a:pt x="492480" y="51181"/>
                  </a:lnTo>
                  <a:close/>
                </a:path>
                <a:path w="1529080" h="2522854">
                  <a:moveTo>
                    <a:pt x="492645" y="50419"/>
                  </a:moveTo>
                  <a:lnTo>
                    <a:pt x="492328" y="50419"/>
                  </a:lnTo>
                  <a:lnTo>
                    <a:pt x="492125" y="50584"/>
                  </a:lnTo>
                  <a:lnTo>
                    <a:pt x="492645" y="50419"/>
                  </a:lnTo>
                  <a:close/>
                </a:path>
                <a:path w="1529080" h="2522854">
                  <a:moveTo>
                    <a:pt x="492645" y="35179"/>
                  </a:moveTo>
                  <a:lnTo>
                    <a:pt x="492480" y="35052"/>
                  </a:lnTo>
                  <a:lnTo>
                    <a:pt x="492328" y="35179"/>
                  </a:lnTo>
                  <a:lnTo>
                    <a:pt x="492645" y="35179"/>
                  </a:lnTo>
                  <a:close/>
                </a:path>
                <a:path w="1529080" h="2522854">
                  <a:moveTo>
                    <a:pt x="492734" y="51587"/>
                  </a:moveTo>
                  <a:lnTo>
                    <a:pt x="492645" y="51435"/>
                  </a:lnTo>
                  <a:lnTo>
                    <a:pt x="492480" y="51435"/>
                  </a:lnTo>
                  <a:lnTo>
                    <a:pt x="492734" y="51587"/>
                  </a:lnTo>
                  <a:close/>
                </a:path>
                <a:path w="1529080" h="2522854">
                  <a:moveTo>
                    <a:pt x="492798" y="46990"/>
                  </a:moveTo>
                  <a:lnTo>
                    <a:pt x="492328" y="46990"/>
                  </a:lnTo>
                  <a:lnTo>
                    <a:pt x="492658" y="47104"/>
                  </a:lnTo>
                  <a:lnTo>
                    <a:pt x="492798" y="46990"/>
                  </a:lnTo>
                  <a:close/>
                </a:path>
                <a:path w="1529080" h="2522854">
                  <a:moveTo>
                    <a:pt x="493102" y="34163"/>
                  </a:moveTo>
                  <a:lnTo>
                    <a:pt x="492950" y="34163"/>
                  </a:lnTo>
                  <a:lnTo>
                    <a:pt x="493102" y="34163"/>
                  </a:lnTo>
                  <a:close/>
                </a:path>
                <a:path w="1529080" h="2522854">
                  <a:moveTo>
                    <a:pt x="493255" y="52578"/>
                  </a:moveTo>
                  <a:lnTo>
                    <a:pt x="492645" y="52578"/>
                  </a:lnTo>
                  <a:lnTo>
                    <a:pt x="492950" y="52705"/>
                  </a:lnTo>
                  <a:lnTo>
                    <a:pt x="493255" y="52578"/>
                  </a:lnTo>
                  <a:close/>
                </a:path>
                <a:path w="1529080" h="2522854">
                  <a:moveTo>
                    <a:pt x="493572" y="51816"/>
                  </a:moveTo>
                  <a:lnTo>
                    <a:pt x="493255" y="51816"/>
                  </a:lnTo>
                  <a:lnTo>
                    <a:pt x="493420" y="51943"/>
                  </a:lnTo>
                  <a:lnTo>
                    <a:pt x="493572" y="51816"/>
                  </a:lnTo>
                  <a:close/>
                </a:path>
                <a:path w="1529080" h="2522854">
                  <a:moveTo>
                    <a:pt x="493725" y="52070"/>
                  </a:moveTo>
                  <a:lnTo>
                    <a:pt x="493102" y="51943"/>
                  </a:lnTo>
                  <a:lnTo>
                    <a:pt x="492480" y="51943"/>
                  </a:lnTo>
                  <a:lnTo>
                    <a:pt x="493102" y="52070"/>
                  </a:lnTo>
                  <a:lnTo>
                    <a:pt x="492950" y="52070"/>
                  </a:lnTo>
                  <a:lnTo>
                    <a:pt x="493572" y="52324"/>
                  </a:lnTo>
                  <a:lnTo>
                    <a:pt x="493420" y="52070"/>
                  </a:lnTo>
                  <a:lnTo>
                    <a:pt x="493725" y="52070"/>
                  </a:lnTo>
                  <a:close/>
                </a:path>
                <a:path w="1529080" h="2522854">
                  <a:moveTo>
                    <a:pt x="493725" y="41783"/>
                  </a:moveTo>
                  <a:close/>
                </a:path>
                <a:path w="1529080" h="2522854">
                  <a:moveTo>
                    <a:pt x="493725" y="40005"/>
                  </a:moveTo>
                  <a:lnTo>
                    <a:pt x="493534" y="40005"/>
                  </a:lnTo>
                  <a:lnTo>
                    <a:pt x="493725" y="40005"/>
                  </a:lnTo>
                  <a:close/>
                </a:path>
                <a:path w="1529080" h="2522854">
                  <a:moveTo>
                    <a:pt x="493877" y="52451"/>
                  </a:moveTo>
                  <a:lnTo>
                    <a:pt x="493725" y="52451"/>
                  </a:lnTo>
                  <a:lnTo>
                    <a:pt x="493572" y="52324"/>
                  </a:lnTo>
                  <a:lnTo>
                    <a:pt x="493420" y="52324"/>
                  </a:lnTo>
                  <a:lnTo>
                    <a:pt x="493420" y="52451"/>
                  </a:lnTo>
                  <a:lnTo>
                    <a:pt x="493102" y="52451"/>
                  </a:lnTo>
                  <a:lnTo>
                    <a:pt x="493572" y="52578"/>
                  </a:lnTo>
                  <a:lnTo>
                    <a:pt x="493877" y="52451"/>
                  </a:lnTo>
                  <a:close/>
                </a:path>
                <a:path w="1529080" h="2522854">
                  <a:moveTo>
                    <a:pt x="493877" y="35433"/>
                  </a:moveTo>
                  <a:lnTo>
                    <a:pt x="493255" y="35560"/>
                  </a:lnTo>
                  <a:lnTo>
                    <a:pt x="493572" y="35560"/>
                  </a:lnTo>
                  <a:lnTo>
                    <a:pt x="493877" y="35433"/>
                  </a:lnTo>
                  <a:close/>
                </a:path>
                <a:path w="1529080" h="2522854">
                  <a:moveTo>
                    <a:pt x="493877" y="33782"/>
                  </a:moveTo>
                  <a:lnTo>
                    <a:pt x="493420" y="33655"/>
                  </a:lnTo>
                  <a:lnTo>
                    <a:pt x="492950" y="34036"/>
                  </a:lnTo>
                  <a:lnTo>
                    <a:pt x="493877" y="33782"/>
                  </a:lnTo>
                  <a:close/>
                </a:path>
                <a:path w="1529080" h="2522854">
                  <a:moveTo>
                    <a:pt x="494042" y="49276"/>
                  </a:moveTo>
                  <a:lnTo>
                    <a:pt x="493877" y="49276"/>
                  </a:lnTo>
                  <a:lnTo>
                    <a:pt x="494042" y="49530"/>
                  </a:lnTo>
                  <a:lnTo>
                    <a:pt x="494042" y="49276"/>
                  </a:lnTo>
                  <a:close/>
                </a:path>
                <a:path w="1529080" h="2522854">
                  <a:moveTo>
                    <a:pt x="494042" y="49022"/>
                  </a:moveTo>
                  <a:lnTo>
                    <a:pt x="493915" y="48831"/>
                  </a:lnTo>
                  <a:lnTo>
                    <a:pt x="493725" y="48856"/>
                  </a:lnTo>
                  <a:lnTo>
                    <a:pt x="494042" y="49022"/>
                  </a:lnTo>
                  <a:close/>
                </a:path>
                <a:path w="1529080" h="2522854">
                  <a:moveTo>
                    <a:pt x="494042" y="41275"/>
                  </a:moveTo>
                  <a:lnTo>
                    <a:pt x="493877" y="41021"/>
                  </a:lnTo>
                  <a:lnTo>
                    <a:pt x="493572" y="41275"/>
                  </a:lnTo>
                  <a:lnTo>
                    <a:pt x="494042" y="41275"/>
                  </a:lnTo>
                  <a:close/>
                </a:path>
                <a:path w="1529080" h="2522854">
                  <a:moveTo>
                    <a:pt x="494042" y="39751"/>
                  </a:moveTo>
                  <a:lnTo>
                    <a:pt x="493572" y="39751"/>
                  </a:lnTo>
                  <a:lnTo>
                    <a:pt x="493687" y="39928"/>
                  </a:lnTo>
                  <a:lnTo>
                    <a:pt x="494042" y="39751"/>
                  </a:lnTo>
                  <a:close/>
                </a:path>
                <a:path w="1529080" h="2522854">
                  <a:moveTo>
                    <a:pt x="494499" y="49022"/>
                  </a:moveTo>
                  <a:lnTo>
                    <a:pt x="494347" y="49276"/>
                  </a:lnTo>
                  <a:lnTo>
                    <a:pt x="494499" y="49212"/>
                  </a:lnTo>
                  <a:lnTo>
                    <a:pt x="494499" y="49022"/>
                  </a:lnTo>
                  <a:close/>
                </a:path>
                <a:path w="1529080" h="2522854">
                  <a:moveTo>
                    <a:pt x="494652" y="51435"/>
                  </a:moveTo>
                  <a:lnTo>
                    <a:pt x="493344" y="51193"/>
                  </a:lnTo>
                  <a:lnTo>
                    <a:pt x="492645" y="51181"/>
                  </a:lnTo>
                  <a:lnTo>
                    <a:pt x="492950" y="51435"/>
                  </a:lnTo>
                  <a:lnTo>
                    <a:pt x="493102" y="51435"/>
                  </a:lnTo>
                  <a:lnTo>
                    <a:pt x="492925" y="51587"/>
                  </a:lnTo>
                  <a:lnTo>
                    <a:pt x="493102" y="51816"/>
                  </a:lnTo>
                  <a:lnTo>
                    <a:pt x="492950" y="51689"/>
                  </a:lnTo>
                  <a:lnTo>
                    <a:pt x="493255" y="51435"/>
                  </a:lnTo>
                  <a:lnTo>
                    <a:pt x="493420" y="51689"/>
                  </a:lnTo>
                  <a:lnTo>
                    <a:pt x="494652" y="51435"/>
                  </a:lnTo>
                  <a:close/>
                </a:path>
                <a:path w="1529080" h="2522854">
                  <a:moveTo>
                    <a:pt x="494868" y="49149"/>
                  </a:moveTo>
                  <a:lnTo>
                    <a:pt x="494652" y="49149"/>
                  </a:lnTo>
                  <a:lnTo>
                    <a:pt x="494499" y="49212"/>
                  </a:lnTo>
                  <a:lnTo>
                    <a:pt x="494868" y="49149"/>
                  </a:lnTo>
                  <a:close/>
                </a:path>
                <a:path w="1529080" h="2522854">
                  <a:moveTo>
                    <a:pt x="494969" y="40132"/>
                  </a:moveTo>
                  <a:lnTo>
                    <a:pt x="492798" y="40386"/>
                  </a:lnTo>
                  <a:lnTo>
                    <a:pt x="493534" y="40005"/>
                  </a:lnTo>
                  <a:lnTo>
                    <a:pt x="493102" y="40005"/>
                  </a:lnTo>
                  <a:lnTo>
                    <a:pt x="494042" y="39243"/>
                  </a:lnTo>
                  <a:lnTo>
                    <a:pt x="494499" y="38989"/>
                  </a:lnTo>
                  <a:lnTo>
                    <a:pt x="493102" y="39243"/>
                  </a:lnTo>
                  <a:lnTo>
                    <a:pt x="493255" y="38989"/>
                  </a:lnTo>
                  <a:lnTo>
                    <a:pt x="493102" y="39116"/>
                  </a:lnTo>
                  <a:lnTo>
                    <a:pt x="492480" y="39243"/>
                  </a:lnTo>
                  <a:lnTo>
                    <a:pt x="492175" y="39116"/>
                  </a:lnTo>
                  <a:lnTo>
                    <a:pt x="492226" y="38989"/>
                  </a:lnTo>
                  <a:lnTo>
                    <a:pt x="492328" y="38735"/>
                  </a:lnTo>
                  <a:lnTo>
                    <a:pt x="493102" y="38608"/>
                  </a:lnTo>
                  <a:lnTo>
                    <a:pt x="493420" y="38608"/>
                  </a:lnTo>
                  <a:lnTo>
                    <a:pt x="493255" y="38735"/>
                  </a:lnTo>
                  <a:lnTo>
                    <a:pt x="493420" y="38735"/>
                  </a:lnTo>
                  <a:lnTo>
                    <a:pt x="493725" y="38608"/>
                  </a:lnTo>
                  <a:lnTo>
                    <a:pt x="493572" y="38354"/>
                  </a:lnTo>
                  <a:lnTo>
                    <a:pt x="494042" y="38354"/>
                  </a:lnTo>
                  <a:lnTo>
                    <a:pt x="493725" y="38227"/>
                  </a:lnTo>
                  <a:lnTo>
                    <a:pt x="493420" y="37973"/>
                  </a:lnTo>
                  <a:lnTo>
                    <a:pt x="493496" y="37846"/>
                  </a:lnTo>
                  <a:lnTo>
                    <a:pt x="493572" y="37719"/>
                  </a:lnTo>
                  <a:lnTo>
                    <a:pt x="493255" y="37846"/>
                  </a:lnTo>
                  <a:lnTo>
                    <a:pt x="493420" y="37465"/>
                  </a:lnTo>
                  <a:lnTo>
                    <a:pt x="492798" y="37846"/>
                  </a:lnTo>
                  <a:lnTo>
                    <a:pt x="492645" y="37592"/>
                  </a:lnTo>
                  <a:lnTo>
                    <a:pt x="492950" y="37465"/>
                  </a:lnTo>
                  <a:lnTo>
                    <a:pt x="493420" y="37465"/>
                  </a:lnTo>
                  <a:lnTo>
                    <a:pt x="493102" y="37211"/>
                  </a:lnTo>
                  <a:lnTo>
                    <a:pt x="493255" y="37084"/>
                  </a:lnTo>
                  <a:lnTo>
                    <a:pt x="493877" y="37084"/>
                  </a:lnTo>
                  <a:lnTo>
                    <a:pt x="493420" y="36957"/>
                  </a:lnTo>
                  <a:lnTo>
                    <a:pt x="494042" y="36449"/>
                  </a:lnTo>
                  <a:lnTo>
                    <a:pt x="494195" y="36322"/>
                  </a:lnTo>
                  <a:lnTo>
                    <a:pt x="493725" y="36449"/>
                  </a:lnTo>
                  <a:lnTo>
                    <a:pt x="494042" y="36322"/>
                  </a:lnTo>
                  <a:lnTo>
                    <a:pt x="493725" y="36322"/>
                  </a:lnTo>
                  <a:lnTo>
                    <a:pt x="493255" y="36449"/>
                  </a:lnTo>
                  <a:lnTo>
                    <a:pt x="492950" y="36449"/>
                  </a:lnTo>
                  <a:lnTo>
                    <a:pt x="493102" y="36322"/>
                  </a:lnTo>
                  <a:lnTo>
                    <a:pt x="493420" y="36068"/>
                  </a:lnTo>
                  <a:lnTo>
                    <a:pt x="493725" y="35814"/>
                  </a:lnTo>
                  <a:lnTo>
                    <a:pt x="493877" y="36195"/>
                  </a:lnTo>
                  <a:lnTo>
                    <a:pt x="493877" y="35814"/>
                  </a:lnTo>
                  <a:lnTo>
                    <a:pt x="494042" y="35814"/>
                  </a:lnTo>
                  <a:lnTo>
                    <a:pt x="494499" y="35433"/>
                  </a:lnTo>
                  <a:lnTo>
                    <a:pt x="493420" y="35814"/>
                  </a:lnTo>
                  <a:lnTo>
                    <a:pt x="493255" y="35560"/>
                  </a:lnTo>
                  <a:lnTo>
                    <a:pt x="493102" y="35560"/>
                  </a:lnTo>
                  <a:lnTo>
                    <a:pt x="493102" y="36068"/>
                  </a:lnTo>
                  <a:lnTo>
                    <a:pt x="493001" y="36322"/>
                  </a:lnTo>
                  <a:lnTo>
                    <a:pt x="492645" y="36322"/>
                  </a:lnTo>
                  <a:lnTo>
                    <a:pt x="493102" y="36068"/>
                  </a:lnTo>
                  <a:lnTo>
                    <a:pt x="493102" y="35560"/>
                  </a:lnTo>
                  <a:lnTo>
                    <a:pt x="492950" y="35560"/>
                  </a:lnTo>
                  <a:lnTo>
                    <a:pt x="493052" y="35433"/>
                  </a:lnTo>
                  <a:lnTo>
                    <a:pt x="493255" y="35179"/>
                  </a:lnTo>
                  <a:lnTo>
                    <a:pt x="492798" y="35179"/>
                  </a:lnTo>
                  <a:lnTo>
                    <a:pt x="492645" y="35433"/>
                  </a:lnTo>
                  <a:lnTo>
                    <a:pt x="492328" y="35433"/>
                  </a:lnTo>
                  <a:lnTo>
                    <a:pt x="492328" y="35179"/>
                  </a:lnTo>
                  <a:lnTo>
                    <a:pt x="492023" y="35179"/>
                  </a:lnTo>
                  <a:lnTo>
                    <a:pt x="493102" y="34798"/>
                  </a:lnTo>
                  <a:lnTo>
                    <a:pt x="492645" y="34671"/>
                  </a:lnTo>
                  <a:lnTo>
                    <a:pt x="492950" y="34417"/>
                  </a:lnTo>
                  <a:lnTo>
                    <a:pt x="493420" y="34290"/>
                  </a:lnTo>
                  <a:lnTo>
                    <a:pt x="492950" y="34163"/>
                  </a:lnTo>
                  <a:lnTo>
                    <a:pt x="492645" y="34163"/>
                  </a:lnTo>
                  <a:lnTo>
                    <a:pt x="492328" y="34163"/>
                  </a:lnTo>
                  <a:lnTo>
                    <a:pt x="492645" y="34417"/>
                  </a:lnTo>
                  <a:lnTo>
                    <a:pt x="492264" y="34315"/>
                  </a:lnTo>
                  <a:lnTo>
                    <a:pt x="491553" y="34290"/>
                  </a:lnTo>
                  <a:lnTo>
                    <a:pt x="492023" y="34036"/>
                  </a:lnTo>
                  <a:lnTo>
                    <a:pt x="492671" y="33807"/>
                  </a:lnTo>
                  <a:lnTo>
                    <a:pt x="492950" y="34036"/>
                  </a:lnTo>
                  <a:lnTo>
                    <a:pt x="493102" y="33782"/>
                  </a:lnTo>
                  <a:lnTo>
                    <a:pt x="492747" y="33782"/>
                  </a:lnTo>
                  <a:lnTo>
                    <a:pt x="493102" y="33655"/>
                  </a:lnTo>
                  <a:lnTo>
                    <a:pt x="493572" y="33274"/>
                  </a:lnTo>
                  <a:lnTo>
                    <a:pt x="492480" y="33274"/>
                  </a:lnTo>
                  <a:lnTo>
                    <a:pt x="492556" y="33020"/>
                  </a:lnTo>
                  <a:lnTo>
                    <a:pt x="492645" y="32766"/>
                  </a:lnTo>
                  <a:lnTo>
                    <a:pt x="492480" y="33020"/>
                  </a:lnTo>
                  <a:lnTo>
                    <a:pt x="492023" y="33020"/>
                  </a:lnTo>
                  <a:lnTo>
                    <a:pt x="492175" y="32893"/>
                  </a:lnTo>
                  <a:lnTo>
                    <a:pt x="492328" y="32766"/>
                  </a:lnTo>
                  <a:lnTo>
                    <a:pt x="492023" y="32766"/>
                  </a:lnTo>
                  <a:lnTo>
                    <a:pt x="492480" y="32639"/>
                  </a:lnTo>
                  <a:lnTo>
                    <a:pt x="492518" y="32423"/>
                  </a:lnTo>
                  <a:lnTo>
                    <a:pt x="492645" y="32131"/>
                  </a:lnTo>
                  <a:lnTo>
                    <a:pt x="491871" y="32258"/>
                  </a:lnTo>
                  <a:lnTo>
                    <a:pt x="492328" y="32004"/>
                  </a:lnTo>
                  <a:lnTo>
                    <a:pt x="492328" y="31623"/>
                  </a:lnTo>
                  <a:lnTo>
                    <a:pt x="491083" y="32004"/>
                  </a:lnTo>
                  <a:lnTo>
                    <a:pt x="491083" y="31623"/>
                  </a:lnTo>
                  <a:lnTo>
                    <a:pt x="491553" y="31623"/>
                  </a:lnTo>
                  <a:lnTo>
                    <a:pt x="491705" y="31496"/>
                  </a:lnTo>
                  <a:lnTo>
                    <a:pt x="492175" y="31496"/>
                  </a:lnTo>
                  <a:lnTo>
                    <a:pt x="492175" y="31369"/>
                  </a:lnTo>
                  <a:lnTo>
                    <a:pt x="491705" y="31369"/>
                  </a:lnTo>
                  <a:lnTo>
                    <a:pt x="491553" y="31242"/>
                  </a:lnTo>
                  <a:lnTo>
                    <a:pt x="490931" y="31242"/>
                  </a:lnTo>
                  <a:lnTo>
                    <a:pt x="491083" y="31115"/>
                  </a:lnTo>
                  <a:lnTo>
                    <a:pt x="490778" y="31115"/>
                  </a:lnTo>
                  <a:lnTo>
                    <a:pt x="490474" y="31242"/>
                  </a:lnTo>
                  <a:lnTo>
                    <a:pt x="491210" y="30734"/>
                  </a:lnTo>
                  <a:lnTo>
                    <a:pt x="486740" y="30734"/>
                  </a:lnTo>
                  <a:lnTo>
                    <a:pt x="486587" y="30861"/>
                  </a:lnTo>
                  <a:lnTo>
                    <a:pt x="486905" y="30861"/>
                  </a:lnTo>
                  <a:lnTo>
                    <a:pt x="486740" y="31242"/>
                  </a:lnTo>
                  <a:lnTo>
                    <a:pt x="487210" y="30861"/>
                  </a:lnTo>
                  <a:lnTo>
                    <a:pt x="487057" y="31242"/>
                  </a:lnTo>
                  <a:lnTo>
                    <a:pt x="487680" y="31242"/>
                  </a:lnTo>
                  <a:lnTo>
                    <a:pt x="487362" y="31496"/>
                  </a:lnTo>
                  <a:lnTo>
                    <a:pt x="487984" y="31369"/>
                  </a:lnTo>
                  <a:lnTo>
                    <a:pt x="487210" y="32004"/>
                  </a:lnTo>
                  <a:lnTo>
                    <a:pt x="487514" y="32258"/>
                  </a:lnTo>
                  <a:lnTo>
                    <a:pt x="487984" y="32258"/>
                  </a:lnTo>
                  <a:lnTo>
                    <a:pt x="487883" y="32423"/>
                  </a:lnTo>
                  <a:lnTo>
                    <a:pt x="487832" y="32639"/>
                  </a:lnTo>
                  <a:lnTo>
                    <a:pt x="487514" y="32639"/>
                  </a:lnTo>
                  <a:lnTo>
                    <a:pt x="487832" y="32893"/>
                  </a:lnTo>
                  <a:lnTo>
                    <a:pt x="488137" y="32766"/>
                  </a:lnTo>
                  <a:lnTo>
                    <a:pt x="487362" y="33401"/>
                  </a:lnTo>
                  <a:lnTo>
                    <a:pt x="489229" y="32893"/>
                  </a:lnTo>
                  <a:lnTo>
                    <a:pt x="487984" y="33528"/>
                  </a:lnTo>
                  <a:lnTo>
                    <a:pt x="488759" y="33782"/>
                  </a:lnTo>
                  <a:lnTo>
                    <a:pt x="489178" y="34124"/>
                  </a:lnTo>
                  <a:lnTo>
                    <a:pt x="488302" y="34417"/>
                  </a:lnTo>
                  <a:lnTo>
                    <a:pt x="488670" y="34734"/>
                  </a:lnTo>
                  <a:lnTo>
                    <a:pt x="489204" y="34188"/>
                  </a:lnTo>
                  <a:lnTo>
                    <a:pt x="489267" y="34315"/>
                  </a:lnTo>
                  <a:lnTo>
                    <a:pt x="489381" y="34671"/>
                  </a:lnTo>
                  <a:lnTo>
                    <a:pt x="488734" y="34772"/>
                  </a:lnTo>
                  <a:lnTo>
                    <a:pt x="489534" y="34798"/>
                  </a:lnTo>
                  <a:lnTo>
                    <a:pt x="489381" y="35179"/>
                  </a:lnTo>
                  <a:lnTo>
                    <a:pt x="488911" y="35179"/>
                  </a:lnTo>
                  <a:lnTo>
                    <a:pt x="489381" y="35560"/>
                  </a:lnTo>
                  <a:lnTo>
                    <a:pt x="488911" y="36195"/>
                  </a:lnTo>
                  <a:lnTo>
                    <a:pt x="489432" y="36296"/>
                  </a:lnTo>
                  <a:lnTo>
                    <a:pt x="490004" y="36068"/>
                  </a:lnTo>
                  <a:lnTo>
                    <a:pt x="490626" y="36322"/>
                  </a:lnTo>
                  <a:lnTo>
                    <a:pt x="490931" y="36322"/>
                  </a:lnTo>
                  <a:lnTo>
                    <a:pt x="489851" y="36449"/>
                  </a:lnTo>
                  <a:lnTo>
                    <a:pt x="490778" y="36576"/>
                  </a:lnTo>
                  <a:lnTo>
                    <a:pt x="489750" y="36830"/>
                  </a:lnTo>
                  <a:lnTo>
                    <a:pt x="489229" y="36957"/>
                  </a:lnTo>
                  <a:lnTo>
                    <a:pt x="489534" y="36957"/>
                  </a:lnTo>
                  <a:lnTo>
                    <a:pt x="489229" y="37084"/>
                  </a:lnTo>
                  <a:lnTo>
                    <a:pt x="489534" y="37211"/>
                  </a:lnTo>
                  <a:lnTo>
                    <a:pt x="490004" y="37084"/>
                  </a:lnTo>
                  <a:lnTo>
                    <a:pt x="490004" y="37211"/>
                  </a:lnTo>
                  <a:lnTo>
                    <a:pt x="489534" y="37211"/>
                  </a:lnTo>
                  <a:lnTo>
                    <a:pt x="489851" y="37465"/>
                  </a:lnTo>
                  <a:lnTo>
                    <a:pt x="490308" y="37465"/>
                  </a:lnTo>
                  <a:lnTo>
                    <a:pt x="490156" y="37592"/>
                  </a:lnTo>
                  <a:lnTo>
                    <a:pt x="489851" y="37592"/>
                  </a:lnTo>
                  <a:lnTo>
                    <a:pt x="490004" y="37973"/>
                  </a:lnTo>
                  <a:lnTo>
                    <a:pt x="490931" y="37973"/>
                  </a:lnTo>
                  <a:lnTo>
                    <a:pt x="490626" y="38481"/>
                  </a:lnTo>
                  <a:lnTo>
                    <a:pt x="489851" y="38481"/>
                  </a:lnTo>
                  <a:lnTo>
                    <a:pt x="490474" y="38608"/>
                  </a:lnTo>
                  <a:lnTo>
                    <a:pt x="489686" y="38735"/>
                  </a:lnTo>
                  <a:lnTo>
                    <a:pt x="490004" y="38989"/>
                  </a:lnTo>
                  <a:lnTo>
                    <a:pt x="490308" y="38735"/>
                  </a:lnTo>
                  <a:lnTo>
                    <a:pt x="490778" y="38989"/>
                  </a:lnTo>
                  <a:lnTo>
                    <a:pt x="490626" y="39243"/>
                  </a:lnTo>
                  <a:lnTo>
                    <a:pt x="490308" y="39116"/>
                  </a:lnTo>
                  <a:lnTo>
                    <a:pt x="490474" y="39370"/>
                  </a:lnTo>
                  <a:lnTo>
                    <a:pt x="490778" y="39243"/>
                  </a:lnTo>
                  <a:lnTo>
                    <a:pt x="491083" y="39243"/>
                  </a:lnTo>
                  <a:lnTo>
                    <a:pt x="491705" y="38989"/>
                  </a:lnTo>
                  <a:lnTo>
                    <a:pt x="491629" y="39116"/>
                  </a:lnTo>
                  <a:lnTo>
                    <a:pt x="491553" y="39370"/>
                  </a:lnTo>
                  <a:lnTo>
                    <a:pt x="491083" y="39751"/>
                  </a:lnTo>
                  <a:lnTo>
                    <a:pt x="491553" y="39751"/>
                  </a:lnTo>
                  <a:lnTo>
                    <a:pt x="491401" y="39878"/>
                  </a:lnTo>
                  <a:lnTo>
                    <a:pt x="491248" y="39878"/>
                  </a:lnTo>
                  <a:lnTo>
                    <a:pt x="490474" y="40005"/>
                  </a:lnTo>
                  <a:lnTo>
                    <a:pt x="491083" y="40005"/>
                  </a:lnTo>
                  <a:lnTo>
                    <a:pt x="490778" y="40513"/>
                  </a:lnTo>
                  <a:lnTo>
                    <a:pt x="491248" y="40513"/>
                  </a:lnTo>
                  <a:lnTo>
                    <a:pt x="491083" y="40640"/>
                  </a:lnTo>
                  <a:lnTo>
                    <a:pt x="490778" y="40767"/>
                  </a:lnTo>
                  <a:lnTo>
                    <a:pt x="490778" y="41021"/>
                  </a:lnTo>
                  <a:lnTo>
                    <a:pt x="491045" y="40881"/>
                  </a:lnTo>
                  <a:lnTo>
                    <a:pt x="490931" y="41148"/>
                  </a:lnTo>
                  <a:lnTo>
                    <a:pt x="491553" y="41275"/>
                  </a:lnTo>
                  <a:lnTo>
                    <a:pt x="491401" y="41783"/>
                  </a:lnTo>
                  <a:lnTo>
                    <a:pt x="490626" y="41910"/>
                  </a:lnTo>
                  <a:lnTo>
                    <a:pt x="490778" y="42037"/>
                  </a:lnTo>
                  <a:lnTo>
                    <a:pt x="491553" y="42418"/>
                  </a:lnTo>
                  <a:lnTo>
                    <a:pt x="491401" y="42672"/>
                  </a:lnTo>
                  <a:lnTo>
                    <a:pt x="491553" y="42672"/>
                  </a:lnTo>
                  <a:lnTo>
                    <a:pt x="492480" y="42545"/>
                  </a:lnTo>
                  <a:lnTo>
                    <a:pt x="491083" y="42926"/>
                  </a:lnTo>
                  <a:lnTo>
                    <a:pt x="491553" y="43180"/>
                  </a:lnTo>
                  <a:lnTo>
                    <a:pt x="491083" y="43180"/>
                  </a:lnTo>
                  <a:lnTo>
                    <a:pt x="490931" y="43434"/>
                  </a:lnTo>
                  <a:lnTo>
                    <a:pt x="491401" y="43561"/>
                  </a:lnTo>
                  <a:lnTo>
                    <a:pt x="491871" y="44069"/>
                  </a:lnTo>
                  <a:lnTo>
                    <a:pt x="491553" y="44069"/>
                  </a:lnTo>
                  <a:lnTo>
                    <a:pt x="491401" y="44196"/>
                  </a:lnTo>
                  <a:lnTo>
                    <a:pt x="491553" y="44323"/>
                  </a:lnTo>
                  <a:lnTo>
                    <a:pt x="491401" y="44704"/>
                  </a:lnTo>
                  <a:lnTo>
                    <a:pt x="492023" y="44704"/>
                  </a:lnTo>
                  <a:lnTo>
                    <a:pt x="490626" y="45339"/>
                  </a:lnTo>
                  <a:lnTo>
                    <a:pt x="492950" y="45466"/>
                  </a:lnTo>
                  <a:lnTo>
                    <a:pt x="491871" y="46101"/>
                  </a:lnTo>
                  <a:lnTo>
                    <a:pt x="491553" y="46101"/>
                  </a:lnTo>
                  <a:lnTo>
                    <a:pt x="491871" y="46355"/>
                  </a:lnTo>
                  <a:lnTo>
                    <a:pt x="492175" y="46355"/>
                  </a:lnTo>
                  <a:lnTo>
                    <a:pt x="492480" y="46228"/>
                  </a:lnTo>
                  <a:lnTo>
                    <a:pt x="492645" y="46228"/>
                  </a:lnTo>
                  <a:lnTo>
                    <a:pt x="492798" y="46228"/>
                  </a:lnTo>
                  <a:lnTo>
                    <a:pt x="492950" y="46355"/>
                  </a:lnTo>
                  <a:lnTo>
                    <a:pt x="492645" y="46228"/>
                  </a:lnTo>
                  <a:lnTo>
                    <a:pt x="492328" y="46482"/>
                  </a:lnTo>
                  <a:lnTo>
                    <a:pt x="492480" y="46482"/>
                  </a:lnTo>
                  <a:lnTo>
                    <a:pt x="491705" y="46863"/>
                  </a:lnTo>
                  <a:lnTo>
                    <a:pt x="493420" y="46482"/>
                  </a:lnTo>
                  <a:lnTo>
                    <a:pt x="492950" y="46863"/>
                  </a:lnTo>
                  <a:lnTo>
                    <a:pt x="492645" y="46863"/>
                  </a:lnTo>
                  <a:lnTo>
                    <a:pt x="493102" y="47117"/>
                  </a:lnTo>
                  <a:lnTo>
                    <a:pt x="492696" y="47117"/>
                  </a:lnTo>
                  <a:lnTo>
                    <a:pt x="493420" y="47371"/>
                  </a:lnTo>
                  <a:lnTo>
                    <a:pt x="492950" y="47498"/>
                  </a:lnTo>
                  <a:lnTo>
                    <a:pt x="492645" y="47371"/>
                  </a:lnTo>
                  <a:lnTo>
                    <a:pt x="492023" y="47498"/>
                  </a:lnTo>
                  <a:lnTo>
                    <a:pt x="492023" y="47752"/>
                  </a:lnTo>
                  <a:lnTo>
                    <a:pt x="493420" y="47879"/>
                  </a:lnTo>
                  <a:lnTo>
                    <a:pt x="492328" y="48260"/>
                  </a:lnTo>
                  <a:lnTo>
                    <a:pt x="492480" y="48260"/>
                  </a:lnTo>
                  <a:lnTo>
                    <a:pt x="493725" y="48260"/>
                  </a:lnTo>
                  <a:lnTo>
                    <a:pt x="494817" y="47879"/>
                  </a:lnTo>
                  <a:lnTo>
                    <a:pt x="494499" y="47879"/>
                  </a:lnTo>
                  <a:lnTo>
                    <a:pt x="494969" y="47752"/>
                  </a:lnTo>
                  <a:lnTo>
                    <a:pt x="494042" y="47752"/>
                  </a:lnTo>
                  <a:lnTo>
                    <a:pt x="494195" y="47625"/>
                  </a:lnTo>
                  <a:lnTo>
                    <a:pt x="494042" y="47498"/>
                  </a:lnTo>
                  <a:lnTo>
                    <a:pt x="493877" y="47371"/>
                  </a:lnTo>
                  <a:lnTo>
                    <a:pt x="494195" y="47371"/>
                  </a:lnTo>
                  <a:lnTo>
                    <a:pt x="494195" y="46863"/>
                  </a:lnTo>
                  <a:lnTo>
                    <a:pt x="494499" y="46736"/>
                  </a:lnTo>
                  <a:lnTo>
                    <a:pt x="494499" y="46482"/>
                  </a:lnTo>
                  <a:lnTo>
                    <a:pt x="493877" y="46736"/>
                  </a:lnTo>
                  <a:lnTo>
                    <a:pt x="493877" y="46355"/>
                  </a:lnTo>
                  <a:lnTo>
                    <a:pt x="493725" y="46228"/>
                  </a:lnTo>
                  <a:lnTo>
                    <a:pt x="494499" y="46228"/>
                  </a:lnTo>
                  <a:lnTo>
                    <a:pt x="494499" y="46101"/>
                  </a:lnTo>
                  <a:lnTo>
                    <a:pt x="494347" y="46101"/>
                  </a:lnTo>
                  <a:lnTo>
                    <a:pt x="494042" y="45974"/>
                  </a:lnTo>
                  <a:lnTo>
                    <a:pt x="494652" y="45974"/>
                  </a:lnTo>
                  <a:lnTo>
                    <a:pt x="494499" y="45720"/>
                  </a:lnTo>
                  <a:lnTo>
                    <a:pt x="493877" y="45593"/>
                  </a:lnTo>
                  <a:lnTo>
                    <a:pt x="494195" y="45339"/>
                  </a:lnTo>
                  <a:lnTo>
                    <a:pt x="493725" y="45339"/>
                  </a:lnTo>
                  <a:lnTo>
                    <a:pt x="493877" y="45085"/>
                  </a:lnTo>
                  <a:lnTo>
                    <a:pt x="494499" y="44831"/>
                  </a:lnTo>
                  <a:lnTo>
                    <a:pt x="493877" y="44831"/>
                  </a:lnTo>
                  <a:lnTo>
                    <a:pt x="493725" y="44704"/>
                  </a:lnTo>
                  <a:lnTo>
                    <a:pt x="494347" y="44704"/>
                  </a:lnTo>
                  <a:lnTo>
                    <a:pt x="494499" y="44577"/>
                  </a:lnTo>
                  <a:lnTo>
                    <a:pt x="494195" y="44577"/>
                  </a:lnTo>
                  <a:lnTo>
                    <a:pt x="494499" y="44323"/>
                  </a:lnTo>
                  <a:lnTo>
                    <a:pt x="493877" y="44323"/>
                  </a:lnTo>
                  <a:lnTo>
                    <a:pt x="494347" y="44196"/>
                  </a:lnTo>
                  <a:lnTo>
                    <a:pt x="494042" y="44196"/>
                  </a:lnTo>
                  <a:lnTo>
                    <a:pt x="494195" y="43815"/>
                  </a:lnTo>
                  <a:lnTo>
                    <a:pt x="493572" y="43942"/>
                  </a:lnTo>
                  <a:lnTo>
                    <a:pt x="493572" y="44069"/>
                  </a:lnTo>
                  <a:lnTo>
                    <a:pt x="493420" y="44069"/>
                  </a:lnTo>
                  <a:lnTo>
                    <a:pt x="492798" y="43815"/>
                  </a:lnTo>
                  <a:lnTo>
                    <a:pt x="493674" y="43218"/>
                  </a:lnTo>
                  <a:lnTo>
                    <a:pt x="493560" y="42976"/>
                  </a:lnTo>
                  <a:lnTo>
                    <a:pt x="493420" y="42799"/>
                  </a:lnTo>
                  <a:lnTo>
                    <a:pt x="493572" y="42799"/>
                  </a:lnTo>
                  <a:lnTo>
                    <a:pt x="493255" y="42672"/>
                  </a:lnTo>
                  <a:lnTo>
                    <a:pt x="493344" y="42545"/>
                  </a:lnTo>
                  <a:lnTo>
                    <a:pt x="493420" y="42418"/>
                  </a:lnTo>
                  <a:lnTo>
                    <a:pt x="492950" y="42418"/>
                  </a:lnTo>
                  <a:lnTo>
                    <a:pt x="493255" y="42037"/>
                  </a:lnTo>
                  <a:lnTo>
                    <a:pt x="493102" y="42037"/>
                  </a:lnTo>
                  <a:lnTo>
                    <a:pt x="493420" y="41783"/>
                  </a:lnTo>
                  <a:lnTo>
                    <a:pt x="493572" y="41783"/>
                  </a:lnTo>
                  <a:lnTo>
                    <a:pt x="493572" y="41529"/>
                  </a:lnTo>
                  <a:lnTo>
                    <a:pt x="493661" y="41681"/>
                  </a:lnTo>
                  <a:lnTo>
                    <a:pt x="493725" y="41529"/>
                  </a:lnTo>
                  <a:lnTo>
                    <a:pt x="494042" y="41402"/>
                  </a:lnTo>
                  <a:lnTo>
                    <a:pt x="493420" y="41275"/>
                  </a:lnTo>
                  <a:lnTo>
                    <a:pt x="493572" y="41275"/>
                  </a:lnTo>
                  <a:lnTo>
                    <a:pt x="493572" y="41021"/>
                  </a:lnTo>
                  <a:lnTo>
                    <a:pt x="494195" y="40767"/>
                  </a:lnTo>
                  <a:lnTo>
                    <a:pt x="494652" y="40386"/>
                  </a:lnTo>
                  <a:lnTo>
                    <a:pt x="494969" y="40132"/>
                  </a:lnTo>
                  <a:close/>
                </a:path>
                <a:path w="1529080" h="2522854">
                  <a:moveTo>
                    <a:pt x="495122" y="50292"/>
                  </a:moveTo>
                  <a:lnTo>
                    <a:pt x="494042" y="50038"/>
                  </a:lnTo>
                  <a:lnTo>
                    <a:pt x="494499" y="49911"/>
                  </a:lnTo>
                  <a:lnTo>
                    <a:pt x="494195" y="49657"/>
                  </a:lnTo>
                  <a:lnTo>
                    <a:pt x="493877" y="49911"/>
                  </a:lnTo>
                  <a:lnTo>
                    <a:pt x="493255" y="49784"/>
                  </a:lnTo>
                  <a:lnTo>
                    <a:pt x="494652" y="49530"/>
                  </a:lnTo>
                  <a:lnTo>
                    <a:pt x="494042" y="49530"/>
                  </a:lnTo>
                  <a:lnTo>
                    <a:pt x="493725" y="49276"/>
                  </a:lnTo>
                  <a:lnTo>
                    <a:pt x="494195" y="49149"/>
                  </a:lnTo>
                  <a:lnTo>
                    <a:pt x="493420" y="48895"/>
                  </a:lnTo>
                  <a:lnTo>
                    <a:pt x="493725" y="48856"/>
                  </a:lnTo>
                  <a:lnTo>
                    <a:pt x="493572" y="48768"/>
                  </a:lnTo>
                  <a:lnTo>
                    <a:pt x="493877" y="48768"/>
                  </a:lnTo>
                  <a:lnTo>
                    <a:pt x="494347" y="48768"/>
                  </a:lnTo>
                  <a:lnTo>
                    <a:pt x="494652" y="48768"/>
                  </a:lnTo>
                  <a:lnTo>
                    <a:pt x="493420" y="48514"/>
                  </a:lnTo>
                  <a:lnTo>
                    <a:pt x="493877" y="48387"/>
                  </a:lnTo>
                  <a:lnTo>
                    <a:pt x="494347" y="48387"/>
                  </a:lnTo>
                  <a:lnTo>
                    <a:pt x="494195" y="48514"/>
                  </a:lnTo>
                  <a:lnTo>
                    <a:pt x="494652" y="48387"/>
                  </a:lnTo>
                  <a:lnTo>
                    <a:pt x="493953" y="48298"/>
                  </a:lnTo>
                  <a:lnTo>
                    <a:pt x="492709" y="48298"/>
                  </a:lnTo>
                  <a:lnTo>
                    <a:pt x="492556" y="48298"/>
                  </a:lnTo>
                  <a:lnTo>
                    <a:pt x="492798" y="48387"/>
                  </a:lnTo>
                  <a:lnTo>
                    <a:pt x="492175" y="48387"/>
                  </a:lnTo>
                  <a:lnTo>
                    <a:pt x="491705" y="48514"/>
                  </a:lnTo>
                  <a:lnTo>
                    <a:pt x="492175" y="48768"/>
                  </a:lnTo>
                  <a:lnTo>
                    <a:pt x="491401" y="48895"/>
                  </a:lnTo>
                  <a:lnTo>
                    <a:pt x="492950" y="49149"/>
                  </a:lnTo>
                  <a:lnTo>
                    <a:pt x="491401" y="49657"/>
                  </a:lnTo>
                  <a:lnTo>
                    <a:pt x="492480" y="49911"/>
                  </a:lnTo>
                  <a:lnTo>
                    <a:pt x="492950" y="50292"/>
                  </a:lnTo>
                  <a:lnTo>
                    <a:pt x="493572" y="50292"/>
                  </a:lnTo>
                  <a:lnTo>
                    <a:pt x="493877" y="50546"/>
                  </a:lnTo>
                  <a:lnTo>
                    <a:pt x="493572" y="50673"/>
                  </a:lnTo>
                  <a:lnTo>
                    <a:pt x="493255" y="50546"/>
                  </a:lnTo>
                  <a:lnTo>
                    <a:pt x="492950" y="50673"/>
                  </a:lnTo>
                  <a:lnTo>
                    <a:pt x="492950" y="50927"/>
                  </a:lnTo>
                  <a:lnTo>
                    <a:pt x="493255" y="50927"/>
                  </a:lnTo>
                  <a:lnTo>
                    <a:pt x="492950" y="51054"/>
                  </a:lnTo>
                  <a:lnTo>
                    <a:pt x="493255" y="51054"/>
                  </a:lnTo>
                  <a:lnTo>
                    <a:pt x="493255" y="51181"/>
                  </a:lnTo>
                  <a:lnTo>
                    <a:pt x="493420" y="51054"/>
                  </a:lnTo>
                  <a:lnTo>
                    <a:pt x="494042" y="51054"/>
                  </a:lnTo>
                  <a:lnTo>
                    <a:pt x="493420" y="50927"/>
                  </a:lnTo>
                  <a:lnTo>
                    <a:pt x="494195" y="50927"/>
                  </a:lnTo>
                  <a:lnTo>
                    <a:pt x="494499" y="50673"/>
                  </a:lnTo>
                  <a:lnTo>
                    <a:pt x="493877" y="50673"/>
                  </a:lnTo>
                  <a:lnTo>
                    <a:pt x="494347" y="50546"/>
                  </a:lnTo>
                  <a:lnTo>
                    <a:pt x="494195" y="50419"/>
                  </a:lnTo>
                  <a:lnTo>
                    <a:pt x="494652" y="50546"/>
                  </a:lnTo>
                  <a:lnTo>
                    <a:pt x="494893" y="50419"/>
                  </a:lnTo>
                  <a:lnTo>
                    <a:pt x="495122" y="50292"/>
                  </a:lnTo>
                  <a:close/>
                </a:path>
                <a:path w="1529080" h="2522854">
                  <a:moveTo>
                    <a:pt x="495592" y="48895"/>
                  </a:moveTo>
                  <a:lnTo>
                    <a:pt x="494868" y="49149"/>
                  </a:lnTo>
                  <a:lnTo>
                    <a:pt x="495592" y="48895"/>
                  </a:lnTo>
                  <a:close/>
                </a:path>
                <a:path w="1529080" h="2522854">
                  <a:moveTo>
                    <a:pt x="508000" y="222313"/>
                  </a:moveTo>
                  <a:lnTo>
                    <a:pt x="507847" y="222059"/>
                  </a:lnTo>
                  <a:lnTo>
                    <a:pt x="507530" y="222313"/>
                  </a:lnTo>
                  <a:lnTo>
                    <a:pt x="508000" y="222313"/>
                  </a:lnTo>
                  <a:close/>
                </a:path>
                <a:path w="1529080" h="2522854">
                  <a:moveTo>
                    <a:pt x="508546" y="222567"/>
                  </a:moveTo>
                  <a:lnTo>
                    <a:pt x="508317" y="222694"/>
                  </a:lnTo>
                  <a:lnTo>
                    <a:pt x="508000" y="222694"/>
                  </a:lnTo>
                  <a:lnTo>
                    <a:pt x="507847" y="222948"/>
                  </a:lnTo>
                  <a:lnTo>
                    <a:pt x="508317" y="222948"/>
                  </a:lnTo>
                  <a:lnTo>
                    <a:pt x="508546" y="222567"/>
                  </a:lnTo>
                  <a:close/>
                </a:path>
                <a:path w="1529080" h="2522854">
                  <a:moveTo>
                    <a:pt x="508812" y="223837"/>
                  </a:moveTo>
                  <a:lnTo>
                    <a:pt x="508622" y="223964"/>
                  </a:lnTo>
                  <a:lnTo>
                    <a:pt x="508812" y="223837"/>
                  </a:lnTo>
                  <a:close/>
                </a:path>
                <a:path w="1529080" h="2522854">
                  <a:moveTo>
                    <a:pt x="510247" y="226885"/>
                  </a:moveTo>
                  <a:lnTo>
                    <a:pt x="510019" y="226885"/>
                  </a:lnTo>
                  <a:lnTo>
                    <a:pt x="510171" y="227012"/>
                  </a:lnTo>
                  <a:lnTo>
                    <a:pt x="510247" y="226885"/>
                  </a:lnTo>
                  <a:close/>
                </a:path>
                <a:path w="1529080" h="2522854">
                  <a:moveTo>
                    <a:pt x="510298" y="225856"/>
                  </a:moveTo>
                  <a:lnTo>
                    <a:pt x="510019" y="225742"/>
                  </a:lnTo>
                  <a:lnTo>
                    <a:pt x="509549" y="226123"/>
                  </a:lnTo>
                  <a:lnTo>
                    <a:pt x="510019" y="225869"/>
                  </a:lnTo>
                  <a:lnTo>
                    <a:pt x="510171" y="225996"/>
                  </a:lnTo>
                  <a:lnTo>
                    <a:pt x="510286" y="225869"/>
                  </a:lnTo>
                  <a:close/>
                </a:path>
                <a:path w="1529080" h="2522854">
                  <a:moveTo>
                    <a:pt x="510489" y="226631"/>
                  </a:moveTo>
                  <a:lnTo>
                    <a:pt x="510324" y="226758"/>
                  </a:lnTo>
                  <a:lnTo>
                    <a:pt x="510247" y="226885"/>
                  </a:lnTo>
                  <a:lnTo>
                    <a:pt x="510489" y="226885"/>
                  </a:lnTo>
                  <a:lnTo>
                    <a:pt x="510489" y="226631"/>
                  </a:lnTo>
                  <a:close/>
                </a:path>
                <a:path w="1529080" h="2522854">
                  <a:moveTo>
                    <a:pt x="510641" y="226504"/>
                  </a:moveTo>
                  <a:lnTo>
                    <a:pt x="510171" y="226631"/>
                  </a:lnTo>
                  <a:lnTo>
                    <a:pt x="510489" y="226631"/>
                  </a:lnTo>
                  <a:lnTo>
                    <a:pt x="510641" y="226504"/>
                  </a:lnTo>
                  <a:close/>
                </a:path>
                <a:path w="1529080" h="2522854">
                  <a:moveTo>
                    <a:pt x="510641" y="225488"/>
                  </a:moveTo>
                  <a:lnTo>
                    <a:pt x="510400" y="225742"/>
                  </a:lnTo>
                  <a:lnTo>
                    <a:pt x="510641" y="225488"/>
                  </a:lnTo>
                  <a:close/>
                </a:path>
                <a:path w="1529080" h="2522854">
                  <a:moveTo>
                    <a:pt x="512660" y="226885"/>
                  </a:moveTo>
                  <a:lnTo>
                    <a:pt x="512495" y="227012"/>
                  </a:lnTo>
                  <a:lnTo>
                    <a:pt x="512622" y="226961"/>
                  </a:lnTo>
                  <a:close/>
                </a:path>
                <a:path w="1529080" h="2522854">
                  <a:moveTo>
                    <a:pt x="512660" y="221551"/>
                  </a:moveTo>
                  <a:lnTo>
                    <a:pt x="511721" y="221678"/>
                  </a:lnTo>
                  <a:lnTo>
                    <a:pt x="511263" y="221932"/>
                  </a:lnTo>
                  <a:lnTo>
                    <a:pt x="510946" y="221678"/>
                  </a:lnTo>
                  <a:lnTo>
                    <a:pt x="511098" y="221551"/>
                  </a:lnTo>
                  <a:lnTo>
                    <a:pt x="511416" y="221551"/>
                  </a:lnTo>
                  <a:lnTo>
                    <a:pt x="510641" y="221297"/>
                  </a:lnTo>
                  <a:lnTo>
                    <a:pt x="510794" y="221043"/>
                  </a:lnTo>
                  <a:lnTo>
                    <a:pt x="511886" y="220916"/>
                  </a:lnTo>
                  <a:lnTo>
                    <a:pt x="511721" y="220789"/>
                  </a:lnTo>
                  <a:lnTo>
                    <a:pt x="510489" y="220789"/>
                  </a:lnTo>
                  <a:lnTo>
                    <a:pt x="510489" y="221043"/>
                  </a:lnTo>
                  <a:lnTo>
                    <a:pt x="509866" y="221043"/>
                  </a:lnTo>
                  <a:lnTo>
                    <a:pt x="509092" y="221297"/>
                  </a:lnTo>
                  <a:lnTo>
                    <a:pt x="508000" y="221551"/>
                  </a:lnTo>
                  <a:lnTo>
                    <a:pt x="507695" y="222059"/>
                  </a:lnTo>
                  <a:lnTo>
                    <a:pt x="507847" y="222059"/>
                  </a:lnTo>
                  <a:lnTo>
                    <a:pt x="508317" y="222059"/>
                  </a:lnTo>
                  <a:lnTo>
                    <a:pt x="508000" y="222313"/>
                  </a:lnTo>
                  <a:lnTo>
                    <a:pt x="508152" y="222313"/>
                  </a:lnTo>
                  <a:lnTo>
                    <a:pt x="508000" y="222440"/>
                  </a:lnTo>
                  <a:lnTo>
                    <a:pt x="508622" y="222440"/>
                  </a:lnTo>
                  <a:lnTo>
                    <a:pt x="511454" y="222440"/>
                  </a:lnTo>
                  <a:lnTo>
                    <a:pt x="512140" y="221932"/>
                  </a:lnTo>
                  <a:lnTo>
                    <a:pt x="512660" y="221551"/>
                  </a:lnTo>
                  <a:close/>
                </a:path>
                <a:path w="1529080" h="2522854">
                  <a:moveTo>
                    <a:pt x="513613" y="228790"/>
                  </a:moveTo>
                  <a:close/>
                </a:path>
                <a:path w="1529080" h="2522854">
                  <a:moveTo>
                    <a:pt x="517931" y="226250"/>
                  </a:moveTo>
                  <a:lnTo>
                    <a:pt x="517156" y="226758"/>
                  </a:lnTo>
                  <a:lnTo>
                    <a:pt x="517461" y="227012"/>
                  </a:lnTo>
                  <a:lnTo>
                    <a:pt x="517626" y="226504"/>
                  </a:lnTo>
                  <a:lnTo>
                    <a:pt x="517931" y="226250"/>
                  </a:lnTo>
                  <a:close/>
                </a:path>
                <a:path w="1529080" h="2522854">
                  <a:moveTo>
                    <a:pt x="519950" y="227520"/>
                  </a:moveTo>
                  <a:close/>
                </a:path>
                <a:path w="1529080" h="2522854">
                  <a:moveTo>
                    <a:pt x="521970" y="235013"/>
                  </a:moveTo>
                  <a:lnTo>
                    <a:pt x="521804" y="235140"/>
                  </a:lnTo>
                  <a:lnTo>
                    <a:pt x="521970" y="235013"/>
                  </a:lnTo>
                  <a:close/>
                </a:path>
                <a:path w="1529080" h="2522854">
                  <a:moveTo>
                    <a:pt x="527392" y="234251"/>
                  </a:moveTo>
                  <a:lnTo>
                    <a:pt x="527088" y="234378"/>
                  </a:lnTo>
                  <a:lnTo>
                    <a:pt x="527392" y="234251"/>
                  </a:lnTo>
                  <a:close/>
                </a:path>
                <a:path w="1529080" h="2522854">
                  <a:moveTo>
                    <a:pt x="527443" y="240931"/>
                  </a:moveTo>
                  <a:lnTo>
                    <a:pt x="527342" y="241109"/>
                  </a:lnTo>
                  <a:lnTo>
                    <a:pt x="527240" y="241363"/>
                  </a:lnTo>
                  <a:lnTo>
                    <a:pt x="527443" y="240931"/>
                  </a:lnTo>
                  <a:close/>
                </a:path>
                <a:path w="1529080" h="2522854">
                  <a:moveTo>
                    <a:pt x="527558" y="240855"/>
                  </a:moveTo>
                  <a:close/>
                </a:path>
                <a:path w="1529080" h="2522854">
                  <a:moveTo>
                    <a:pt x="532206" y="245173"/>
                  </a:moveTo>
                  <a:lnTo>
                    <a:pt x="532053" y="245300"/>
                  </a:lnTo>
                  <a:lnTo>
                    <a:pt x="532053" y="245554"/>
                  </a:lnTo>
                  <a:lnTo>
                    <a:pt x="532206" y="245300"/>
                  </a:lnTo>
                  <a:lnTo>
                    <a:pt x="532206" y="245173"/>
                  </a:lnTo>
                  <a:close/>
                </a:path>
                <a:path w="1529080" h="2522854">
                  <a:moveTo>
                    <a:pt x="532282" y="240665"/>
                  </a:moveTo>
                  <a:lnTo>
                    <a:pt x="532053" y="240855"/>
                  </a:lnTo>
                  <a:lnTo>
                    <a:pt x="532282" y="240665"/>
                  </a:lnTo>
                  <a:close/>
                </a:path>
                <a:path w="1529080" h="2522854">
                  <a:moveTo>
                    <a:pt x="532511" y="240347"/>
                  </a:moveTo>
                  <a:lnTo>
                    <a:pt x="532206" y="240728"/>
                  </a:lnTo>
                  <a:lnTo>
                    <a:pt x="532333" y="240601"/>
                  </a:lnTo>
                  <a:lnTo>
                    <a:pt x="532511" y="240347"/>
                  </a:lnTo>
                  <a:close/>
                </a:path>
                <a:path w="1529080" h="2522854">
                  <a:moveTo>
                    <a:pt x="533298" y="245808"/>
                  </a:moveTo>
                  <a:lnTo>
                    <a:pt x="532828" y="245808"/>
                  </a:lnTo>
                  <a:lnTo>
                    <a:pt x="532980" y="245935"/>
                  </a:lnTo>
                  <a:lnTo>
                    <a:pt x="532676" y="246062"/>
                  </a:lnTo>
                  <a:lnTo>
                    <a:pt x="532980" y="246316"/>
                  </a:lnTo>
                  <a:lnTo>
                    <a:pt x="533298" y="245808"/>
                  </a:lnTo>
                  <a:close/>
                </a:path>
                <a:path w="1529080" h="2522854">
                  <a:moveTo>
                    <a:pt x="534225" y="245808"/>
                  </a:moveTo>
                  <a:lnTo>
                    <a:pt x="533298" y="245808"/>
                  </a:lnTo>
                  <a:lnTo>
                    <a:pt x="532828" y="246951"/>
                  </a:lnTo>
                  <a:lnTo>
                    <a:pt x="534225" y="245808"/>
                  </a:lnTo>
                  <a:close/>
                </a:path>
                <a:path w="1529080" h="2522854">
                  <a:moveTo>
                    <a:pt x="534847" y="247332"/>
                  </a:moveTo>
                  <a:lnTo>
                    <a:pt x="534720" y="247332"/>
                  </a:lnTo>
                  <a:lnTo>
                    <a:pt x="534695" y="247459"/>
                  </a:lnTo>
                  <a:lnTo>
                    <a:pt x="534847" y="247332"/>
                  </a:lnTo>
                  <a:close/>
                </a:path>
                <a:path w="1529080" h="2522854">
                  <a:moveTo>
                    <a:pt x="534847" y="246697"/>
                  </a:moveTo>
                  <a:lnTo>
                    <a:pt x="534225" y="247332"/>
                  </a:lnTo>
                  <a:lnTo>
                    <a:pt x="534720" y="247332"/>
                  </a:lnTo>
                  <a:lnTo>
                    <a:pt x="534847" y="246697"/>
                  </a:lnTo>
                  <a:close/>
                </a:path>
                <a:path w="1529080" h="2522854">
                  <a:moveTo>
                    <a:pt x="536549" y="248094"/>
                  </a:moveTo>
                  <a:lnTo>
                    <a:pt x="536397" y="248094"/>
                  </a:lnTo>
                  <a:lnTo>
                    <a:pt x="536244" y="248348"/>
                  </a:lnTo>
                  <a:lnTo>
                    <a:pt x="536244" y="248475"/>
                  </a:lnTo>
                  <a:lnTo>
                    <a:pt x="536549" y="248094"/>
                  </a:lnTo>
                  <a:close/>
                </a:path>
                <a:path w="1529080" h="2522854">
                  <a:moveTo>
                    <a:pt x="538213" y="244424"/>
                  </a:moveTo>
                  <a:lnTo>
                    <a:pt x="537794" y="244538"/>
                  </a:lnTo>
                  <a:lnTo>
                    <a:pt x="538099" y="244538"/>
                  </a:lnTo>
                  <a:close/>
                </a:path>
                <a:path w="1529080" h="2522854">
                  <a:moveTo>
                    <a:pt x="538264" y="244411"/>
                  </a:moveTo>
                  <a:close/>
                </a:path>
                <a:path w="1529080" h="2522854">
                  <a:moveTo>
                    <a:pt x="538568" y="244919"/>
                  </a:moveTo>
                  <a:lnTo>
                    <a:pt x="538099" y="245046"/>
                  </a:lnTo>
                  <a:lnTo>
                    <a:pt x="537946" y="244995"/>
                  </a:lnTo>
                  <a:lnTo>
                    <a:pt x="537819" y="245097"/>
                  </a:lnTo>
                  <a:lnTo>
                    <a:pt x="537692" y="245148"/>
                  </a:lnTo>
                  <a:lnTo>
                    <a:pt x="537857" y="245046"/>
                  </a:lnTo>
                  <a:lnTo>
                    <a:pt x="537019" y="245554"/>
                  </a:lnTo>
                  <a:lnTo>
                    <a:pt x="537171" y="245046"/>
                  </a:lnTo>
                  <a:lnTo>
                    <a:pt x="537298" y="244919"/>
                  </a:lnTo>
                  <a:lnTo>
                    <a:pt x="537946" y="244284"/>
                  </a:lnTo>
                  <a:lnTo>
                    <a:pt x="538099" y="243649"/>
                  </a:lnTo>
                  <a:lnTo>
                    <a:pt x="537171" y="244411"/>
                  </a:lnTo>
                  <a:lnTo>
                    <a:pt x="537171" y="243903"/>
                  </a:lnTo>
                  <a:lnTo>
                    <a:pt x="536702" y="244411"/>
                  </a:lnTo>
                  <a:lnTo>
                    <a:pt x="536867" y="244157"/>
                  </a:lnTo>
                  <a:lnTo>
                    <a:pt x="536702" y="244157"/>
                  </a:lnTo>
                  <a:lnTo>
                    <a:pt x="536867" y="243776"/>
                  </a:lnTo>
                  <a:lnTo>
                    <a:pt x="537019" y="243649"/>
                  </a:lnTo>
                  <a:lnTo>
                    <a:pt x="537171" y="243522"/>
                  </a:lnTo>
                  <a:lnTo>
                    <a:pt x="536867" y="243649"/>
                  </a:lnTo>
                  <a:lnTo>
                    <a:pt x="536867" y="243268"/>
                  </a:lnTo>
                  <a:lnTo>
                    <a:pt x="536397" y="243776"/>
                  </a:lnTo>
                  <a:lnTo>
                    <a:pt x="536549" y="243014"/>
                  </a:lnTo>
                  <a:lnTo>
                    <a:pt x="535622" y="243903"/>
                  </a:lnTo>
                  <a:lnTo>
                    <a:pt x="535584" y="243522"/>
                  </a:lnTo>
                  <a:lnTo>
                    <a:pt x="535927" y="243141"/>
                  </a:lnTo>
                  <a:lnTo>
                    <a:pt x="536244" y="243014"/>
                  </a:lnTo>
                  <a:lnTo>
                    <a:pt x="536244" y="242887"/>
                  </a:lnTo>
                  <a:lnTo>
                    <a:pt x="535927" y="243014"/>
                  </a:lnTo>
                  <a:lnTo>
                    <a:pt x="536079" y="242887"/>
                  </a:lnTo>
                  <a:lnTo>
                    <a:pt x="535774" y="243014"/>
                  </a:lnTo>
                  <a:lnTo>
                    <a:pt x="535774" y="242887"/>
                  </a:lnTo>
                  <a:lnTo>
                    <a:pt x="535622" y="242887"/>
                  </a:lnTo>
                  <a:lnTo>
                    <a:pt x="535152" y="243141"/>
                  </a:lnTo>
                  <a:lnTo>
                    <a:pt x="535305" y="243014"/>
                  </a:lnTo>
                  <a:lnTo>
                    <a:pt x="535000" y="243141"/>
                  </a:lnTo>
                  <a:lnTo>
                    <a:pt x="535305" y="242379"/>
                  </a:lnTo>
                  <a:lnTo>
                    <a:pt x="534073" y="243014"/>
                  </a:lnTo>
                  <a:lnTo>
                    <a:pt x="534428" y="242506"/>
                  </a:lnTo>
                  <a:lnTo>
                    <a:pt x="534695" y="242125"/>
                  </a:lnTo>
                  <a:lnTo>
                    <a:pt x="534377" y="242125"/>
                  </a:lnTo>
                  <a:lnTo>
                    <a:pt x="533908" y="241998"/>
                  </a:lnTo>
                  <a:lnTo>
                    <a:pt x="534073" y="241744"/>
                  </a:lnTo>
                  <a:lnTo>
                    <a:pt x="534225" y="241363"/>
                  </a:lnTo>
                  <a:lnTo>
                    <a:pt x="533298" y="242506"/>
                  </a:lnTo>
                  <a:lnTo>
                    <a:pt x="533349" y="241998"/>
                  </a:lnTo>
                  <a:lnTo>
                    <a:pt x="533603" y="241490"/>
                  </a:lnTo>
                  <a:lnTo>
                    <a:pt x="533603" y="241998"/>
                  </a:lnTo>
                  <a:lnTo>
                    <a:pt x="533755" y="241617"/>
                  </a:lnTo>
                  <a:lnTo>
                    <a:pt x="534530" y="240728"/>
                  </a:lnTo>
                  <a:lnTo>
                    <a:pt x="533298" y="241490"/>
                  </a:lnTo>
                  <a:lnTo>
                    <a:pt x="533666" y="240982"/>
                  </a:lnTo>
                  <a:lnTo>
                    <a:pt x="534073" y="240347"/>
                  </a:lnTo>
                  <a:lnTo>
                    <a:pt x="533133" y="240982"/>
                  </a:lnTo>
                  <a:lnTo>
                    <a:pt x="533209" y="240665"/>
                  </a:lnTo>
                  <a:lnTo>
                    <a:pt x="532676" y="240982"/>
                  </a:lnTo>
                  <a:lnTo>
                    <a:pt x="532358" y="240855"/>
                  </a:lnTo>
                  <a:lnTo>
                    <a:pt x="532142" y="240855"/>
                  </a:lnTo>
                  <a:lnTo>
                    <a:pt x="532053" y="240982"/>
                  </a:lnTo>
                  <a:lnTo>
                    <a:pt x="531736" y="240855"/>
                  </a:lnTo>
                  <a:lnTo>
                    <a:pt x="531901" y="240728"/>
                  </a:lnTo>
                  <a:lnTo>
                    <a:pt x="532053" y="240347"/>
                  </a:lnTo>
                  <a:lnTo>
                    <a:pt x="532358" y="239966"/>
                  </a:lnTo>
                  <a:lnTo>
                    <a:pt x="532511" y="240093"/>
                  </a:lnTo>
                  <a:lnTo>
                    <a:pt x="532701" y="239712"/>
                  </a:lnTo>
                  <a:lnTo>
                    <a:pt x="532828" y="239458"/>
                  </a:lnTo>
                  <a:lnTo>
                    <a:pt x="532358" y="239712"/>
                  </a:lnTo>
                  <a:lnTo>
                    <a:pt x="532511" y="239585"/>
                  </a:lnTo>
                  <a:lnTo>
                    <a:pt x="532206" y="239458"/>
                  </a:lnTo>
                  <a:lnTo>
                    <a:pt x="531736" y="239966"/>
                  </a:lnTo>
                  <a:lnTo>
                    <a:pt x="531431" y="239712"/>
                  </a:lnTo>
                  <a:lnTo>
                    <a:pt x="531279" y="239966"/>
                  </a:lnTo>
                  <a:lnTo>
                    <a:pt x="530656" y="240347"/>
                  </a:lnTo>
                  <a:lnTo>
                    <a:pt x="530783" y="240220"/>
                  </a:lnTo>
                  <a:lnTo>
                    <a:pt x="531317" y="239712"/>
                  </a:lnTo>
                  <a:lnTo>
                    <a:pt x="531583" y="239458"/>
                  </a:lnTo>
                  <a:lnTo>
                    <a:pt x="530961" y="239712"/>
                  </a:lnTo>
                  <a:lnTo>
                    <a:pt x="531126" y="239585"/>
                  </a:lnTo>
                  <a:lnTo>
                    <a:pt x="531279" y="239458"/>
                  </a:lnTo>
                  <a:lnTo>
                    <a:pt x="531583" y="239204"/>
                  </a:lnTo>
                  <a:lnTo>
                    <a:pt x="531279" y="239331"/>
                  </a:lnTo>
                  <a:lnTo>
                    <a:pt x="530656" y="239458"/>
                  </a:lnTo>
                  <a:lnTo>
                    <a:pt x="530504" y="239458"/>
                  </a:lnTo>
                  <a:lnTo>
                    <a:pt x="530733" y="239331"/>
                  </a:lnTo>
                  <a:lnTo>
                    <a:pt x="531583" y="238823"/>
                  </a:lnTo>
                  <a:lnTo>
                    <a:pt x="531279" y="238696"/>
                  </a:lnTo>
                  <a:lnTo>
                    <a:pt x="530961" y="238823"/>
                  </a:lnTo>
                  <a:lnTo>
                    <a:pt x="531279" y="238823"/>
                  </a:lnTo>
                  <a:lnTo>
                    <a:pt x="530656" y="239331"/>
                  </a:lnTo>
                  <a:lnTo>
                    <a:pt x="530339" y="239331"/>
                  </a:lnTo>
                  <a:lnTo>
                    <a:pt x="530186" y="239204"/>
                  </a:lnTo>
                  <a:lnTo>
                    <a:pt x="530555" y="238823"/>
                  </a:lnTo>
                  <a:lnTo>
                    <a:pt x="530796" y="238569"/>
                  </a:lnTo>
                  <a:lnTo>
                    <a:pt x="531279" y="238061"/>
                  </a:lnTo>
                  <a:lnTo>
                    <a:pt x="530034" y="238569"/>
                  </a:lnTo>
                  <a:lnTo>
                    <a:pt x="530580" y="237553"/>
                  </a:lnTo>
                  <a:lnTo>
                    <a:pt x="530656" y="237426"/>
                  </a:lnTo>
                  <a:lnTo>
                    <a:pt x="530034" y="237553"/>
                  </a:lnTo>
                  <a:lnTo>
                    <a:pt x="530186" y="236791"/>
                  </a:lnTo>
                  <a:lnTo>
                    <a:pt x="529882" y="236537"/>
                  </a:lnTo>
                  <a:lnTo>
                    <a:pt x="529107" y="237553"/>
                  </a:lnTo>
                  <a:lnTo>
                    <a:pt x="529183" y="237426"/>
                  </a:lnTo>
                  <a:lnTo>
                    <a:pt x="529729" y="236537"/>
                  </a:lnTo>
                  <a:lnTo>
                    <a:pt x="528942" y="237426"/>
                  </a:lnTo>
                  <a:lnTo>
                    <a:pt x="528789" y="237299"/>
                  </a:lnTo>
                  <a:lnTo>
                    <a:pt x="528840" y="237172"/>
                  </a:lnTo>
                  <a:lnTo>
                    <a:pt x="529107" y="236537"/>
                  </a:lnTo>
                  <a:lnTo>
                    <a:pt x="529158" y="236410"/>
                  </a:lnTo>
                  <a:lnTo>
                    <a:pt x="529259" y="236156"/>
                  </a:lnTo>
                  <a:lnTo>
                    <a:pt x="529259" y="236410"/>
                  </a:lnTo>
                  <a:lnTo>
                    <a:pt x="529412" y="236156"/>
                  </a:lnTo>
                  <a:lnTo>
                    <a:pt x="529412" y="235902"/>
                  </a:lnTo>
                  <a:lnTo>
                    <a:pt x="529729" y="235775"/>
                  </a:lnTo>
                  <a:lnTo>
                    <a:pt x="529882" y="235267"/>
                  </a:lnTo>
                  <a:lnTo>
                    <a:pt x="529564" y="235775"/>
                  </a:lnTo>
                  <a:lnTo>
                    <a:pt x="529412" y="235775"/>
                  </a:lnTo>
                  <a:lnTo>
                    <a:pt x="529412" y="235648"/>
                  </a:lnTo>
                  <a:lnTo>
                    <a:pt x="529107" y="236029"/>
                  </a:lnTo>
                  <a:lnTo>
                    <a:pt x="528485" y="236410"/>
                  </a:lnTo>
                  <a:lnTo>
                    <a:pt x="528701" y="236156"/>
                  </a:lnTo>
                  <a:lnTo>
                    <a:pt x="528802" y="236029"/>
                  </a:lnTo>
                  <a:lnTo>
                    <a:pt x="529564" y="235140"/>
                  </a:lnTo>
                  <a:lnTo>
                    <a:pt x="528942" y="235394"/>
                  </a:lnTo>
                  <a:lnTo>
                    <a:pt x="529107" y="235267"/>
                  </a:lnTo>
                  <a:lnTo>
                    <a:pt x="529259" y="235140"/>
                  </a:lnTo>
                  <a:lnTo>
                    <a:pt x="528942" y="235140"/>
                  </a:lnTo>
                  <a:lnTo>
                    <a:pt x="528789" y="234632"/>
                  </a:lnTo>
                  <a:lnTo>
                    <a:pt x="528332" y="235013"/>
                  </a:lnTo>
                  <a:lnTo>
                    <a:pt x="528167" y="234505"/>
                  </a:lnTo>
                  <a:lnTo>
                    <a:pt x="527088" y="235140"/>
                  </a:lnTo>
                  <a:lnTo>
                    <a:pt x="527088" y="234759"/>
                  </a:lnTo>
                  <a:lnTo>
                    <a:pt x="527088" y="234505"/>
                  </a:lnTo>
                  <a:lnTo>
                    <a:pt x="526935" y="234505"/>
                  </a:lnTo>
                  <a:lnTo>
                    <a:pt x="527240" y="233870"/>
                  </a:lnTo>
                  <a:lnTo>
                    <a:pt x="526770" y="234251"/>
                  </a:lnTo>
                  <a:lnTo>
                    <a:pt x="526770" y="233997"/>
                  </a:lnTo>
                  <a:lnTo>
                    <a:pt x="527088" y="233870"/>
                  </a:lnTo>
                  <a:lnTo>
                    <a:pt x="527088" y="233235"/>
                  </a:lnTo>
                  <a:lnTo>
                    <a:pt x="525995" y="233997"/>
                  </a:lnTo>
                  <a:lnTo>
                    <a:pt x="525691" y="233870"/>
                  </a:lnTo>
                  <a:lnTo>
                    <a:pt x="526313" y="233235"/>
                  </a:lnTo>
                  <a:lnTo>
                    <a:pt x="526262" y="233108"/>
                  </a:lnTo>
                  <a:lnTo>
                    <a:pt x="526161" y="232600"/>
                  </a:lnTo>
                  <a:lnTo>
                    <a:pt x="526313" y="232473"/>
                  </a:lnTo>
                  <a:lnTo>
                    <a:pt x="525995" y="232219"/>
                  </a:lnTo>
                  <a:lnTo>
                    <a:pt x="525221" y="232473"/>
                  </a:lnTo>
                  <a:lnTo>
                    <a:pt x="524598" y="232473"/>
                  </a:lnTo>
                  <a:lnTo>
                    <a:pt x="524738" y="232219"/>
                  </a:lnTo>
                  <a:lnTo>
                    <a:pt x="524941" y="231838"/>
                  </a:lnTo>
                  <a:lnTo>
                    <a:pt x="525068" y="231584"/>
                  </a:lnTo>
                  <a:lnTo>
                    <a:pt x="524141" y="231584"/>
                  </a:lnTo>
                  <a:lnTo>
                    <a:pt x="524167" y="231457"/>
                  </a:lnTo>
                  <a:lnTo>
                    <a:pt x="524294" y="230822"/>
                  </a:lnTo>
                  <a:lnTo>
                    <a:pt x="523671" y="231457"/>
                  </a:lnTo>
                  <a:lnTo>
                    <a:pt x="523671" y="231076"/>
                  </a:lnTo>
                  <a:lnTo>
                    <a:pt x="523049" y="231711"/>
                  </a:lnTo>
                  <a:lnTo>
                    <a:pt x="523519" y="231076"/>
                  </a:lnTo>
                  <a:lnTo>
                    <a:pt x="523989" y="230441"/>
                  </a:lnTo>
                  <a:lnTo>
                    <a:pt x="523671" y="230314"/>
                  </a:lnTo>
                  <a:lnTo>
                    <a:pt x="522897" y="231076"/>
                  </a:lnTo>
                  <a:lnTo>
                    <a:pt x="523011" y="230822"/>
                  </a:lnTo>
                  <a:lnTo>
                    <a:pt x="523519" y="229679"/>
                  </a:lnTo>
                  <a:lnTo>
                    <a:pt x="521652" y="230822"/>
                  </a:lnTo>
                  <a:lnTo>
                    <a:pt x="521728" y="230695"/>
                  </a:lnTo>
                  <a:lnTo>
                    <a:pt x="521868" y="230441"/>
                  </a:lnTo>
                  <a:lnTo>
                    <a:pt x="522274" y="229679"/>
                  </a:lnTo>
                  <a:lnTo>
                    <a:pt x="521970" y="229679"/>
                  </a:lnTo>
                  <a:lnTo>
                    <a:pt x="521652" y="229806"/>
                  </a:lnTo>
                  <a:lnTo>
                    <a:pt x="521970" y="229552"/>
                  </a:lnTo>
                  <a:lnTo>
                    <a:pt x="522122" y="229425"/>
                  </a:lnTo>
                  <a:lnTo>
                    <a:pt x="521970" y="229044"/>
                  </a:lnTo>
                  <a:lnTo>
                    <a:pt x="521804" y="228917"/>
                  </a:lnTo>
                  <a:lnTo>
                    <a:pt x="521500" y="228790"/>
                  </a:lnTo>
                  <a:lnTo>
                    <a:pt x="521804" y="228663"/>
                  </a:lnTo>
                  <a:lnTo>
                    <a:pt x="521652" y="228409"/>
                  </a:lnTo>
                  <a:lnTo>
                    <a:pt x="520420" y="229552"/>
                  </a:lnTo>
                  <a:lnTo>
                    <a:pt x="520509" y="229425"/>
                  </a:lnTo>
                  <a:lnTo>
                    <a:pt x="520877" y="228917"/>
                  </a:lnTo>
                  <a:lnTo>
                    <a:pt x="520725" y="228790"/>
                  </a:lnTo>
                  <a:lnTo>
                    <a:pt x="520573" y="228663"/>
                  </a:lnTo>
                  <a:lnTo>
                    <a:pt x="520649" y="228282"/>
                  </a:lnTo>
                  <a:lnTo>
                    <a:pt x="520725" y="227901"/>
                  </a:lnTo>
                  <a:lnTo>
                    <a:pt x="519950" y="228282"/>
                  </a:lnTo>
                  <a:lnTo>
                    <a:pt x="520103" y="228155"/>
                  </a:lnTo>
                  <a:lnTo>
                    <a:pt x="520255" y="228028"/>
                  </a:lnTo>
                  <a:lnTo>
                    <a:pt x="520103" y="227266"/>
                  </a:lnTo>
                  <a:lnTo>
                    <a:pt x="519950" y="227520"/>
                  </a:lnTo>
                  <a:lnTo>
                    <a:pt x="519836" y="227647"/>
                  </a:lnTo>
                  <a:lnTo>
                    <a:pt x="519176" y="227901"/>
                  </a:lnTo>
                  <a:lnTo>
                    <a:pt x="518858" y="228028"/>
                  </a:lnTo>
                  <a:lnTo>
                    <a:pt x="519176" y="227520"/>
                  </a:lnTo>
                  <a:lnTo>
                    <a:pt x="518553" y="228155"/>
                  </a:lnTo>
                  <a:lnTo>
                    <a:pt x="518236" y="228282"/>
                  </a:lnTo>
                  <a:lnTo>
                    <a:pt x="518553" y="227647"/>
                  </a:lnTo>
                  <a:lnTo>
                    <a:pt x="518083" y="228282"/>
                  </a:lnTo>
                  <a:lnTo>
                    <a:pt x="518134" y="227901"/>
                  </a:lnTo>
                  <a:lnTo>
                    <a:pt x="518236" y="227647"/>
                  </a:lnTo>
                  <a:lnTo>
                    <a:pt x="518083" y="227647"/>
                  </a:lnTo>
                  <a:lnTo>
                    <a:pt x="517626" y="228155"/>
                  </a:lnTo>
                  <a:lnTo>
                    <a:pt x="517626" y="227901"/>
                  </a:lnTo>
                  <a:lnTo>
                    <a:pt x="517626" y="227647"/>
                  </a:lnTo>
                  <a:lnTo>
                    <a:pt x="517931" y="227393"/>
                  </a:lnTo>
                  <a:lnTo>
                    <a:pt x="517309" y="227647"/>
                  </a:lnTo>
                  <a:lnTo>
                    <a:pt x="517461" y="227520"/>
                  </a:lnTo>
                  <a:lnTo>
                    <a:pt x="517626" y="227393"/>
                  </a:lnTo>
                  <a:lnTo>
                    <a:pt x="517626" y="227012"/>
                  </a:lnTo>
                  <a:lnTo>
                    <a:pt x="517626" y="226885"/>
                  </a:lnTo>
                  <a:lnTo>
                    <a:pt x="517461" y="227012"/>
                  </a:lnTo>
                  <a:lnTo>
                    <a:pt x="516851" y="227520"/>
                  </a:lnTo>
                  <a:lnTo>
                    <a:pt x="516890" y="227393"/>
                  </a:lnTo>
                  <a:lnTo>
                    <a:pt x="517004" y="227012"/>
                  </a:lnTo>
                  <a:lnTo>
                    <a:pt x="517156" y="226758"/>
                  </a:lnTo>
                  <a:lnTo>
                    <a:pt x="517156" y="226504"/>
                  </a:lnTo>
                  <a:lnTo>
                    <a:pt x="517309" y="226250"/>
                  </a:lnTo>
                  <a:lnTo>
                    <a:pt x="517156" y="226250"/>
                  </a:lnTo>
                  <a:lnTo>
                    <a:pt x="517156" y="226123"/>
                  </a:lnTo>
                  <a:lnTo>
                    <a:pt x="517156" y="225996"/>
                  </a:lnTo>
                  <a:lnTo>
                    <a:pt x="516851" y="225996"/>
                  </a:lnTo>
                  <a:lnTo>
                    <a:pt x="517156" y="225869"/>
                  </a:lnTo>
                  <a:lnTo>
                    <a:pt x="517004" y="225869"/>
                  </a:lnTo>
                  <a:lnTo>
                    <a:pt x="517004" y="225742"/>
                  </a:lnTo>
                  <a:lnTo>
                    <a:pt x="516686" y="226123"/>
                  </a:lnTo>
                  <a:lnTo>
                    <a:pt x="516686" y="225996"/>
                  </a:lnTo>
                  <a:lnTo>
                    <a:pt x="516382" y="226250"/>
                  </a:lnTo>
                  <a:lnTo>
                    <a:pt x="516534" y="226250"/>
                  </a:lnTo>
                  <a:lnTo>
                    <a:pt x="516851" y="226504"/>
                  </a:lnTo>
                  <a:lnTo>
                    <a:pt x="516534" y="226631"/>
                  </a:lnTo>
                  <a:lnTo>
                    <a:pt x="516382" y="226758"/>
                  </a:lnTo>
                  <a:lnTo>
                    <a:pt x="516382" y="226504"/>
                  </a:lnTo>
                  <a:lnTo>
                    <a:pt x="516229" y="226758"/>
                  </a:lnTo>
                  <a:lnTo>
                    <a:pt x="515759" y="227012"/>
                  </a:lnTo>
                  <a:lnTo>
                    <a:pt x="515912" y="226758"/>
                  </a:lnTo>
                  <a:lnTo>
                    <a:pt x="516305" y="226123"/>
                  </a:lnTo>
                  <a:lnTo>
                    <a:pt x="516420" y="225869"/>
                  </a:lnTo>
                  <a:lnTo>
                    <a:pt x="516534" y="225488"/>
                  </a:lnTo>
                  <a:lnTo>
                    <a:pt x="516064" y="225488"/>
                  </a:lnTo>
                  <a:lnTo>
                    <a:pt x="515912" y="225234"/>
                  </a:lnTo>
                  <a:lnTo>
                    <a:pt x="515607" y="225539"/>
                  </a:lnTo>
                  <a:lnTo>
                    <a:pt x="515607" y="228917"/>
                  </a:lnTo>
                  <a:lnTo>
                    <a:pt x="515454" y="229425"/>
                  </a:lnTo>
                  <a:lnTo>
                    <a:pt x="515289" y="229298"/>
                  </a:lnTo>
                  <a:lnTo>
                    <a:pt x="515505" y="229044"/>
                  </a:lnTo>
                  <a:lnTo>
                    <a:pt x="515607" y="228917"/>
                  </a:lnTo>
                  <a:lnTo>
                    <a:pt x="515607" y="225539"/>
                  </a:lnTo>
                  <a:lnTo>
                    <a:pt x="515137" y="225996"/>
                  </a:lnTo>
                  <a:lnTo>
                    <a:pt x="515137" y="229044"/>
                  </a:lnTo>
                  <a:lnTo>
                    <a:pt x="515137" y="229298"/>
                  </a:lnTo>
                  <a:lnTo>
                    <a:pt x="514985" y="229044"/>
                  </a:lnTo>
                  <a:lnTo>
                    <a:pt x="515137" y="229044"/>
                  </a:lnTo>
                  <a:lnTo>
                    <a:pt x="515137" y="225996"/>
                  </a:lnTo>
                  <a:lnTo>
                    <a:pt x="515175" y="225869"/>
                  </a:lnTo>
                  <a:lnTo>
                    <a:pt x="515213" y="225742"/>
                  </a:lnTo>
                  <a:lnTo>
                    <a:pt x="515213" y="225361"/>
                  </a:lnTo>
                  <a:lnTo>
                    <a:pt x="515137" y="225234"/>
                  </a:lnTo>
                  <a:lnTo>
                    <a:pt x="514667" y="225742"/>
                  </a:lnTo>
                  <a:lnTo>
                    <a:pt x="514667" y="225361"/>
                  </a:lnTo>
                  <a:lnTo>
                    <a:pt x="515137" y="225234"/>
                  </a:lnTo>
                  <a:lnTo>
                    <a:pt x="514832" y="225234"/>
                  </a:lnTo>
                  <a:lnTo>
                    <a:pt x="515137" y="225107"/>
                  </a:lnTo>
                  <a:lnTo>
                    <a:pt x="515454" y="223837"/>
                  </a:lnTo>
                  <a:lnTo>
                    <a:pt x="513118" y="225869"/>
                  </a:lnTo>
                  <a:lnTo>
                    <a:pt x="513168" y="225742"/>
                  </a:lnTo>
                  <a:lnTo>
                    <a:pt x="513740" y="224345"/>
                  </a:lnTo>
                  <a:lnTo>
                    <a:pt x="513588" y="224472"/>
                  </a:lnTo>
                  <a:lnTo>
                    <a:pt x="513588" y="223964"/>
                  </a:lnTo>
                  <a:lnTo>
                    <a:pt x="513588" y="223710"/>
                  </a:lnTo>
                  <a:lnTo>
                    <a:pt x="512038" y="223964"/>
                  </a:lnTo>
                  <a:lnTo>
                    <a:pt x="512318" y="223202"/>
                  </a:lnTo>
                  <a:lnTo>
                    <a:pt x="512406" y="222948"/>
                  </a:lnTo>
                  <a:lnTo>
                    <a:pt x="512495" y="222694"/>
                  </a:lnTo>
                  <a:lnTo>
                    <a:pt x="512660" y="222440"/>
                  </a:lnTo>
                  <a:lnTo>
                    <a:pt x="512191" y="222694"/>
                  </a:lnTo>
                  <a:lnTo>
                    <a:pt x="511886" y="222948"/>
                  </a:lnTo>
                  <a:lnTo>
                    <a:pt x="512114" y="222694"/>
                  </a:lnTo>
                  <a:lnTo>
                    <a:pt x="512343" y="222440"/>
                  </a:lnTo>
                  <a:lnTo>
                    <a:pt x="511721" y="222694"/>
                  </a:lnTo>
                  <a:lnTo>
                    <a:pt x="511098" y="222694"/>
                  </a:lnTo>
                  <a:lnTo>
                    <a:pt x="511276" y="222567"/>
                  </a:lnTo>
                  <a:lnTo>
                    <a:pt x="508927" y="222567"/>
                  </a:lnTo>
                  <a:lnTo>
                    <a:pt x="508622" y="222948"/>
                  </a:lnTo>
                  <a:lnTo>
                    <a:pt x="508469" y="223075"/>
                  </a:lnTo>
                  <a:lnTo>
                    <a:pt x="508469" y="223329"/>
                  </a:lnTo>
                  <a:lnTo>
                    <a:pt x="508927" y="223202"/>
                  </a:lnTo>
                  <a:lnTo>
                    <a:pt x="508622" y="223456"/>
                  </a:lnTo>
                  <a:lnTo>
                    <a:pt x="509397" y="223456"/>
                  </a:lnTo>
                  <a:lnTo>
                    <a:pt x="508812" y="223837"/>
                  </a:lnTo>
                  <a:lnTo>
                    <a:pt x="509397" y="223837"/>
                  </a:lnTo>
                  <a:lnTo>
                    <a:pt x="508317" y="224091"/>
                  </a:lnTo>
                  <a:lnTo>
                    <a:pt x="509549" y="224345"/>
                  </a:lnTo>
                  <a:lnTo>
                    <a:pt x="508622" y="224853"/>
                  </a:lnTo>
                  <a:lnTo>
                    <a:pt x="509549" y="224472"/>
                  </a:lnTo>
                  <a:lnTo>
                    <a:pt x="509244" y="225107"/>
                  </a:lnTo>
                  <a:lnTo>
                    <a:pt x="509714" y="225107"/>
                  </a:lnTo>
                  <a:lnTo>
                    <a:pt x="509600" y="225361"/>
                  </a:lnTo>
                  <a:lnTo>
                    <a:pt x="509549" y="225742"/>
                  </a:lnTo>
                  <a:lnTo>
                    <a:pt x="510019" y="225234"/>
                  </a:lnTo>
                  <a:lnTo>
                    <a:pt x="510324" y="225361"/>
                  </a:lnTo>
                  <a:lnTo>
                    <a:pt x="510565" y="225234"/>
                  </a:lnTo>
                  <a:lnTo>
                    <a:pt x="510794" y="225107"/>
                  </a:lnTo>
                  <a:lnTo>
                    <a:pt x="510641" y="225361"/>
                  </a:lnTo>
                  <a:lnTo>
                    <a:pt x="510641" y="225488"/>
                  </a:lnTo>
                  <a:lnTo>
                    <a:pt x="510400" y="225869"/>
                  </a:lnTo>
                  <a:lnTo>
                    <a:pt x="510324" y="225996"/>
                  </a:lnTo>
                  <a:lnTo>
                    <a:pt x="510019" y="226250"/>
                  </a:lnTo>
                  <a:lnTo>
                    <a:pt x="510603" y="225869"/>
                  </a:lnTo>
                  <a:lnTo>
                    <a:pt x="510794" y="225742"/>
                  </a:lnTo>
                  <a:lnTo>
                    <a:pt x="510324" y="226250"/>
                  </a:lnTo>
                  <a:lnTo>
                    <a:pt x="510794" y="225996"/>
                  </a:lnTo>
                  <a:lnTo>
                    <a:pt x="510641" y="226504"/>
                  </a:lnTo>
                  <a:lnTo>
                    <a:pt x="510794" y="226504"/>
                  </a:lnTo>
                  <a:lnTo>
                    <a:pt x="510946" y="226250"/>
                  </a:lnTo>
                  <a:lnTo>
                    <a:pt x="511263" y="226250"/>
                  </a:lnTo>
                  <a:lnTo>
                    <a:pt x="510641" y="226758"/>
                  </a:lnTo>
                  <a:lnTo>
                    <a:pt x="510489" y="227012"/>
                  </a:lnTo>
                  <a:lnTo>
                    <a:pt x="510794" y="227012"/>
                  </a:lnTo>
                  <a:lnTo>
                    <a:pt x="511098" y="226885"/>
                  </a:lnTo>
                  <a:lnTo>
                    <a:pt x="511416" y="226758"/>
                  </a:lnTo>
                  <a:lnTo>
                    <a:pt x="511721" y="226631"/>
                  </a:lnTo>
                  <a:lnTo>
                    <a:pt x="511568" y="227393"/>
                  </a:lnTo>
                  <a:lnTo>
                    <a:pt x="512191" y="226885"/>
                  </a:lnTo>
                  <a:lnTo>
                    <a:pt x="512191" y="227012"/>
                  </a:lnTo>
                  <a:lnTo>
                    <a:pt x="512292" y="226885"/>
                  </a:lnTo>
                  <a:lnTo>
                    <a:pt x="512495" y="226631"/>
                  </a:lnTo>
                  <a:lnTo>
                    <a:pt x="512813" y="226250"/>
                  </a:lnTo>
                  <a:lnTo>
                    <a:pt x="513283" y="226123"/>
                  </a:lnTo>
                  <a:lnTo>
                    <a:pt x="512965" y="226504"/>
                  </a:lnTo>
                  <a:lnTo>
                    <a:pt x="512660" y="226631"/>
                  </a:lnTo>
                  <a:lnTo>
                    <a:pt x="512813" y="226631"/>
                  </a:lnTo>
                  <a:lnTo>
                    <a:pt x="512711" y="226758"/>
                  </a:lnTo>
                  <a:lnTo>
                    <a:pt x="512660" y="226885"/>
                  </a:lnTo>
                  <a:lnTo>
                    <a:pt x="513118" y="226758"/>
                  </a:lnTo>
                  <a:lnTo>
                    <a:pt x="513029" y="227012"/>
                  </a:lnTo>
                  <a:lnTo>
                    <a:pt x="512660" y="227520"/>
                  </a:lnTo>
                  <a:lnTo>
                    <a:pt x="512660" y="226949"/>
                  </a:lnTo>
                  <a:lnTo>
                    <a:pt x="512343" y="227520"/>
                  </a:lnTo>
                  <a:lnTo>
                    <a:pt x="512343" y="227012"/>
                  </a:lnTo>
                  <a:lnTo>
                    <a:pt x="511886" y="228028"/>
                  </a:lnTo>
                  <a:lnTo>
                    <a:pt x="512292" y="227012"/>
                  </a:lnTo>
                  <a:lnTo>
                    <a:pt x="512495" y="227012"/>
                  </a:lnTo>
                  <a:lnTo>
                    <a:pt x="512660" y="226631"/>
                  </a:lnTo>
                  <a:lnTo>
                    <a:pt x="512343" y="226885"/>
                  </a:lnTo>
                  <a:lnTo>
                    <a:pt x="512191" y="227012"/>
                  </a:lnTo>
                  <a:lnTo>
                    <a:pt x="511797" y="227901"/>
                  </a:lnTo>
                  <a:lnTo>
                    <a:pt x="511886" y="228282"/>
                  </a:lnTo>
                  <a:lnTo>
                    <a:pt x="512089" y="228028"/>
                  </a:lnTo>
                  <a:lnTo>
                    <a:pt x="512191" y="227901"/>
                  </a:lnTo>
                  <a:lnTo>
                    <a:pt x="512343" y="228282"/>
                  </a:lnTo>
                  <a:lnTo>
                    <a:pt x="512724" y="227901"/>
                  </a:lnTo>
                  <a:lnTo>
                    <a:pt x="512965" y="227647"/>
                  </a:lnTo>
                  <a:lnTo>
                    <a:pt x="513359" y="227520"/>
                  </a:lnTo>
                  <a:lnTo>
                    <a:pt x="513740" y="227393"/>
                  </a:lnTo>
                  <a:lnTo>
                    <a:pt x="512191" y="229044"/>
                  </a:lnTo>
                  <a:lnTo>
                    <a:pt x="512965" y="228663"/>
                  </a:lnTo>
                  <a:lnTo>
                    <a:pt x="513892" y="227901"/>
                  </a:lnTo>
                  <a:lnTo>
                    <a:pt x="513740" y="228282"/>
                  </a:lnTo>
                  <a:lnTo>
                    <a:pt x="513397" y="228663"/>
                  </a:lnTo>
                  <a:lnTo>
                    <a:pt x="513435" y="229044"/>
                  </a:lnTo>
                  <a:lnTo>
                    <a:pt x="513588" y="228790"/>
                  </a:lnTo>
                  <a:lnTo>
                    <a:pt x="513702" y="228663"/>
                  </a:lnTo>
                  <a:lnTo>
                    <a:pt x="514057" y="228155"/>
                  </a:lnTo>
                  <a:lnTo>
                    <a:pt x="513892" y="228663"/>
                  </a:lnTo>
                  <a:lnTo>
                    <a:pt x="513740" y="228917"/>
                  </a:lnTo>
                  <a:lnTo>
                    <a:pt x="513600" y="228803"/>
                  </a:lnTo>
                  <a:lnTo>
                    <a:pt x="513435" y="229425"/>
                  </a:lnTo>
                  <a:lnTo>
                    <a:pt x="513930" y="228917"/>
                  </a:lnTo>
                  <a:lnTo>
                    <a:pt x="514057" y="228790"/>
                  </a:lnTo>
                  <a:lnTo>
                    <a:pt x="513740" y="229298"/>
                  </a:lnTo>
                  <a:lnTo>
                    <a:pt x="514985" y="229298"/>
                  </a:lnTo>
                  <a:lnTo>
                    <a:pt x="514515" y="229806"/>
                  </a:lnTo>
                  <a:lnTo>
                    <a:pt x="515137" y="229806"/>
                  </a:lnTo>
                  <a:lnTo>
                    <a:pt x="515264" y="230314"/>
                  </a:lnTo>
                  <a:lnTo>
                    <a:pt x="515289" y="230949"/>
                  </a:lnTo>
                  <a:lnTo>
                    <a:pt x="515759" y="230695"/>
                  </a:lnTo>
                  <a:lnTo>
                    <a:pt x="515683" y="230822"/>
                  </a:lnTo>
                  <a:lnTo>
                    <a:pt x="515607" y="231203"/>
                  </a:lnTo>
                  <a:lnTo>
                    <a:pt x="515759" y="230949"/>
                  </a:lnTo>
                  <a:lnTo>
                    <a:pt x="516382" y="230822"/>
                  </a:lnTo>
                  <a:lnTo>
                    <a:pt x="517156" y="230695"/>
                  </a:lnTo>
                  <a:lnTo>
                    <a:pt x="517004" y="231203"/>
                  </a:lnTo>
                  <a:lnTo>
                    <a:pt x="516851" y="231457"/>
                  </a:lnTo>
                  <a:lnTo>
                    <a:pt x="516851" y="231711"/>
                  </a:lnTo>
                  <a:lnTo>
                    <a:pt x="517779" y="230695"/>
                  </a:lnTo>
                  <a:lnTo>
                    <a:pt x="517626" y="231076"/>
                  </a:lnTo>
                  <a:lnTo>
                    <a:pt x="517461" y="231203"/>
                  </a:lnTo>
                  <a:lnTo>
                    <a:pt x="517779" y="231711"/>
                  </a:lnTo>
                  <a:lnTo>
                    <a:pt x="518553" y="231711"/>
                  </a:lnTo>
                  <a:lnTo>
                    <a:pt x="518236" y="232600"/>
                  </a:lnTo>
                  <a:lnTo>
                    <a:pt x="518858" y="231838"/>
                  </a:lnTo>
                  <a:lnTo>
                    <a:pt x="518401" y="233108"/>
                  </a:lnTo>
                  <a:lnTo>
                    <a:pt x="519176" y="232219"/>
                  </a:lnTo>
                  <a:lnTo>
                    <a:pt x="519023" y="232854"/>
                  </a:lnTo>
                  <a:lnTo>
                    <a:pt x="518858" y="232981"/>
                  </a:lnTo>
                  <a:lnTo>
                    <a:pt x="519023" y="233616"/>
                  </a:lnTo>
                  <a:lnTo>
                    <a:pt x="519798" y="233108"/>
                  </a:lnTo>
                  <a:lnTo>
                    <a:pt x="519328" y="233616"/>
                  </a:lnTo>
                  <a:lnTo>
                    <a:pt x="519950" y="233108"/>
                  </a:lnTo>
                  <a:lnTo>
                    <a:pt x="519861" y="233235"/>
                  </a:lnTo>
                  <a:lnTo>
                    <a:pt x="519480" y="233743"/>
                  </a:lnTo>
                  <a:lnTo>
                    <a:pt x="519633" y="233743"/>
                  </a:lnTo>
                  <a:lnTo>
                    <a:pt x="519950" y="233235"/>
                  </a:lnTo>
                  <a:lnTo>
                    <a:pt x="520255" y="233235"/>
                  </a:lnTo>
                  <a:lnTo>
                    <a:pt x="519912" y="233997"/>
                  </a:lnTo>
                  <a:lnTo>
                    <a:pt x="520420" y="233997"/>
                  </a:lnTo>
                  <a:lnTo>
                    <a:pt x="520560" y="233997"/>
                  </a:lnTo>
                  <a:lnTo>
                    <a:pt x="520255" y="234251"/>
                  </a:lnTo>
                  <a:lnTo>
                    <a:pt x="520103" y="234378"/>
                  </a:lnTo>
                  <a:lnTo>
                    <a:pt x="519633" y="234759"/>
                  </a:lnTo>
                  <a:lnTo>
                    <a:pt x="520255" y="234505"/>
                  </a:lnTo>
                  <a:lnTo>
                    <a:pt x="520420" y="234378"/>
                  </a:lnTo>
                  <a:lnTo>
                    <a:pt x="520573" y="234251"/>
                  </a:lnTo>
                  <a:lnTo>
                    <a:pt x="520471" y="234416"/>
                  </a:lnTo>
                  <a:lnTo>
                    <a:pt x="520573" y="234632"/>
                  </a:lnTo>
                  <a:lnTo>
                    <a:pt x="520877" y="234632"/>
                  </a:lnTo>
                  <a:lnTo>
                    <a:pt x="520573" y="235013"/>
                  </a:lnTo>
                  <a:lnTo>
                    <a:pt x="520725" y="235267"/>
                  </a:lnTo>
                  <a:lnTo>
                    <a:pt x="521195" y="235267"/>
                  </a:lnTo>
                  <a:lnTo>
                    <a:pt x="521500" y="235648"/>
                  </a:lnTo>
                  <a:lnTo>
                    <a:pt x="521563" y="235204"/>
                  </a:lnTo>
                  <a:lnTo>
                    <a:pt x="522122" y="234759"/>
                  </a:lnTo>
                  <a:lnTo>
                    <a:pt x="521970" y="235013"/>
                  </a:lnTo>
                  <a:lnTo>
                    <a:pt x="522274" y="234759"/>
                  </a:lnTo>
                  <a:lnTo>
                    <a:pt x="521995" y="235140"/>
                  </a:lnTo>
                  <a:lnTo>
                    <a:pt x="521804" y="235267"/>
                  </a:lnTo>
                  <a:lnTo>
                    <a:pt x="521944" y="235204"/>
                  </a:lnTo>
                  <a:lnTo>
                    <a:pt x="521652" y="235648"/>
                  </a:lnTo>
                  <a:lnTo>
                    <a:pt x="521970" y="235394"/>
                  </a:lnTo>
                  <a:lnTo>
                    <a:pt x="521728" y="235648"/>
                  </a:lnTo>
                  <a:lnTo>
                    <a:pt x="521500" y="235902"/>
                  </a:lnTo>
                  <a:lnTo>
                    <a:pt x="521804" y="235648"/>
                  </a:lnTo>
                  <a:lnTo>
                    <a:pt x="521347" y="236537"/>
                  </a:lnTo>
                  <a:lnTo>
                    <a:pt x="521804" y="236029"/>
                  </a:lnTo>
                  <a:lnTo>
                    <a:pt x="521970" y="236537"/>
                  </a:lnTo>
                  <a:lnTo>
                    <a:pt x="522274" y="236537"/>
                  </a:lnTo>
                  <a:lnTo>
                    <a:pt x="522592" y="236664"/>
                  </a:lnTo>
                  <a:lnTo>
                    <a:pt x="522897" y="236156"/>
                  </a:lnTo>
                  <a:lnTo>
                    <a:pt x="522897" y="236410"/>
                  </a:lnTo>
                  <a:lnTo>
                    <a:pt x="523367" y="236156"/>
                  </a:lnTo>
                  <a:lnTo>
                    <a:pt x="523265" y="236791"/>
                  </a:lnTo>
                  <a:lnTo>
                    <a:pt x="523201" y="237045"/>
                  </a:lnTo>
                  <a:lnTo>
                    <a:pt x="523519" y="237172"/>
                  </a:lnTo>
                  <a:lnTo>
                    <a:pt x="523824" y="237045"/>
                  </a:lnTo>
                  <a:lnTo>
                    <a:pt x="523824" y="236791"/>
                  </a:lnTo>
                  <a:lnTo>
                    <a:pt x="524141" y="236537"/>
                  </a:lnTo>
                  <a:lnTo>
                    <a:pt x="523824" y="237045"/>
                  </a:lnTo>
                  <a:lnTo>
                    <a:pt x="523989" y="237172"/>
                  </a:lnTo>
                  <a:lnTo>
                    <a:pt x="523671" y="237299"/>
                  </a:lnTo>
                  <a:lnTo>
                    <a:pt x="523989" y="237426"/>
                  </a:lnTo>
                  <a:lnTo>
                    <a:pt x="524141" y="237553"/>
                  </a:lnTo>
                  <a:lnTo>
                    <a:pt x="524598" y="237426"/>
                  </a:lnTo>
                  <a:lnTo>
                    <a:pt x="524916" y="237172"/>
                  </a:lnTo>
                  <a:lnTo>
                    <a:pt x="524916" y="237426"/>
                  </a:lnTo>
                  <a:lnTo>
                    <a:pt x="524764" y="237553"/>
                  </a:lnTo>
                  <a:lnTo>
                    <a:pt x="525538" y="237299"/>
                  </a:lnTo>
                  <a:lnTo>
                    <a:pt x="524446" y="239458"/>
                  </a:lnTo>
                  <a:lnTo>
                    <a:pt x="525538" y="238823"/>
                  </a:lnTo>
                  <a:lnTo>
                    <a:pt x="525995" y="238823"/>
                  </a:lnTo>
                  <a:lnTo>
                    <a:pt x="526161" y="238950"/>
                  </a:lnTo>
                  <a:lnTo>
                    <a:pt x="525691" y="238950"/>
                  </a:lnTo>
                  <a:lnTo>
                    <a:pt x="525691" y="239331"/>
                  </a:lnTo>
                  <a:lnTo>
                    <a:pt x="526465" y="238950"/>
                  </a:lnTo>
                  <a:lnTo>
                    <a:pt x="525995" y="239966"/>
                  </a:lnTo>
                  <a:lnTo>
                    <a:pt x="526618" y="239585"/>
                  </a:lnTo>
                  <a:lnTo>
                    <a:pt x="525843" y="240982"/>
                  </a:lnTo>
                  <a:lnTo>
                    <a:pt x="527392" y="240220"/>
                  </a:lnTo>
                  <a:lnTo>
                    <a:pt x="527088" y="241109"/>
                  </a:lnTo>
                  <a:lnTo>
                    <a:pt x="527240" y="240855"/>
                  </a:lnTo>
                  <a:lnTo>
                    <a:pt x="527558" y="240728"/>
                  </a:lnTo>
                  <a:lnTo>
                    <a:pt x="527558" y="240855"/>
                  </a:lnTo>
                  <a:lnTo>
                    <a:pt x="528485" y="240982"/>
                  </a:lnTo>
                  <a:lnTo>
                    <a:pt x="528535" y="242506"/>
                  </a:lnTo>
                  <a:lnTo>
                    <a:pt x="528789" y="243141"/>
                  </a:lnTo>
                  <a:lnTo>
                    <a:pt x="528942" y="243268"/>
                  </a:lnTo>
                  <a:lnTo>
                    <a:pt x="530186" y="241998"/>
                  </a:lnTo>
                  <a:lnTo>
                    <a:pt x="529882" y="242760"/>
                  </a:lnTo>
                  <a:lnTo>
                    <a:pt x="529412" y="243141"/>
                  </a:lnTo>
                  <a:lnTo>
                    <a:pt x="530339" y="243014"/>
                  </a:lnTo>
                  <a:lnTo>
                    <a:pt x="530186" y="244157"/>
                  </a:lnTo>
                  <a:lnTo>
                    <a:pt x="531126" y="243903"/>
                  </a:lnTo>
                  <a:lnTo>
                    <a:pt x="530809" y="244157"/>
                  </a:lnTo>
                  <a:lnTo>
                    <a:pt x="530656" y="244538"/>
                  </a:lnTo>
                  <a:lnTo>
                    <a:pt x="531126" y="244411"/>
                  </a:lnTo>
                  <a:lnTo>
                    <a:pt x="531063" y="244665"/>
                  </a:lnTo>
                  <a:lnTo>
                    <a:pt x="530961" y="244919"/>
                  </a:lnTo>
                  <a:lnTo>
                    <a:pt x="531723" y="244424"/>
                  </a:lnTo>
                  <a:lnTo>
                    <a:pt x="531507" y="244665"/>
                  </a:lnTo>
                  <a:lnTo>
                    <a:pt x="531279" y="244919"/>
                  </a:lnTo>
                  <a:lnTo>
                    <a:pt x="531583" y="244665"/>
                  </a:lnTo>
                  <a:lnTo>
                    <a:pt x="531583" y="245173"/>
                  </a:lnTo>
                  <a:lnTo>
                    <a:pt x="531901" y="244665"/>
                  </a:lnTo>
                  <a:lnTo>
                    <a:pt x="531901" y="245046"/>
                  </a:lnTo>
                  <a:lnTo>
                    <a:pt x="532358" y="244919"/>
                  </a:lnTo>
                  <a:lnTo>
                    <a:pt x="532206" y="245173"/>
                  </a:lnTo>
                  <a:lnTo>
                    <a:pt x="532676" y="244919"/>
                  </a:lnTo>
                  <a:lnTo>
                    <a:pt x="532358" y="245681"/>
                  </a:lnTo>
                  <a:lnTo>
                    <a:pt x="533133" y="245681"/>
                  </a:lnTo>
                  <a:lnTo>
                    <a:pt x="534377" y="245681"/>
                  </a:lnTo>
                  <a:lnTo>
                    <a:pt x="538099" y="245681"/>
                  </a:lnTo>
                  <a:lnTo>
                    <a:pt x="538175" y="245554"/>
                  </a:lnTo>
                  <a:lnTo>
                    <a:pt x="538492" y="245046"/>
                  </a:lnTo>
                  <a:lnTo>
                    <a:pt x="538568" y="244919"/>
                  </a:lnTo>
                  <a:close/>
                </a:path>
                <a:path w="1529080" h="2522854">
                  <a:moveTo>
                    <a:pt x="538721" y="244411"/>
                  </a:moveTo>
                  <a:lnTo>
                    <a:pt x="538099" y="244538"/>
                  </a:lnTo>
                  <a:lnTo>
                    <a:pt x="538264" y="244538"/>
                  </a:lnTo>
                  <a:lnTo>
                    <a:pt x="537641" y="244919"/>
                  </a:lnTo>
                  <a:lnTo>
                    <a:pt x="537946" y="244919"/>
                  </a:lnTo>
                  <a:lnTo>
                    <a:pt x="538226" y="244919"/>
                  </a:lnTo>
                  <a:lnTo>
                    <a:pt x="538721" y="244411"/>
                  </a:lnTo>
                  <a:close/>
                </a:path>
                <a:path w="1529080" h="2522854">
                  <a:moveTo>
                    <a:pt x="538721" y="243903"/>
                  </a:moveTo>
                  <a:lnTo>
                    <a:pt x="538099" y="244411"/>
                  </a:lnTo>
                  <a:lnTo>
                    <a:pt x="538226" y="244411"/>
                  </a:lnTo>
                  <a:lnTo>
                    <a:pt x="538721" y="243903"/>
                  </a:lnTo>
                  <a:close/>
                </a:path>
                <a:path w="1529080" h="2522854">
                  <a:moveTo>
                    <a:pt x="540270" y="244538"/>
                  </a:moveTo>
                  <a:lnTo>
                    <a:pt x="539813" y="245173"/>
                  </a:lnTo>
                  <a:lnTo>
                    <a:pt x="540118" y="245300"/>
                  </a:lnTo>
                  <a:lnTo>
                    <a:pt x="539965" y="245173"/>
                  </a:lnTo>
                  <a:lnTo>
                    <a:pt x="540156" y="244919"/>
                  </a:lnTo>
                  <a:lnTo>
                    <a:pt x="540270" y="244538"/>
                  </a:lnTo>
                  <a:close/>
                </a:path>
                <a:path w="1529080" h="2522854">
                  <a:moveTo>
                    <a:pt x="540588" y="249999"/>
                  </a:moveTo>
                  <a:lnTo>
                    <a:pt x="540270" y="250253"/>
                  </a:lnTo>
                  <a:lnTo>
                    <a:pt x="540588" y="249999"/>
                  </a:lnTo>
                  <a:close/>
                </a:path>
                <a:path w="1529080" h="2522854">
                  <a:moveTo>
                    <a:pt x="541045" y="250761"/>
                  </a:moveTo>
                  <a:lnTo>
                    <a:pt x="540740" y="250888"/>
                  </a:lnTo>
                  <a:lnTo>
                    <a:pt x="540740" y="251269"/>
                  </a:lnTo>
                  <a:lnTo>
                    <a:pt x="541045" y="250761"/>
                  </a:lnTo>
                  <a:close/>
                </a:path>
                <a:path w="1529080" h="2522854">
                  <a:moveTo>
                    <a:pt x="541045" y="250761"/>
                  </a:moveTo>
                  <a:lnTo>
                    <a:pt x="540740" y="251396"/>
                  </a:lnTo>
                  <a:lnTo>
                    <a:pt x="540893" y="251396"/>
                  </a:lnTo>
                  <a:lnTo>
                    <a:pt x="541045" y="250761"/>
                  </a:lnTo>
                  <a:close/>
                </a:path>
                <a:path w="1529080" h="2522854">
                  <a:moveTo>
                    <a:pt x="541362" y="247205"/>
                  </a:moveTo>
                  <a:lnTo>
                    <a:pt x="541210" y="247332"/>
                  </a:lnTo>
                  <a:lnTo>
                    <a:pt x="541362" y="247332"/>
                  </a:lnTo>
                  <a:lnTo>
                    <a:pt x="541362" y="247205"/>
                  </a:lnTo>
                  <a:close/>
                </a:path>
                <a:path w="1529080" h="2522854">
                  <a:moveTo>
                    <a:pt x="542137" y="248094"/>
                  </a:moveTo>
                  <a:lnTo>
                    <a:pt x="541972" y="248018"/>
                  </a:lnTo>
                  <a:lnTo>
                    <a:pt x="541769" y="248399"/>
                  </a:lnTo>
                  <a:lnTo>
                    <a:pt x="542137" y="248094"/>
                  </a:lnTo>
                  <a:close/>
                </a:path>
                <a:path w="1529080" h="2522854">
                  <a:moveTo>
                    <a:pt x="542137" y="247713"/>
                  </a:moveTo>
                  <a:lnTo>
                    <a:pt x="541832" y="247967"/>
                  </a:lnTo>
                  <a:lnTo>
                    <a:pt x="541972" y="248018"/>
                  </a:lnTo>
                  <a:lnTo>
                    <a:pt x="542137" y="247713"/>
                  </a:lnTo>
                  <a:close/>
                </a:path>
                <a:path w="1529080" h="2522854">
                  <a:moveTo>
                    <a:pt x="545236" y="251523"/>
                  </a:moveTo>
                  <a:lnTo>
                    <a:pt x="544931" y="252031"/>
                  </a:lnTo>
                  <a:lnTo>
                    <a:pt x="545236" y="251650"/>
                  </a:lnTo>
                  <a:lnTo>
                    <a:pt x="545236" y="251523"/>
                  </a:lnTo>
                  <a:close/>
                </a:path>
                <a:path w="1529080" h="2522854">
                  <a:moveTo>
                    <a:pt x="546061" y="253555"/>
                  </a:moveTo>
                  <a:lnTo>
                    <a:pt x="545909" y="253555"/>
                  </a:lnTo>
                  <a:lnTo>
                    <a:pt x="545769" y="253733"/>
                  </a:lnTo>
                  <a:lnTo>
                    <a:pt x="545706" y="253555"/>
                  </a:lnTo>
                  <a:lnTo>
                    <a:pt x="545553" y="254063"/>
                  </a:lnTo>
                  <a:lnTo>
                    <a:pt x="545807" y="253809"/>
                  </a:lnTo>
                  <a:lnTo>
                    <a:pt x="546061" y="253555"/>
                  </a:lnTo>
                  <a:close/>
                </a:path>
                <a:path w="1529080" h="2522854">
                  <a:moveTo>
                    <a:pt x="546633" y="255968"/>
                  </a:moveTo>
                  <a:lnTo>
                    <a:pt x="546531" y="255790"/>
                  </a:lnTo>
                  <a:lnTo>
                    <a:pt x="546328" y="255968"/>
                  </a:lnTo>
                  <a:lnTo>
                    <a:pt x="546633" y="255968"/>
                  </a:lnTo>
                  <a:close/>
                </a:path>
                <a:path w="1529080" h="2522854">
                  <a:moveTo>
                    <a:pt x="546633" y="255587"/>
                  </a:moveTo>
                  <a:lnTo>
                    <a:pt x="546481" y="255714"/>
                  </a:lnTo>
                  <a:lnTo>
                    <a:pt x="546633" y="255587"/>
                  </a:lnTo>
                  <a:close/>
                </a:path>
                <a:path w="1529080" h="2522854">
                  <a:moveTo>
                    <a:pt x="547725" y="256730"/>
                  </a:moveTo>
                  <a:lnTo>
                    <a:pt x="547624" y="256984"/>
                  </a:lnTo>
                  <a:lnTo>
                    <a:pt x="547573" y="257111"/>
                  </a:lnTo>
                  <a:lnTo>
                    <a:pt x="547725" y="256984"/>
                  </a:lnTo>
                  <a:lnTo>
                    <a:pt x="547725" y="256730"/>
                  </a:lnTo>
                  <a:close/>
                </a:path>
                <a:path w="1529080" h="2522854">
                  <a:moveTo>
                    <a:pt x="547725" y="253301"/>
                  </a:moveTo>
                  <a:lnTo>
                    <a:pt x="547573" y="253428"/>
                  </a:lnTo>
                  <a:lnTo>
                    <a:pt x="547573" y="253682"/>
                  </a:lnTo>
                  <a:lnTo>
                    <a:pt x="547674" y="253428"/>
                  </a:lnTo>
                  <a:lnTo>
                    <a:pt x="547725" y="253301"/>
                  </a:lnTo>
                  <a:close/>
                </a:path>
                <a:path w="1529080" h="2522854">
                  <a:moveTo>
                    <a:pt x="547878" y="256349"/>
                  </a:moveTo>
                  <a:lnTo>
                    <a:pt x="547725" y="256476"/>
                  </a:lnTo>
                  <a:lnTo>
                    <a:pt x="547725" y="256730"/>
                  </a:lnTo>
                  <a:lnTo>
                    <a:pt x="547878" y="256349"/>
                  </a:lnTo>
                  <a:close/>
                </a:path>
                <a:path w="1529080" h="2522854">
                  <a:moveTo>
                    <a:pt x="548182" y="256857"/>
                  </a:moveTo>
                  <a:lnTo>
                    <a:pt x="548030" y="256984"/>
                  </a:lnTo>
                  <a:lnTo>
                    <a:pt x="548182" y="256984"/>
                  </a:lnTo>
                  <a:lnTo>
                    <a:pt x="548182" y="256857"/>
                  </a:lnTo>
                  <a:close/>
                </a:path>
                <a:path w="1529080" h="2522854">
                  <a:moveTo>
                    <a:pt x="548182" y="254063"/>
                  </a:moveTo>
                  <a:lnTo>
                    <a:pt x="547878" y="254317"/>
                  </a:lnTo>
                  <a:lnTo>
                    <a:pt x="548030" y="254317"/>
                  </a:lnTo>
                  <a:lnTo>
                    <a:pt x="548182" y="254063"/>
                  </a:lnTo>
                  <a:close/>
                </a:path>
                <a:path w="1529080" h="2522854">
                  <a:moveTo>
                    <a:pt x="548500" y="252793"/>
                  </a:moveTo>
                  <a:lnTo>
                    <a:pt x="548297" y="253631"/>
                  </a:lnTo>
                  <a:lnTo>
                    <a:pt x="548500" y="253555"/>
                  </a:lnTo>
                  <a:lnTo>
                    <a:pt x="548500" y="252793"/>
                  </a:lnTo>
                  <a:close/>
                </a:path>
                <a:path w="1529080" h="2522854">
                  <a:moveTo>
                    <a:pt x="548614" y="256235"/>
                  </a:moveTo>
                  <a:lnTo>
                    <a:pt x="548347" y="256349"/>
                  </a:lnTo>
                  <a:lnTo>
                    <a:pt x="548347" y="256603"/>
                  </a:lnTo>
                  <a:lnTo>
                    <a:pt x="548614" y="256235"/>
                  </a:lnTo>
                  <a:close/>
                </a:path>
                <a:path w="1529080" h="2522854">
                  <a:moveTo>
                    <a:pt x="548652" y="256222"/>
                  </a:moveTo>
                  <a:close/>
                </a:path>
                <a:path w="1529080" h="2522854">
                  <a:moveTo>
                    <a:pt x="548805" y="256984"/>
                  </a:moveTo>
                  <a:lnTo>
                    <a:pt x="548652" y="256984"/>
                  </a:lnTo>
                  <a:lnTo>
                    <a:pt x="548500" y="257111"/>
                  </a:lnTo>
                  <a:lnTo>
                    <a:pt x="548652" y="257111"/>
                  </a:lnTo>
                  <a:lnTo>
                    <a:pt x="548805" y="256984"/>
                  </a:lnTo>
                  <a:close/>
                </a:path>
                <a:path w="1529080" h="2522854">
                  <a:moveTo>
                    <a:pt x="548805" y="256006"/>
                  </a:moveTo>
                  <a:lnTo>
                    <a:pt x="548652" y="256222"/>
                  </a:lnTo>
                  <a:lnTo>
                    <a:pt x="548805" y="256349"/>
                  </a:lnTo>
                  <a:lnTo>
                    <a:pt x="548805" y="256006"/>
                  </a:lnTo>
                  <a:close/>
                </a:path>
                <a:path w="1529080" h="2522854">
                  <a:moveTo>
                    <a:pt x="548970" y="256603"/>
                  </a:moveTo>
                  <a:lnTo>
                    <a:pt x="548805" y="256984"/>
                  </a:lnTo>
                  <a:lnTo>
                    <a:pt x="548970" y="256857"/>
                  </a:lnTo>
                  <a:lnTo>
                    <a:pt x="548970" y="256603"/>
                  </a:lnTo>
                  <a:close/>
                </a:path>
                <a:path w="1529080" h="2522854">
                  <a:moveTo>
                    <a:pt x="549122" y="256857"/>
                  </a:moveTo>
                  <a:lnTo>
                    <a:pt x="548970" y="256857"/>
                  </a:lnTo>
                  <a:lnTo>
                    <a:pt x="548970" y="256984"/>
                  </a:lnTo>
                  <a:lnTo>
                    <a:pt x="549122" y="256857"/>
                  </a:lnTo>
                  <a:close/>
                </a:path>
                <a:path w="1529080" h="2522854">
                  <a:moveTo>
                    <a:pt x="549122" y="254190"/>
                  </a:moveTo>
                  <a:lnTo>
                    <a:pt x="548500" y="254952"/>
                  </a:lnTo>
                  <a:lnTo>
                    <a:pt x="548652" y="254317"/>
                  </a:lnTo>
                  <a:lnTo>
                    <a:pt x="548347" y="254444"/>
                  </a:lnTo>
                  <a:lnTo>
                    <a:pt x="548347" y="254952"/>
                  </a:lnTo>
                  <a:lnTo>
                    <a:pt x="547725" y="255206"/>
                  </a:lnTo>
                  <a:lnTo>
                    <a:pt x="547789" y="255079"/>
                  </a:lnTo>
                  <a:lnTo>
                    <a:pt x="548144" y="254444"/>
                  </a:lnTo>
                  <a:lnTo>
                    <a:pt x="548500" y="253809"/>
                  </a:lnTo>
                  <a:lnTo>
                    <a:pt x="548081" y="254381"/>
                  </a:lnTo>
                  <a:lnTo>
                    <a:pt x="547725" y="254571"/>
                  </a:lnTo>
                  <a:lnTo>
                    <a:pt x="547801" y="254444"/>
                  </a:lnTo>
                  <a:lnTo>
                    <a:pt x="547878" y="254317"/>
                  </a:lnTo>
                  <a:lnTo>
                    <a:pt x="548030" y="254063"/>
                  </a:lnTo>
                  <a:lnTo>
                    <a:pt x="547255" y="254444"/>
                  </a:lnTo>
                  <a:lnTo>
                    <a:pt x="547331" y="254317"/>
                  </a:lnTo>
                  <a:lnTo>
                    <a:pt x="547408" y="254190"/>
                  </a:lnTo>
                  <a:lnTo>
                    <a:pt x="547725" y="254063"/>
                  </a:lnTo>
                  <a:lnTo>
                    <a:pt x="547484" y="254063"/>
                  </a:lnTo>
                  <a:lnTo>
                    <a:pt x="547725" y="253682"/>
                  </a:lnTo>
                  <a:lnTo>
                    <a:pt x="547878" y="253428"/>
                  </a:lnTo>
                  <a:lnTo>
                    <a:pt x="547662" y="253682"/>
                  </a:lnTo>
                  <a:lnTo>
                    <a:pt x="547103" y="254317"/>
                  </a:lnTo>
                  <a:lnTo>
                    <a:pt x="547128" y="254190"/>
                  </a:lnTo>
                  <a:lnTo>
                    <a:pt x="547230" y="253809"/>
                  </a:lnTo>
                  <a:lnTo>
                    <a:pt x="547293" y="253657"/>
                  </a:lnTo>
                  <a:lnTo>
                    <a:pt x="547154" y="253682"/>
                  </a:lnTo>
                  <a:lnTo>
                    <a:pt x="547509" y="252920"/>
                  </a:lnTo>
                  <a:lnTo>
                    <a:pt x="547573" y="252793"/>
                  </a:lnTo>
                  <a:lnTo>
                    <a:pt x="547573" y="252666"/>
                  </a:lnTo>
                  <a:lnTo>
                    <a:pt x="546950" y="253301"/>
                  </a:lnTo>
                  <a:lnTo>
                    <a:pt x="546950" y="253047"/>
                  </a:lnTo>
                  <a:lnTo>
                    <a:pt x="546950" y="252920"/>
                  </a:lnTo>
                  <a:lnTo>
                    <a:pt x="546633" y="253047"/>
                  </a:lnTo>
                  <a:lnTo>
                    <a:pt x="546785" y="252793"/>
                  </a:lnTo>
                  <a:lnTo>
                    <a:pt x="546735" y="252666"/>
                  </a:lnTo>
                  <a:lnTo>
                    <a:pt x="546633" y="252031"/>
                  </a:lnTo>
                  <a:lnTo>
                    <a:pt x="546176" y="252666"/>
                  </a:lnTo>
                  <a:lnTo>
                    <a:pt x="546011" y="252285"/>
                  </a:lnTo>
                  <a:lnTo>
                    <a:pt x="545858" y="252285"/>
                  </a:lnTo>
                  <a:lnTo>
                    <a:pt x="545985" y="252158"/>
                  </a:lnTo>
                  <a:lnTo>
                    <a:pt x="546112" y="252031"/>
                  </a:lnTo>
                  <a:lnTo>
                    <a:pt x="546227" y="251904"/>
                  </a:lnTo>
                  <a:lnTo>
                    <a:pt x="546481" y="251650"/>
                  </a:lnTo>
                  <a:lnTo>
                    <a:pt x="546328" y="251650"/>
                  </a:lnTo>
                  <a:lnTo>
                    <a:pt x="546176" y="251904"/>
                  </a:lnTo>
                  <a:lnTo>
                    <a:pt x="545858" y="251904"/>
                  </a:lnTo>
                  <a:lnTo>
                    <a:pt x="546328" y="251523"/>
                  </a:lnTo>
                  <a:lnTo>
                    <a:pt x="545553" y="251904"/>
                  </a:lnTo>
                  <a:lnTo>
                    <a:pt x="545553" y="251523"/>
                  </a:lnTo>
                  <a:lnTo>
                    <a:pt x="545553" y="251396"/>
                  </a:lnTo>
                  <a:lnTo>
                    <a:pt x="545401" y="251523"/>
                  </a:lnTo>
                  <a:lnTo>
                    <a:pt x="545236" y="251650"/>
                  </a:lnTo>
                  <a:lnTo>
                    <a:pt x="545084" y="252031"/>
                  </a:lnTo>
                  <a:lnTo>
                    <a:pt x="544931" y="252031"/>
                  </a:lnTo>
                  <a:lnTo>
                    <a:pt x="545045" y="251650"/>
                  </a:lnTo>
                  <a:lnTo>
                    <a:pt x="545084" y="251523"/>
                  </a:lnTo>
                  <a:lnTo>
                    <a:pt x="545084" y="251650"/>
                  </a:lnTo>
                  <a:lnTo>
                    <a:pt x="545160" y="251523"/>
                  </a:lnTo>
                  <a:lnTo>
                    <a:pt x="545236" y="251396"/>
                  </a:lnTo>
                  <a:lnTo>
                    <a:pt x="545401" y="251523"/>
                  </a:lnTo>
                  <a:lnTo>
                    <a:pt x="545401" y="251396"/>
                  </a:lnTo>
                  <a:lnTo>
                    <a:pt x="545401" y="251269"/>
                  </a:lnTo>
                  <a:lnTo>
                    <a:pt x="545401" y="251015"/>
                  </a:lnTo>
                  <a:lnTo>
                    <a:pt x="545084" y="251269"/>
                  </a:lnTo>
                  <a:lnTo>
                    <a:pt x="545274" y="250888"/>
                  </a:lnTo>
                  <a:lnTo>
                    <a:pt x="545338" y="250761"/>
                  </a:lnTo>
                  <a:lnTo>
                    <a:pt x="545401" y="250634"/>
                  </a:lnTo>
                  <a:lnTo>
                    <a:pt x="545084" y="250761"/>
                  </a:lnTo>
                  <a:lnTo>
                    <a:pt x="545236" y="250507"/>
                  </a:lnTo>
                  <a:lnTo>
                    <a:pt x="544931" y="250888"/>
                  </a:lnTo>
                  <a:lnTo>
                    <a:pt x="545007" y="250761"/>
                  </a:lnTo>
                  <a:lnTo>
                    <a:pt x="545084" y="250634"/>
                  </a:lnTo>
                  <a:lnTo>
                    <a:pt x="544779" y="250761"/>
                  </a:lnTo>
                  <a:lnTo>
                    <a:pt x="544614" y="250253"/>
                  </a:lnTo>
                  <a:lnTo>
                    <a:pt x="544309" y="250888"/>
                  </a:lnTo>
                  <a:lnTo>
                    <a:pt x="543687" y="251269"/>
                  </a:lnTo>
                  <a:lnTo>
                    <a:pt x="543877" y="250634"/>
                  </a:lnTo>
                  <a:lnTo>
                    <a:pt x="543915" y="250507"/>
                  </a:lnTo>
                  <a:lnTo>
                    <a:pt x="544004" y="250253"/>
                  </a:lnTo>
                  <a:lnTo>
                    <a:pt x="543534" y="250253"/>
                  </a:lnTo>
                  <a:lnTo>
                    <a:pt x="543687" y="250126"/>
                  </a:lnTo>
                  <a:lnTo>
                    <a:pt x="543382" y="250126"/>
                  </a:lnTo>
                  <a:lnTo>
                    <a:pt x="543217" y="249999"/>
                  </a:lnTo>
                  <a:lnTo>
                    <a:pt x="542912" y="250126"/>
                  </a:lnTo>
                  <a:lnTo>
                    <a:pt x="543064" y="249872"/>
                  </a:lnTo>
                  <a:lnTo>
                    <a:pt x="543217" y="249618"/>
                  </a:lnTo>
                  <a:lnTo>
                    <a:pt x="542912" y="249618"/>
                  </a:lnTo>
                  <a:lnTo>
                    <a:pt x="542759" y="249872"/>
                  </a:lnTo>
                  <a:lnTo>
                    <a:pt x="542861" y="249618"/>
                  </a:lnTo>
                  <a:lnTo>
                    <a:pt x="542912" y="249491"/>
                  </a:lnTo>
                  <a:lnTo>
                    <a:pt x="543064" y="249364"/>
                  </a:lnTo>
                  <a:lnTo>
                    <a:pt x="543217" y="249237"/>
                  </a:lnTo>
                  <a:lnTo>
                    <a:pt x="543064" y="249237"/>
                  </a:lnTo>
                  <a:lnTo>
                    <a:pt x="543217" y="248729"/>
                  </a:lnTo>
                  <a:lnTo>
                    <a:pt x="542759" y="249110"/>
                  </a:lnTo>
                  <a:lnTo>
                    <a:pt x="542963" y="248856"/>
                  </a:lnTo>
                  <a:lnTo>
                    <a:pt x="542912" y="248602"/>
                  </a:lnTo>
                  <a:lnTo>
                    <a:pt x="542759" y="248856"/>
                  </a:lnTo>
                  <a:lnTo>
                    <a:pt x="542442" y="248729"/>
                  </a:lnTo>
                  <a:lnTo>
                    <a:pt x="542912" y="248348"/>
                  </a:lnTo>
                  <a:lnTo>
                    <a:pt x="543217" y="247332"/>
                  </a:lnTo>
                  <a:lnTo>
                    <a:pt x="541515" y="248856"/>
                  </a:lnTo>
                  <a:lnTo>
                    <a:pt x="541591" y="248729"/>
                  </a:lnTo>
                  <a:lnTo>
                    <a:pt x="541769" y="248399"/>
                  </a:lnTo>
                  <a:lnTo>
                    <a:pt x="541794" y="247967"/>
                  </a:lnTo>
                  <a:lnTo>
                    <a:pt x="542137" y="246951"/>
                  </a:lnTo>
                  <a:lnTo>
                    <a:pt x="541210" y="247967"/>
                  </a:lnTo>
                  <a:lnTo>
                    <a:pt x="541210" y="247713"/>
                  </a:lnTo>
                  <a:lnTo>
                    <a:pt x="541045" y="247840"/>
                  </a:lnTo>
                  <a:lnTo>
                    <a:pt x="540740" y="248348"/>
                  </a:lnTo>
                  <a:lnTo>
                    <a:pt x="540435" y="248348"/>
                  </a:lnTo>
                  <a:lnTo>
                    <a:pt x="540270" y="248094"/>
                  </a:lnTo>
                  <a:lnTo>
                    <a:pt x="540664" y="247713"/>
                  </a:lnTo>
                  <a:lnTo>
                    <a:pt x="541045" y="247332"/>
                  </a:lnTo>
                  <a:lnTo>
                    <a:pt x="541210" y="247332"/>
                  </a:lnTo>
                  <a:lnTo>
                    <a:pt x="541210" y="247205"/>
                  </a:lnTo>
                  <a:lnTo>
                    <a:pt x="541045" y="247078"/>
                  </a:lnTo>
                  <a:lnTo>
                    <a:pt x="541362" y="246697"/>
                  </a:lnTo>
                  <a:lnTo>
                    <a:pt x="541045" y="246951"/>
                  </a:lnTo>
                  <a:lnTo>
                    <a:pt x="541045" y="246697"/>
                  </a:lnTo>
                  <a:lnTo>
                    <a:pt x="540740" y="246951"/>
                  </a:lnTo>
                  <a:lnTo>
                    <a:pt x="540740" y="246570"/>
                  </a:lnTo>
                  <a:lnTo>
                    <a:pt x="540435" y="246951"/>
                  </a:lnTo>
                  <a:lnTo>
                    <a:pt x="540435" y="246443"/>
                  </a:lnTo>
                  <a:lnTo>
                    <a:pt x="540118" y="247205"/>
                  </a:lnTo>
                  <a:lnTo>
                    <a:pt x="539813" y="247078"/>
                  </a:lnTo>
                  <a:lnTo>
                    <a:pt x="539864" y="246951"/>
                  </a:lnTo>
                  <a:lnTo>
                    <a:pt x="539965" y="246697"/>
                  </a:lnTo>
                  <a:lnTo>
                    <a:pt x="540194" y="246570"/>
                  </a:lnTo>
                  <a:lnTo>
                    <a:pt x="540435" y="246443"/>
                  </a:lnTo>
                  <a:lnTo>
                    <a:pt x="540181" y="246545"/>
                  </a:lnTo>
                  <a:lnTo>
                    <a:pt x="540118" y="246316"/>
                  </a:lnTo>
                  <a:lnTo>
                    <a:pt x="540435" y="246062"/>
                  </a:lnTo>
                  <a:lnTo>
                    <a:pt x="540588" y="245935"/>
                  </a:lnTo>
                  <a:lnTo>
                    <a:pt x="540118" y="246062"/>
                  </a:lnTo>
                  <a:lnTo>
                    <a:pt x="540270" y="245681"/>
                  </a:lnTo>
                  <a:lnTo>
                    <a:pt x="540435" y="245300"/>
                  </a:lnTo>
                  <a:lnTo>
                    <a:pt x="540588" y="245300"/>
                  </a:lnTo>
                  <a:lnTo>
                    <a:pt x="540435" y="245173"/>
                  </a:lnTo>
                  <a:lnTo>
                    <a:pt x="540346" y="245300"/>
                  </a:lnTo>
                  <a:lnTo>
                    <a:pt x="540118" y="245681"/>
                  </a:lnTo>
                  <a:lnTo>
                    <a:pt x="540270" y="245300"/>
                  </a:lnTo>
                  <a:lnTo>
                    <a:pt x="539965" y="245554"/>
                  </a:lnTo>
                  <a:lnTo>
                    <a:pt x="539813" y="245935"/>
                  </a:lnTo>
                  <a:lnTo>
                    <a:pt x="539496" y="246316"/>
                  </a:lnTo>
                  <a:lnTo>
                    <a:pt x="539496" y="246062"/>
                  </a:lnTo>
                  <a:lnTo>
                    <a:pt x="539584" y="245808"/>
                  </a:lnTo>
                  <a:lnTo>
                    <a:pt x="539673" y="245554"/>
                  </a:lnTo>
                  <a:lnTo>
                    <a:pt x="539813" y="245173"/>
                  </a:lnTo>
                  <a:lnTo>
                    <a:pt x="539496" y="245554"/>
                  </a:lnTo>
                  <a:lnTo>
                    <a:pt x="539496" y="245808"/>
                  </a:lnTo>
                  <a:lnTo>
                    <a:pt x="539496" y="245935"/>
                  </a:lnTo>
                  <a:lnTo>
                    <a:pt x="539038" y="246316"/>
                  </a:lnTo>
                  <a:lnTo>
                    <a:pt x="539381" y="245935"/>
                  </a:lnTo>
                  <a:lnTo>
                    <a:pt x="539496" y="245808"/>
                  </a:lnTo>
                  <a:lnTo>
                    <a:pt x="539496" y="245554"/>
                  </a:lnTo>
                  <a:lnTo>
                    <a:pt x="539343" y="245300"/>
                  </a:lnTo>
                  <a:lnTo>
                    <a:pt x="539496" y="245173"/>
                  </a:lnTo>
                  <a:lnTo>
                    <a:pt x="539648" y="244919"/>
                  </a:lnTo>
                  <a:lnTo>
                    <a:pt x="539038" y="245554"/>
                  </a:lnTo>
                  <a:lnTo>
                    <a:pt x="539038" y="245173"/>
                  </a:lnTo>
                  <a:lnTo>
                    <a:pt x="538568" y="245554"/>
                  </a:lnTo>
                  <a:lnTo>
                    <a:pt x="538568" y="245681"/>
                  </a:lnTo>
                  <a:lnTo>
                    <a:pt x="538416" y="245808"/>
                  </a:lnTo>
                  <a:lnTo>
                    <a:pt x="538099" y="245808"/>
                  </a:lnTo>
                  <a:lnTo>
                    <a:pt x="537946" y="245935"/>
                  </a:lnTo>
                  <a:lnTo>
                    <a:pt x="538022" y="245808"/>
                  </a:lnTo>
                  <a:lnTo>
                    <a:pt x="534276" y="245808"/>
                  </a:lnTo>
                  <a:lnTo>
                    <a:pt x="533603" y="246697"/>
                  </a:lnTo>
                  <a:lnTo>
                    <a:pt x="534847" y="246697"/>
                  </a:lnTo>
                  <a:lnTo>
                    <a:pt x="535305" y="246951"/>
                  </a:lnTo>
                  <a:lnTo>
                    <a:pt x="534847" y="247332"/>
                  </a:lnTo>
                  <a:lnTo>
                    <a:pt x="535470" y="246951"/>
                  </a:lnTo>
                  <a:lnTo>
                    <a:pt x="535571" y="247205"/>
                  </a:lnTo>
                  <a:lnTo>
                    <a:pt x="535470" y="247510"/>
                  </a:lnTo>
                  <a:lnTo>
                    <a:pt x="535305" y="247713"/>
                  </a:lnTo>
                  <a:lnTo>
                    <a:pt x="535774" y="247713"/>
                  </a:lnTo>
                  <a:lnTo>
                    <a:pt x="535774" y="248348"/>
                  </a:lnTo>
                  <a:lnTo>
                    <a:pt x="536397" y="248094"/>
                  </a:lnTo>
                  <a:lnTo>
                    <a:pt x="536702" y="247713"/>
                  </a:lnTo>
                  <a:lnTo>
                    <a:pt x="537324" y="247510"/>
                  </a:lnTo>
                  <a:lnTo>
                    <a:pt x="536867" y="247967"/>
                  </a:lnTo>
                  <a:lnTo>
                    <a:pt x="537794" y="247713"/>
                  </a:lnTo>
                  <a:lnTo>
                    <a:pt x="537019" y="248348"/>
                  </a:lnTo>
                  <a:lnTo>
                    <a:pt x="537019" y="248602"/>
                  </a:lnTo>
                  <a:lnTo>
                    <a:pt x="536702" y="248729"/>
                  </a:lnTo>
                  <a:lnTo>
                    <a:pt x="537019" y="248729"/>
                  </a:lnTo>
                  <a:lnTo>
                    <a:pt x="537324" y="248348"/>
                  </a:lnTo>
                  <a:lnTo>
                    <a:pt x="537476" y="248475"/>
                  </a:lnTo>
                  <a:lnTo>
                    <a:pt x="537019" y="248729"/>
                  </a:lnTo>
                  <a:lnTo>
                    <a:pt x="537476" y="248602"/>
                  </a:lnTo>
                  <a:lnTo>
                    <a:pt x="537794" y="248475"/>
                  </a:lnTo>
                  <a:lnTo>
                    <a:pt x="537794" y="248602"/>
                  </a:lnTo>
                  <a:lnTo>
                    <a:pt x="537641" y="248729"/>
                  </a:lnTo>
                  <a:lnTo>
                    <a:pt x="537946" y="249110"/>
                  </a:lnTo>
                  <a:lnTo>
                    <a:pt x="538721" y="248475"/>
                  </a:lnTo>
                  <a:lnTo>
                    <a:pt x="538721" y="248856"/>
                  </a:lnTo>
                  <a:lnTo>
                    <a:pt x="538099" y="249491"/>
                  </a:lnTo>
                  <a:lnTo>
                    <a:pt x="538721" y="249237"/>
                  </a:lnTo>
                  <a:lnTo>
                    <a:pt x="538264" y="249872"/>
                  </a:lnTo>
                  <a:lnTo>
                    <a:pt x="538568" y="249618"/>
                  </a:lnTo>
                  <a:lnTo>
                    <a:pt x="538721" y="249364"/>
                  </a:lnTo>
                  <a:lnTo>
                    <a:pt x="539343" y="249237"/>
                  </a:lnTo>
                  <a:lnTo>
                    <a:pt x="539191" y="249491"/>
                  </a:lnTo>
                  <a:lnTo>
                    <a:pt x="538873" y="249618"/>
                  </a:lnTo>
                  <a:lnTo>
                    <a:pt x="539343" y="249618"/>
                  </a:lnTo>
                  <a:lnTo>
                    <a:pt x="539343" y="249364"/>
                  </a:lnTo>
                  <a:lnTo>
                    <a:pt x="539648" y="249237"/>
                  </a:lnTo>
                  <a:lnTo>
                    <a:pt x="539965" y="248729"/>
                  </a:lnTo>
                  <a:lnTo>
                    <a:pt x="539965" y="249110"/>
                  </a:lnTo>
                  <a:lnTo>
                    <a:pt x="540118" y="249110"/>
                  </a:lnTo>
                  <a:lnTo>
                    <a:pt x="539965" y="249491"/>
                  </a:lnTo>
                  <a:lnTo>
                    <a:pt x="540270" y="249237"/>
                  </a:lnTo>
                  <a:lnTo>
                    <a:pt x="540156" y="249618"/>
                  </a:lnTo>
                  <a:lnTo>
                    <a:pt x="539648" y="250126"/>
                  </a:lnTo>
                  <a:lnTo>
                    <a:pt x="540118" y="249872"/>
                  </a:lnTo>
                  <a:lnTo>
                    <a:pt x="540118" y="250253"/>
                  </a:lnTo>
                  <a:lnTo>
                    <a:pt x="540588" y="249872"/>
                  </a:lnTo>
                  <a:lnTo>
                    <a:pt x="540588" y="249999"/>
                  </a:lnTo>
                  <a:lnTo>
                    <a:pt x="540397" y="250317"/>
                  </a:lnTo>
                  <a:lnTo>
                    <a:pt x="540435" y="250761"/>
                  </a:lnTo>
                  <a:lnTo>
                    <a:pt x="540664" y="250190"/>
                  </a:lnTo>
                  <a:lnTo>
                    <a:pt x="540791" y="249872"/>
                  </a:lnTo>
                  <a:lnTo>
                    <a:pt x="540893" y="249618"/>
                  </a:lnTo>
                  <a:lnTo>
                    <a:pt x="540778" y="249999"/>
                  </a:lnTo>
                  <a:lnTo>
                    <a:pt x="540664" y="250190"/>
                  </a:lnTo>
                  <a:lnTo>
                    <a:pt x="540740" y="250634"/>
                  </a:lnTo>
                  <a:lnTo>
                    <a:pt x="541210" y="250507"/>
                  </a:lnTo>
                  <a:lnTo>
                    <a:pt x="541286" y="250634"/>
                  </a:lnTo>
                  <a:lnTo>
                    <a:pt x="541172" y="251015"/>
                  </a:lnTo>
                  <a:lnTo>
                    <a:pt x="540893" y="251396"/>
                  </a:lnTo>
                  <a:lnTo>
                    <a:pt x="541045" y="251396"/>
                  </a:lnTo>
                  <a:lnTo>
                    <a:pt x="541985" y="251015"/>
                  </a:lnTo>
                  <a:lnTo>
                    <a:pt x="542137" y="251523"/>
                  </a:lnTo>
                  <a:lnTo>
                    <a:pt x="542239" y="251269"/>
                  </a:lnTo>
                  <a:lnTo>
                    <a:pt x="542442" y="251015"/>
                  </a:lnTo>
                  <a:lnTo>
                    <a:pt x="542759" y="250634"/>
                  </a:lnTo>
                  <a:lnTo>
                    <a:pt x="541985" y="252031"/>
                  </a:lnTo>
                  <a:lnTo>
                    <a:pt x="542442" y="251650"/>
                  </a:lnTo>
                  <a:lnTo>
                    <a:pt x="542239" y="251904"/>
                  </a:lnTo>
                  <a:lnTo>
                    <a:pt x="542290" y="252285"/>
                  </a:lnTo>
                  <a:lnTo>
                    <a:pt x="542607" y="252158"/>
                  </a:lnTo>
                  <a:lnTo>
                    <a:pt x="543217" y="252158"/>
                  </a:lnTo>
                  <a:lnTo>
                    <a:pt x="542912" y="252285"/>
                  </a:lnTo>
                  <a:lnTo>
                    <a:pt x="542912" y="252666"/>
                  </a:lnTo>
                  <a:lnTo>
                    <a:pt x="543217" y="252666"/>
                  </a:lnTo>
                  <a:lnTo>
                    <a:pt x="543217" y="252920"/>
                  </a:lnTo>
                  <a:lnTo>
                    <a:pt x="543534" y="252666"/>
                  </a:lnTo>
                  <a:lnTo>
                    <a:pt x="543534" y="252793"/>
                  </a:lnTo>
                  <a:lnTo>
                    <a:pt x="543585" y="252666"/>
                  </a:lnTo>
                  <a:lnTo>
                    <a:pt x="543687" y="252412"/>
                  </a:lnTo>
                  <a:lnTo>
                    <a:pt x="543217" y="254063"/>
                  </a:lnTo>
                  <a:lnTo>
                    <a:pt x="544804" y="252412"/>
                  </a:lnTo>
                  <a:lnTo>
                    <a:pt x="544931" y="252285"/>
                  </a:lnTo>
                  <a:lnTo>
                    <a:pt x="544614" y="253682"/>
                  </a:lnTo>
                  <a:lnTo>
                    <a:pt x="544309" y="253809"/>
                  </a:lnTo>
                  <a:lnTo>
                    <a:pt x="544779" y="253809"/>
                  </a:lnTo>
                  <a:lnTo>
                    <a:pt x="544982" y="253555"/>
                  </a:lnTo>
                  <a:lnTo>
                    <a:pt x="545084" y="253428"/>
                  </a:lnTo>
                  <a:lnTo>
                    <a:pt x="545236" y="253047"/>
                  </a:lnTo>
                  <a:lnTo>
                    <a:pt x="545122" y="253428"/>
                  </a:lnTo>
                  <a:lnTo>
                    <a:pt x="544931" y="253809"/>
                  </a:lnTo>
                  <a:lnTo>
                    <a:pt x="545236" y="253555"/>
                  </a:lnTo>
                  <a:lnTo>
                    <a:pt x="544931" y="254317"/>
                  </a:lnTo>
                  <a:lnTo>
                    <a:pt x="545401" y="253555"/>
                  </a:lnTo>
                  <a:lnTo>
                    <a:pt x="545782" y="252920"/>
                  </a:lnTo>
                  <a:lnTo>
                    <a:pt x="545858" y="252793"/>
                  </a:lnTo>
                  <a:lnTo>
                    <a:pt x="545706" y="253428"/>
                  </a:lnTo>
                  <a:lnTo>
                    <a:pt x="546011" y="253428"/>
                  </a:lnTo>
                  <a:lnTo>
                    <a:pt x="546201" y="253428"/>
                  </a:lnTo>
                  <a:lnTo>
                    <a:pt x="546328" y="253301"/>
                  </a:lnTo>
                  <a:lnTo>
                    <a:pt x="546176" y="253809"/>
                  </a:lnTo>
                  <a:lnTo>
                    <a:pt x="545858" y="253809"/>
                  </a:lnTo>
                  <a:lnTo>
                    <a:pt x="545617" y="254317"/>
                  </a:lnTo>
                  <a:lnTo>
                    <a:pt x="545706" y="254571"/>
                  </a:lnTo>
                  <a:lnTo>
                    <a:pt x="545706" y="254825"/>
                  </a:lnTo>
                  <a:lnTo>
                    <a:pt x="546061" y="254444"/>
                  </a:lnTo>
                  <a:lnTo>
                    <a:pt x="546785" y="253682"/>
                  </a:lnTo>
                  <a:lnTo>
                    <a:pt x="546176" y="254825"/>
                  </a:lnTo>
                  <a:lnTo>
                    <a:pt x="546950" y="254190"/>
                  </a:lnTo>
                  <a:lnTo>
                    <a:pt x="546569" y="254571"/>
                  </a:lnTo>
                  <a:lnTo>
                    <a:pt x="546328" y="254825"/>
                  </a:lnTo>
                  <a:lnTo>
                    <a:pt x="546633" y="254571"/>
                  </a:lnTo>
                  <a:lnTo>
                    <a:pt x="546481" y="254825"/>
                  </a:lnTo>
                  <a:lnTo>
                    <a:pt x="546290" y="255206"/>
                  </a:lnTo>
                  <a:lnTo>
                    <a:pt x="546176" y="255587"/>
                  </a:lnTo>
                  <a:lnTo>
                    <a:pt x="546481" y="255206"/>
                  </a:lnTo>
                  <a:lnTo>
                    <a:pt x="546011" y="255968"/>
                  </a:lnTo>
                  <a:lnTo>
                    <a:pt x="546633" y="255587"/>
                  </a:lnTo>
                  <a:lnTo>
                    <a:pt x="547103" y="255206"/>
                  </a:lnTo>
                  <a:lnTo>
                    <a:pt x="547255" y="255079"/>
                  </a:lnTo>
                  <a:lnTo>
                    <a:pt x="546633" y="256603"/>
                  </a:lnTo>
                  <a:lnTo>
                    <a:pt x="547408" y="255968"/>
                  </a:lnTo>
                  <a:lnTo>
                    <a:pt x="547878" y="255841"/>
                  </a:lnTo>
                  <a:lnTo>
                    <a:pt x="548652" y="255206"/>
                  </a:lnTo>
                  <a:lnTo>
                    <a:pt x="548652" y="255587"/>
                  </a:lnTo>
                  <a:lnTo>
                    <a:pt x="548271" y="255790"/>
                  </a:lnTo>
                  <a:lnTo>
                    <a:pt x="548182" y="256222"/>
                  </a:lnTo>
                  <a:lnTo>
                    <a:pt x="548627" y="256222"/>
                  </a:lnTo>
                  <a:lnTo>
                    <a:pt x="548805" y="255968"/>
                  </a:lnTo>
                  <a:lnTo>
                    <a:pt x="549122" y="255587"/>
                  </a:lnTo>
                  <a:lnTo>
                    <a:pt x="548652" y="255968"/>
                  </a:lnTo>
                  <a:lnTo>
                    <a:pt x="548652" y="255714"/>
                  </a:lnTo>
                  <a:lnTo>
                    <a:pt x="548881" y="255587"/>
                  </a:lnTo>
                  <a:lnTo>
                    <a:pt x="549122" y="255460"/>
                  </a:lnTo>
                  <a:lnTo>
                    <a:pt x="549122" y="254952"/>
                  </a:lnTo>
                  <a:lnTo>
                    <a:pt x="548843" y="255498"/>
                  </a:lnTo>
                  <a:lnTo>
                    <a:pt x="548970" y="255079"/>
                  </a:lnTo>
                  <a:lnTo>
                    <a:pt x="548970" y="254952"/>
                  </a:lnTo>
                  <a:lnTo>
                    <a:pt x="548805" y="255079"/>
                  </a:lnTo>
                  <a:lnTo>
                    <a:pt x="548881" y="254952"/>
                  </a:lnTo>
                  <a:lnTo>
                    <a:pt x="549122" y="254571"/>
                  </a:lnTo>
                  <a:lnTo>
                    <a:pt x="549122" y="254190"/>
                  </a:lnTo>
                  <a:close/>
                </a:path>
                <a:path w="1529080" h="2522854">
                  <a:moveTo>
                    <a:pt x="549275" y="256476"/>
                  </a:moveTo>
                  <a:lnTo>
                    <a:pt x="549122" y="256857"/>
                  </a:lnTo>
                  <a:lnTo>
                    <a:pt x="549275" y="256857"/>
                  </a:lnTo>
                  <a:lnTo>
                    <a:pt x="549275" y="256476"/>
                  </a:lnTo>
                  <a:close/>
                </a:path>
                <a:path w="1529080" h="2522854">
                  <a:moveTo>
                    <a:pt x="549579" y="256603"/>
                  </a:moveTo>
                  <a:lnTo>
                    <a:pt x="549275" y="256857"/>
                  </a:lnTo>
                  <a:lnTo>
                    <a:pt x="549122" y="256984"/>
                  </a:lnTo>
                  <a:lnTo>
                    <a:pt x="548970" y="257619"/>
                  </a:lnTo>
                  <a:lnTo>
                    <a:pt x="549275" y="257111"/>
                  </a:lnTo>
                  <a:lnTo>
                    <a:pt x="549275" y="257238"/>
                  </a:lnTo>
                  <a:lnTo>
                    <a:pt x="549376" y="257111"/>
                  </a:lnTo>
                  <a:lnTo>
                    <a:pt x="549478" y="256984"/>
                  </a:lnTo>
                  <a:lnTo>
                    <a:pt x="549579" y="256603"/>
                  </a:lnTo>
                  <a:close/>
                </a:path>
                <a:path w="1529080" h="2522854">
                  <a:moveTo>
                    <a:pt x="549744" y="257238"/>
                  </a:moveTo>
                  <a:lnTo>
                    <a:pt x="549427" y="257873"/>
                  </a:lnTo>
                  <a:lnTo>
                    <a:pt x="549579" y="257746"/>
                  </a:lnTo>
                  <a:lnTo>
                    <a:pt x="549744" y="257238"/>
                  </a:lnTo>
                  <a:close/>
                </a:path>
                <a:path w="1529080" h="2522854">
                  <a:moveTo>
                    <a:pt x="549744" y="256349"/>
                  </a:moveTo>
                  <a:lnTo>
                    <a:pt x="549656" y="256476"/>
                  </a:lnTo>
                  <a:lnTo>
                    <a:pt x="549579" y="256857"/>
                  </a:lnTo>
                  <a:lnTo>
                    <a:pt x="549744" y="256349"/>
                  </a:lnTo>
                  <a:close/>
                </a:path>
                <a:path w="1529080" h="2522854">
                  <a:moveTo>
                    <a:pt x="549744" y="255460"/>
                  </a:moveTo>
                  <a:lnTo>
                    <a:pt x="548182" y="256984"/>
                  </a:lnTo>
                  <a:lnTo>
                    <a:pt x="548970" y="256603"/>
                  </a:lnTo>
                  <a:lnTo>
                    <a:pt x="548970" y="256476"/>
                  </a:lnTo>
                  <a:lnTo>
                    <a:pt x="549122" y="256476"/>
                  </a:lnTo>
                  <a:lnTo>
                    <a:pt x="549744" y="255460"/>
                  </a:lnTo>
                  <a:close/>
                </a:path>
                <a:path w="1529080" h="2522854">
                  <a:moveTo>
                    <a:pt x="549897" y="256857"/>
                  </a:moveTo>
                  <a:lnTo>
                    <a:pt x="549579" y="256857"/>
                  </a:lnTo>
                  <a:lnTo>
                    <a:pt x="549579" y="257111"/>
                  </a:lnTo>
                  <a:lnTo>
                    <a:pt x="549427" y="257238"/>
                  </a:lnTo>
                  <a:lnTo>
                    <a:pt x="549579" y="257365"/>
                  </a:lnTo>
                  <a:lnTo>
                    <a:pt x="549897" y="256857"/>
                  </a:lnTo>
                  <a:close/>
                </a:path>
                <a:path w="1529080" h="2522854">
                  <a:moveTo>
                    <a:pt x="646252" y="187731"/>
                  </a:moveTo>
                  <a:lnTo>
                    <a:pt x="645934" y="187731"/>
                  </a:lnTo>
                  <a:lnTo>
                    <a:pt x="646099" y="187858"/>
                  </a:lnTo>
                  <a:lnTo>
                    <a:pt x="646252" y="187731"/>
                  </a:lnTo>
                  <a:close/>
                </a:path>
                <a:path w="1529080" h="2522854">
                  <a:moveTo>
                    <a:pt x="646442" y="188239"/>
                  </a:moveTo>
                  <a:lnTo>
                    <a:pt x="646252" y="188366"/>
                  </a:lnTo>
                  <a:lnTo>
                    <a:pt x="645934" y="188493"/>
                  </a:lnTo>
                  <a:lnTo>
                    <a:pt x="646214" y="188417"/>
                  </a:lnTo>
                  <a:lnTo>
                    <a:pt x="646404" y="188366"/>
                  </a:lnTo>
                  <a:lnTo>
                    <a:pt x="646442" y="188239"/>
                  </a:lnTo>
                  <a:close/>
                </a:path>
                <a:path w="1529080" h="2522854">
                  <a:moveTo>
                    <a:pt x="646988" y="184950"/>
                  </a:moveTo>
                  <a:lnTo>
                    <a:pt x="646925" y="185318"/>
                  </a:lnTo>
                  <a:lnTo>
                    <a:pt x="646988" y="184950"/>
                  </a:lnTo>
                  <a:close/>
                </a:path>
                <a:path w="1529080" h="2522854">
                  <a:moveTo>
                    <a:pt x="647293" y="185051"/>
                  </a:moveTo>
                  <a:lnTo>
                    <a:pt x="647141" y="184924"/>
                  </a:lnTo>
                  <a:lnTo>
                    <a:pt x="647293" y="185051"/>
                  </a:lnTo>
                  <a:close/>
                </a:path>
                <a:path w="1529080" h="2522854">
                  <a:moveTo>
                    <a:pt x="647331" y="183159"/>
                  </a:moveTo>
                  <a:lnTo>
                    <a:pt x="647115" y="184302"/>
                  </a:lnTo>
                  <a:lnTo>
                    <a:pt x="647141" y="184924"/>
                  </a:lnTo>
                  <a:lnTo>
                    <a:pt x="647217" y="184429"/>
                  </a:lnTo>
                  <a:lnTo>
                    <a:pt x="647331" y="183159"/>
                  </a:lnTo>
                  <a:close/>
                </a:path>
                <a:path w="1529080" h="2522854">
                  <a:moveTo>
                    <a:pt x="647763" y="188582"/>
                  </a:moveTo>
                  <a:lnTo>
                    <a:pt x="647268" y="189255"/>
                  </a:lnTo>
                  <a:lnTo>
                    <a:pt x="647179" y="189636"/>
                  </a:lnTo>
                  <a:lnTo>
                    <a:pt x="647763" y="188582"/>
                  </a:lnTo>
                  <a:close/>
                </a:path>
                <a:path w="1529080" h="2522854">
                  <a:moveTo>
                    <a:pt x="647954" y="188239"/>
                  </a:moveTo>
                  <a:lnTo>
                    <a:pt x="647750" y="188493"/>
                  </a:lnTo>
                  <a:lnTo>
                    <a:pt x="647649" y="188620"/>
                  </a:lnTo>
                  <a:lnTo>
                    <a:pt x="647801" y="188493"/>
                  </a:lnTo>
                  <a:lnTo>
                    <a:pt x="647954" y="188239"/>
                  </a:lnTo>
                  <a:close/>
                </a:path>
                <a:path w="1529080" h="2522854">
                  <a:moveTo>
                    <a:pt x="648271" y="188112"/>
                  </a:moveTo>
                  <a:lnTo>
                    <a:pt x="648106" y="188239"/>
                  </a:lnTo>
                  <a:lnTo>
                    <a:pt x="648271" y="188112"/>
                  </a:lnTo>
                  <a:close/>
                </a:path>
                <a:path w="1529080" h="2522854">
                  <a:moveTo>
                    <a:pt x="650278" y="191668"/>
                  </a:moveTo>
                  <a:lnTo>
                    <a:pt x="649973" y="192049"/>
                  </a:lnTo>
                  <a:lnTo>
                    <a:pt x="650125" y="191922"/>
                  </a:lnTo>
                  <a:lnTo>
                    <a:pt x="650278" y="191668"/>
                  </a:lnTo>
                  <a:close/>
                </a:path>
                <a:path w="1529080" h="2522854">
                  <a:moveTo>
                    <a:pt x="650748" y="186842"/>
                  </a:moveTo>
                  <a:lnTo>
                    <a:pt x="650595" y="186842"/>
                  </a:lnTo>
                  <a:lnTo>
                    <a:pt x="650595" y="186969"/>
                  </a:lnTo>
                  <a:lnTo>
                    <a:pt x="650748" y="186842"/>
                  </a:lnTo>
                  <a:close/>
                </a:path>
                <a:path w="1529080" h="2522854">
                  <a:moveTo>
                    <a:pt x="652145" y="186969"/>
                  </a:moveTo>
                  <a:lnTo>
                    <a:pt x="651992" y="187223"/>
                  </a:lnTo>
                  <a:lnTo>
                    <a:pt x="652145" y="187096"/>
                  </a:lnTo>
                  <a:lnTo>
                    <a:pt x="652145" y="186969"/>
                  </a:lnTo>
                  <a:close/>
                </a:path>
                <a:path w="1529080" h="2522854">
                  <a:moveTo>
                    <a:pt x="654011" y="194843"/>
                  </a:moveTo>
                  <a:lnTo>
                    <a:pt x="653072" y="195478"/>
                  </a:lnTo>
                  <a:lnTo>
                    <a:pt x="653694" y="195224"/>
                  </a:lnTo>
                  <a:lnTo>
                    <a:pt x="654011" y="194843"/>
                  </a:lnTo>
                  <a:close/>
                </a:path>
                <a:path w="1529080" h="2522854">
                  <a:moveTo>
                    <a:pt x="660057" y="200177"/>
                  </a:moveTo>
                  <a:lnTo>
                    <a:pt x="659752" y="200558"/>
                  </a:lnTo>
                  <a:lnTo>
                    <a:pt x="659904" y="200431"/>
                  </a:lnTo>
                  <a:lnTo>
                    <a:pt x="660057" y="200177"/>
                  </a:lnTo>
                  <a:close/>
                </a:path>
                <a:path w="1529080" h="2522854">
                  <a:moveTo>
                    <a:pt x="660209" y="194081"/>
                  </a:moveTo>
                  <a:lnTo>
                    <a:pt x="659752" y="194589"/>
                  </a:lnTo>
                  <a:lnTo>
                    <a:pt x="659993" y="194081"/>
                  </a:lnTo>
                  <a:lnTo>
                    <a:pt x="660057" y="193954"/>
                  </a:lnTo>
                  <a:lnTo>
                    <a:pt x="660057" y="193319"/>
                  </a:lnTo>
                  <a:lnTo>
                    <a:pt x="659130" y="194081"/>
                  </a:lnTo>
                  <a:lnTo>
                    <a:pt x="658812" y="194081"/>
                  </a:lnTo>
                  <a:lnTo>
                    <a:pt x="658914" y="193954"/>
                  </a:lnTo>
                  <a:lnTo>
                    <a:pt x="659003" y="193827"/>
                  </a:lnTo>
                  <a:lnTo>
                    <a:pt x="659282" y="193446"/>
                  </a:lnTo>
                  <a:lnTo>
                    <a:pt x="659282" y="192811"/>
                  </a:lnTo>
                  <a:lnTo>
                    <a:pt x="659434" y="192811"/>
                  </a:lnTo>
                  <a:lnTo>
                    <a:pt x="659130" y="192557"/>
                  </a:lnTo>
                  <a:lnTo>
                    <a:pt x="658355" y="193065"/>
                  </a:lnTo>
                  <a:lnTo>
                    <a:pt x="657885" y="193065"/>
                  </a:lnTo>
                  <a:lnTo>
                    <a:pt x="658063" y="192684"/>
                  </a:lnTo>
                  <a:lnTo>
                    <a:pt x="658177" y="192430"/>
                  </a:lnTo>
                  <a:lnTo>
                    <a:pt x="658291" y="192176"/>
                  </a:lnTo>
                  <a:lnTo>
                    <a:pt x="658355" y="192049"/>
                  </a:lnTo>
                  <a:lnTo>
                    <a:pt x="657580" y="192176"/>
                  </a:lnTo>
                  <a:lnTo>
                    <a:pt x="657733" y="191668"/>
                  </a:lnTo>
                  <a:lnTo>
                    <a:pt x="656488" y="192430"/>
                  </a:lnTo>
                  <a:lnTo>
                    <a:pt x="656983" y="191922"/>
                  </a:lnTo>
                  <a:lnTo>
                    <a:pt x="657110" y="191795"/>
                  </a:lnTo>
                  <a:lnTo>
                    <a:pt x="657580" y="191160"/>
                  </a:lnTo>
                  <a:lnTo>
                    <a:pt x="657263" y="191160"/>
                  </a:lnTo>
                  <a:lnTo>
                    <a:pt x="656488" y="191922"/>
                  </a:lnTo>
                  <a:lnTo>
                    <a:pt x="656564" y="191795"/>
                  </a:lnTo>
                  <a:lnTo>
                    <a:pt x="657263" y="190525"/>
                  </a:lnTo>
                  <a:lnTo>
                    <a:pt x="655408" y="191795"/>
                  </a:lnTo>
                  <a:lnTo>
                    <a:pt x="655637" y="191414"/>
                  </a:lnTo>
                  <a:lnTo>
                    <a:pt x="656107" y="190652"/>
                  </a:lnTo>
                  <a:lnTo>
                    <a:pt x="656183" y="190525"/>
                  </a:lnTo>
                  <a:lnTo>
                    <a:pt x="655866" y="190652"/>
                  </a:lnTo>
                  <a:lnTo>
                    <a:pt x="655713" y="190652"/>
                  </a:lnTo>
                  <a:lnTo>
                    <a:pt x="655866" y="190525"/>
                  </a:lnTo>
                  <a:lnTo>
                    <a:pt x="656031" y="190398"/>
                  </a:lnTo>
                  <a:lnTo>
                    <a:pt x="655866" y="189890"/>
                  </a:lnTo>
                  <a:lnTo>
                    <a:pt x="655561" y="189890"/>
                  </a:lnTo>
                  <a:lnTo>
                    <a:pt x="655866" y="189636"/>
                  </a:lnTo>
                  <a:lnTo>
                    <a:pt x="654469" y="190525"/>
                  </a:lnTo>
                  <a:lnTo>
                    <a:pt x="654964" y="190017"/>
                  </a:lnTo>
                  <a:lnTo>
                    <a:pt x="655091" y="189890"/>
                  </a:lnTo>
                  <a:lnTo>
                    <a:pt x="654786" y="189763"/>
                  </a:lnTo>
                  <a:lnTo>
                    <a:pt x="654939" y="189382"/>
                  </a:lnTo>
                  <a:lnTo>
                    <a:pt x="655091" y="189001"/>
                  </a:lnTo>
                  <a:lnTo>
                    <a:pt x="654316" y="189382"/>
                  </a:lnTo>
                  <a:lnTo>
                    <a:pt x="654469" y="189255"/>
                  </a:lnTo>
                  <a:lnTo>
                    <a:pt x="654634" y="189128"/>
                  </a:lnTo>
                  <a:lnTo>
                    <a:pt x="654634" y="188366"/>
                  </a:lnTo>
                  <a:lnTo>
                    <a:pt x="654507" y="188544"/>
                  </a:lnTo>
                  <a:lnTo>
                    <a:pt x="653846" y="189001"/>
                  </a:lnTo>
                  <a:lnTo>
                    <a:pt x="653389" y="189128"/>
                  </a:lnTo>
                  <a:lnTo>
                    <a:pt x="653846" y="188620"/>
                  </a:lnTo>
                  <a:lnTo>
                    <a:pt x="653072" y="189255"/>
                  </a:lnTo>
                  <a:lnTo>
                    <a:pt x="652919" y="189255"/>
                  </a:lnTo>
                  <a:lnTo>
                    <a:pt x="653072" y="189128"/>
                  </a:lnTo>
                  <a:lnTo>
                    <a:pt x="653237" y="188874"/>
                  </a:lnTo>
                  <a:lnTo>
                    <a:pt x="652614" y="189382"/>
                  </a:lnTo>
                  <a:lnTo>
                    <a:pt x="652919" y="188874"/>
                  </a:lnTo>
                  <a:lnTo>
                    <a:pt x="652767" y="189001"/>
                  </a:lnTo>
                  <a:lnTo>
                    <a:pt x="652462" y="189128"/>
                  </a:lnTo>
                  <a:lnTo>
                    <a:pt x="652297" y="189255"/>
                  </a:lnTo>
                  <a:lnTo>
                    <a:pt x="652297" y="189128"/>
                  </a:lnTo>
                  <a:lnTo>
                    <a:pt x="652297" y="188874"/>
                  </a:lnTo>
                  <a:lnTo>
                    <a:pt x="652614" y="188493"/>
                  </a:lnTo>
                  <a:lnTo>
                    <a:pt x="652145" y="188874"/>
                  </a:lnTo>
                  <a:lnTo>
                    <a:pt x="652335" y="188645"/>
                  </a:lnTo>
                  <a:lnTo>
                    <a:pt x="652462" y="188112"/>
                  </a:lnTo>
                  <a:lnTo>
                    <a:pt x="651675" y="188874"/>
                  </a:lnTo>
                  <a:lnTo>
                    <a:pt x="651929" y="188366"/>
                  </a:lnTo>
                  <a:lnTo>
                    <a:pt x="652018" y="188214"/>
                  </a:lnTo>
                  <a:lnTo>
                    <a:pt x="652145" y="188112"/>
                  </a:lnTo>
                  <a:lnTo>
                    <a:pt x="652297" y="188239"/>
                  </a:lnTo>
                  <a:lnTo>
                    <a:pt x="652614" y="187858"/>
                  </a:lnTo>
                  <a:lnTo>
                    <a:pt x="652614" y="187731"/>
                  </a:lnTo>
                  <a:lnTo>
                    <a:pt x="653237" y="187223"/>
                  </a:lnTo>
                  <a:lnTo>
                    <a:pt x="652767" y="187477"/>
                  </a:lnTo>
                  <a:lnTo>
                    <a:pt x="652145" y="187858"/>
                  </a:lnTo>
                  <a:lnTo>
                    <a:pt x="652145" y="187731"/>
                  </a:lnTo>
                  <a:lnTo>
                    <a:pt x="652297" y="187604"/>
                  </a:lnTo>
                  <a:lnTo>
                    <a:pt x="652297" y="187477"/>
                  </a:lnTo>
                  <a:lnTo>
                    <a:pt x="652145" y="187477"/>
                  </a:lnTo>
                  <a:lnTo>
                    <a:pt x="652145" y="187223"/>
                  </a:lnTo>
                  <a:lnTo>
                    <a:pt x="651992" y="187223"/>
                  </a:lnTo>
                  <a:lnTo>
                    <a:pt x="651840" y="187477"/>
                  </a:lnTo>
                  <a:lnTo>
                    <a:pt x="651840" y="187223"/>
                  </a:lnTo>
                  <a:lnTo>
                    <a:pt x="651624" y="187477"/>
                  </a:lnTo>
                  <a:lnTo>
                    <a:pt x="651675" y="187604"/>
                  </a:lnTo>
                  <a:lnTo>
                    <a:pt x="651840" y="187731"/>
                  </a:lnTo>
                  <a:lnTo>
                    <a:pt x="651370" y="188112"/>
                  </a:lnTo>
                  <a:lnTo>
                    <a:pt x="651522" y="187731"/>
                  </a:lnTo>
                  <a:lnTo>
                    <a:pt x="650900" y="188366"/>
                  </a:lnTo>
                  <a:lnTo>
                    <a:pt x="650951" y="188239"/>
                  </a:lnTo>
                  <a:lnTo>
                    <a:pt x="651217" y="187604"/>
                  </a:lnTo>
                  <a:lnTo>
                    <a:pt x="651522" y="187223"/>
                  </a:lnTo>
                  <a:lnTo>
                    <a:pt x="651624" y="186969"/>
                  </a:lnTo>
                  <a:lnTo>
                    <a:pt x="651675" y="186842"/>
                  </a:lnTo>
                  <a:lnTo>
                    <a:pt x="651370" y="186969"/>
                  </a:lnTo>
                  <a:lnTo>
                    <a:pt x="651217" y="186715"/>
                  </a:lnTo>
                  <a:lnTo>
                    <a:pt x="650278" y="187223"/>
                  </a:lnTo>
                  <a:lnTo>
                    <a:pt x="650278" y="190017"/>
                  </a:lnTo>
                  <a:lnTo>
                    <a:pt x="650125" y="190525"/>
                  </a:lnTo>
                  <a:lnTo>
                    <a:pt x="650176" y="190271"/>
                  </a:lnTo>
                  <a:lnTo>
                    <a:pt x="650278" y="190017"/>
                  </a:lnTo>
                  <a:lnTo>
                    <a:pt x="650278" y="187223"/>
                  </a:lnTo>
                  <a:lnTo>
                    <a:pt x="650392" y="187096"/>
                  </a:lnTo>
                  <a:lnTo>
                    <a:pt x="650443" y="186715"/>
                  </a:lnTo>
                  <a:lnTo>
                    <a:pt x="649973" y="187096"/>
                  </a:lnTo>
                  <a:lnTo>
                    <a:pt x="649973" y="186842"/>
                  </a:lnTo>
                  <a:lnTo>
                    <a:pt x="650443" y="186715"/>
                  </a:lnTo>
                  <a:lnTo>
                    <a:pt x="650125" y="186715"/>
                  </a:lnTo>
                  <a:lnTo>
                    <a:pt x="650278" y="186461"/>
                  </a:lnTo>
                  <a:lnTo>
                    <a:pt x="650748" y="185318"/>
                  </a:lnTo>
                  <a:lnTo>
                    <a:pt x="648576" y="187223"/>
                  </a:lnTo>
                  <a:lnTo>
                    <a:pt x="648639" y="187096"/>
                  </a:lnTo>
                  <a:lnTo>
                    <a:pt x="648741" y="186842"/>
                  </a:lnTo>
                  <a:lnTo>
                    <a:pt x="648919" y="186461"/>
                  </a:lnTo>
                  <a:lnTo>
                    <a:pt x="649084" y="186080"/>
                  </a:lnTo>
                  <a:lnTo>
                    <a:pt x="649198" y="185826"/>
                  </a:lnTo>
                  <a:lnTo>
                    <a:pt x="649071" y="186029"/>
                  </a:lnTo>
                  <a:lnTo>
                    <a:pt x="649046" y="185699"/>
                  </a:lnTo>
                  <a:lnTo>
                    <a:pt x="649046" y="185318"/>
                  </a:lnTo>
                  <a:lnTo>
                    <a:pt x="647649" y="185699"/>
                  </a:lnTo>
                  <a:lnTo>
                    <a:pt x="647687" y="185572"/>
                  </a:lnTo>
                  <a:lnTo>
                    <a:pt x="647839" y="185064"/>
                  </a:lnTo>
                  <a:lnTo>
                    <a:pt x="647915" y="184810"/>
                  </a:lnTo>
                  <a:lnTo>
                    <a:pt x="647954" y="184302"/>
                  </a:lnTo>
                  <a:lnTo>
                    <a:pt x="647649" y="184670"/>
                  </a:lnTo>
                  <a:lnTo>
                    <a:pt x="647331" y="184810"/>
                  </a:lnTo>
                  <a:lnTo>
                    <a:pt x="647649" y="184302"/>
                  </a:lnTo>
                  <a:lnTo>
                    <a:pt x="647192" y="184670"/>
                  </a:lnTo>
                  <a:lnTo>
                    <a:pt x="647179" y="184937"/>
                  </a:lnTo>
                  <a:lnTo>
                    <a:pt x="647331" y="184937"/>
                  </a:lnTo>
                  <a:lnTo>
                    <a:pt x="647331" y="185064"/>
                  </a:lnTo>
                  <a:lnTo>
                    <a:pt x="647179" y="185318"/>
                  </a:lnTo>
                  <a:lnTo>
                    <a:pt x="646976" y="185318"/>
                  </a:lnTo>
                  <a:lnTo>
                    <a:pt x="646874" y="185572"/>
                  </a:lnTo>
                  <a:lnTo>
                    <a:pt x="646925" y="185318"/>
                  </a:lnTo>
                  <a:lnTo>
                    <a:pt x="646404" y="184810"/>
                  </a:lnTo>
                  <a:lnTo>
                    <a:pt x="646633" y="184937"/>
                  </a:lnTo>
                  <a:lnTo>
                    <a:pt x="646874" y="185064"/>
                  </a:lnTo>
                  <a:lnTo>
                    <a:pt x="646709" y="184937"/>
                  </a:lnTo>
                  <a:lnTo>
                    <a:pt x="646874" y="184937"/>
                  </a:lnTo>
                  <a:lnTo>
                    <a:pt x="646557" y="184810"/>
                  </a:lnTo>
                  <a:lnTo>
                    <a:pt x="646988" y="184950"/>
                  </a:lnTo>
                  <a:lnTo>
                    <a:pt x="646912" y="184810"/>
                  </a:lnTo>
                  <a:lnTo>
                    <a:pt x="646658" y="184683"/>
                  </a:lnTo>
                  <a:lnTo>
                    <a:pt x="645604" y="184175"/>
                  </a:lnTo>
                  <a:lnTo>
                    <a:pt x="645325" y="184048"/>
                  </a:lnTo>
                  <a:lnTo>
                    <a:pt x="644537" y="183667"/>
                  </a:lnTo>
                  <a:lnTo>
                    <a:pt x="644232" y="183540"/>
                  </a:lnTo>
                  <a:lnTo>
                    <a:pt x="643928" y="183413"/>
                  </a:lnTo>
                  <a:lnTo>
                    <a:pt x="643610" y="183286"/>
                  </a:lnTo>
                  <a:lnTo>
                    <a:pt x="643305" y="183286"/>
                  </a:lnTo>
                  <a:lnTo>
                    <a:pt x="643458" y="183413"/>
                  </a:lnTo>
                  <a:lnTo>
                    <a:pt x="643610" y="183476"/>
                  </a:lnTo>
                  <a:lnTo>
                    <a:pt x="643458" y="183413"/>
                  </a:lnTo>
                  <a:lnTo>
                    <a:pt x="643305" y="183413"/>
                  </a:lnTo>
                  <a:lnTo>
                    <a:pt x="643610" y="183591"/>
                  </a:lnTo>
                  <a:lnTo>
                    <a:pt x="643458" y="183540"/>
                  </a:lnTo>
                  <a:lnTo>
                    <a:pt x="643712" y="183654"/>
                  </a:lnTo>
                  <a:lnTo>
                    <a:pt x="644232" y="183921"/>
                  </a:lnTo>
                  <a:lnTo>
                    <a:pt x="644080" y="183921"/>
                  </a:lnTo>
                  <a:lnTo>
                    <a:pt x="644385" y="184175"/>
                  </a:lnTo>
                  <a:lnTo>
                    <a:pt x="644385" y="184048"/>
                  </a:lnTo>
                  <a:lnTo>
                    <a:pt x="644512" y="184950"/>
                  </a:lnTo>
                  <a:lnTo>
                    <a:pt x="644766" y="186080"/>
                  </a:lnTo>
                  <a:lnTo>
                    <a:pt x="644702" y="186842"/>
                  </a:lnTo>
                  <a:lnTo>
                    <a:pt x="644537" y="186969"/>
                  </a:lnTo>
                  <a:lnTo>
                    <a:pt x="645325" y="186461"/>
                  </a:lnTo>
                  <a:lnTo>
                    <a:pt x="644385" y="187223"/>
                  </a:lnTo>
                  <a:lnTo>
                    <a:pt x="645477" y="186842"/>
                  </a:lnTo>
                  <a:lnTo>
                    <a:pt x="645325" y="187604"/>
                  </a:lnTo>
                  <a:lnTo>
                    <a:pt x="645782" y="187223"/>
                  </a:lnTo>
                  <a:lnTo>
                    <a:pt x="645629" y="187477"/>
                  </a:lnTo>
                  <a:lnTo>
                    <a:pt x="645325" y="187858"/>
                  </a:lnTo>
                  <a:lnTo>
                    <a:pt x="645934" y="187477"/>
                  </a:lnTo>
                  <a:lnTo>
                    <a:pt x="646252" y="187477"/>
                  </a:lnTo>
                  <a:lnTo>
                    <a:pt x="646455" y="187223"/>
                  </a:lnTo>
                  <a:lnTo>
                    <a:pt x="646557" y="187096"/>
                  </a:lnTo>
                  <a:lnTo>
                    <a:pt x="646315" y="187604"/>
                  </a:lnTo>
                  <a:lnTo>
                    <a:pt x="646252" y="187731"/>
                  </a:lnTo>
                  <a:lnTo>
                    <a:pt x="645934" y="188239"/>
                  </a:lnTo>
                  <a:lnTo>
                    <a:pt x="646557" y="187604"/>
                  </a:lnTo>
                  <a:lnTo>
                    <a:pt x="646099" y="188239"/>
                  </a:lnTo>
                  <a:lnTo>
                    <a:pt x="646557" y="187858"/>
                  </a:lnTo>
                  <a:lnTo>
                    <a:pt x="646442" y="188239"/>
                  </a:lnTo>
                  <a:lnTo>
                    <a:pt x="646709" y="188112"/>
                  </a:lnTo>
                  <a:lnTo>
                    <a:pt x="646874" y="188112"/>
                  </a:lnTo>
                  <a:lnTo>
                    <a:pt x="646099" y="188874"/>
                  </a:lnTo>
                  <a:lnTo>
                    <a:pt x="646404" y="188874"/>
                  </a:lnTo>
                  <a:lnTo>
                    <a:pt x="646823" y="188620"/>
                  </a:lnTo>
                  <a:lnTo>
                    <a:pt x="647026" y="188493"/>
                  </a:lnTo>
                  <a:lnTo>
                    <a:pt x="646785" y="188595"/>
                  </a:lnTo>
                  <a:lnTo>
                    <a:pt x="647179" y="188366"/>
                  </a:lnTo>
                  <a:lnTo>
                    <a:pt x="647026" y="189001"/>
                  </a:lnTo>
                  <a:lnTo>
                    <a:pt x="647458" y="188645"/>
                  </a:lnTo>
                  <a:lnTo>
                    <a:pt x="647763" y="188366"/>
                  </a:lnTo>
                  <a:lnTo>
                    <a:pt x="648030" y="188112"/>
                  </a:lnTo>
                  <a:lnTo>
                    <a:pt x="648309" y="187858"/>
                  </a:lnTo>
                  <a:lnTo>
                    <a:pt x="648576" y="187604"/>
                  </a:lnTo>
                  <a:lnTo>
                    <a:pt x="648423" y="188112"/>
                  </a:lnTo>
                  <a:lnTo>
                    <a:pt x="648169" y="188214"/>
                  </a:lnTo>
                  <a:lnTo>
                    <a:pt x="647890" y="188518"/>
                  </a:lnTo>
                  <a:lnTo>
                    <a:pt x="648423" y="188239"/>
                  </a:lnTo>
                  <a:lnTo>
                    <a:pt x="648309" y="188620"/>
                  </a:lnTo>
                  <a:lnTo>
                    <a:pt x="647954" y="189001"/>
                  </a:lnTo>
                  <a:lnTo>
                    <a:pt x="648106" y="188493"/>
                  </a:lnTo>
                  <a:lnTo>
                    <a:pt x="647801" y="189001"/>
                  </a:lnTo>
                  <a:lnTo>
                    <a:pt x="647801" y="188620"/>
                  </a:lnTo>
                  <a:lnTo>
                    <a:pt x="647179" y="189636"/>
                  </a:lnTo>
                  <a:lnTo>
                    <a:pt x="647179" y="189763"/>
                  </a:lnTo>
                  <a:lnTo>
                    <a:pt x="647496" y="189382"/>
                  </a:lnTo>
                  <a:lnTo>
                    <a:pt x="647649" y="189763"/>
                  </a:lnTo>
                  <a:lnTo>
                    <a:pt x="647954" y="189382"/>
                  </a:lnTo>
                  <a:lnTo>
                    <a:pt x="648271" y="189001"/>
                  </a:lnTo>
                  <a:lnTo>
                    <a:pt x="649046" y="188874"/>
                  </a:lnTo>
                  <a:lnTo>
                    <a:pt x="647331" y="190525"/>
                  </a:lnTo>
                  <a:lnTo>
                    <a:pt x="648106" y="190017"/>
                  </a:lnTo>
                  <a:lnTo>
                    <a:pt x="649046" y="189128"/>
                  </a:lnTo>
                  <a:lnTo>
                    <a:pt x="648893" y="189636"/>
                  </a:lnTo>
                  <a:lnTo>
                    <a:pt x="648271" y="190017"/>
                  </a:lnTo>
                  <a:lnTo>
                    <a:pt x="648423" y="190271"/>
                  </a:lnTo>
                  <a:lnTo>
                    <a:pt x="649198" y="189255"/>
                  </a:lnTo>
                  <a:lnTo>
                    <a:pt x="649046" y="189890"/>
                  </a:lnTo>
                  <a:lnTo>
                    <a:pt x="648728" y="190017"/>
                  </a:lnTo>
                  <a:lnTo>
                    <a:pt x="648423" y="190525"/>
                  </a:lnTo>
                  <a:lnTo>
                    <a:pt x="649198" y="189890"/>
                  </a:lnTo>
                  <a:lnTo>
                    <a:pt x="648728" y="190398"/>
                  </a:lnTo>
                  <a:lnTo>
                    <a:pt x="649820" y="190398"/>
                  </a:lnTo>
                  <a:lnTo>
                    <a:pt x="649351" y="190779"/>
                  </a:lnTo>
                  <a:lnTo>
                    <a:pt x="649820" y="190779"/>
                  </a:lnTo>
                  <a:lnTo>
                    <a:pt x="649820" y="191922"/>
                  </a:lnTo>
                  <a:lnTo>
                    <a:pt x="650278" y="191668"/>
                  </a:lnTo>
                  <a:lnTo>
                    <a:pt x="650595" y="191414"/>
                  </a:lnTo>
                  <a:lnTo>
                    <a:pt x="650278" y="191922"/>
                  </a:lnTo>
                  <a:lnTo>
                    <a:pt x="650748" y="191795"/>
                  </a:lnTo>
                  <a:lnTo>
                    <a:pt x="651522" y="191668"/>
                  </a:lnTo>
                  <a:lnTo>
                    <a:pt x="651217" y="192176"/>
                  </a:lnTo>
                  <a:lnTo>
                    <a:pt x="651065" y="192176"/>
                  </a:lnTo>
                  <a:lnTo>
                    <a:pt x="651065" y="192557"/>
                  </a:lnTo>
                  <a:lnTo>
                    <a:pt x="651789" y="191668"/>
                  </a:lnTo>
                  <a:lnTo>
                    <a:pt x="651992" y="191414"/>
                  </a:lnTo>
                  <a:lnTo>
                    <a:pt x="651840" y="192049"/>
                  </a:lnTo>
                  <a:lnTo>
                    <a:pt x="651675" y="192049"/>
                  </a:lnTo>
                  <a:lnTo>
                    <a:pt x="651840" y="192557"/>
                  </a:lnTo>
                  <a:lnTo>
                    <a:pt x="652614" y="192557"/>
                  </a:lnTo>
                  <a:lnTo>
                    <a:pt x="652145" y="193319"/>
                  </a:lnTo>
                  <a:lnTo>
                    <a:pt x="652767" y="192684"/>
                  </a:lnTo>
                  <a:lnTo>
                    <a:pt x="652297" y="193954"/>
                  </a:lnTo>
                  <a:lnTo>
                    <a:pt x="653072" y="193065"/>
                  </a:lnTo>
                  <a:lnTo>
                    <a:pt x="652614" y="193827"/>
                  </a:lnTo>
                  <a:lnTo>
                    <a:pt x="652614" y="194208"/>
                  </a:lnTo>
                  <a:lnTo>
                    <a:pt x="653389" y="193827"/>
                  </a:lnTo>
                  <a:lnTo>
                    <a:pt x="652919" y="194208"/>
                  </a:lnTo>
                  <a:lnTo>
                    <a:pt x="653542" y="193954"/>
                  </a:lnTo>
                  <a:lnTo>
                    <a:pt x="653072" y="194335"/>
                  </a:lnTo>
                  <a:lnTo>
                    <a:pt x="653237" y="194335"/>
                  </a:lnTo>
                  <a:lnTo>
                    <a:pt x="653542" y="194081"/>
                  </a:lnTo>
                  <a:lnTo>
                    <a:pt x="653846" y="193954"/>
                  </a:lnTo>
                  <a:lnTo>
                    <a:pt x="653453" y="194716"/>
                  </a:lnTo>
                  <a:lnTo>
                    <a:pt x="654011" y="194716"/>
                  </a:lnTo>
                  <a:lnTo>
                    <a:pt x="654164" y="194716"/>
                  </a:lnTo>
                  <a:lnTo>
                    <a:pt x="659968" y="194716"/>
                  </a:lnTo>
                  <a:lnTo>
                    <a:pt x="659993" y="194589"/>
                  </a:lnTo>
                  <a:lnTo>
                    <a:pt x="660057" y="194335"/>
                  </a:lnTo>
                  <a:lnTo>
                    <a:pt x="660209" y="194081"/>
                  </a:lnTo>
                  <a:close/>
                </a:path>
                <a:path w="1529080" h="2522854">
                  <a:moveTo>
                    <a:pt x="662381" y="194843"/>
                  </a:moveTo>
                  <a:lnTo>
                    <a:pt x="661924" y="195351"/>
                  </a:lnTo>
                  <a:lnTo>
                    <a:pt x="661924" y="195224"/>
                  </a:lnTo>
                  <a:lnTo>
                    <a:pt x="661822" y="195478"/>
                  </a:lnTo>
                  <a:lnTo>
                    <a:pt x="661771" y="195986"/>
                  </a:lnTo>
                  <a:lnTo>
                    <a:pt x="661873" y="195732"/>
                  </a:lnTo>
                  <a:lnTo>
                    <a:pt x="661924" y="195478"/>
                  </a:lnTo>
                  <a:lnTo>
                    <a:pt x="662076" y="195351"/>
                  </a:lnTo>
                  <a:lnTo>
                    <a:pt x="662228" y="195224"/>
                  </a:lnTo>
                  <a:lnTo>
                    <a:pt x="662381" y="194843"/>
                  </a:lnTo>
                  <a:close/>
                </a:path>
                <a:path w="1529080" h="2522854">
                  <a:moveTo>
                    <a:pt x="663778" y="197764"/>
                  </a:moveTo>
                  <a:lnTo>
                    <a:pt x="663473" y="197637"/>
                  </a:lnTo>
                  <a:lnTo>
                    <a:pt x="663168" y="198018"/>
                  </a:lnTo>
                  <a:lnTo>
                    <a:pt x="663321" y="198018"/>
                  </a:lnTo>
                  <a:lnTo>
                    <a:pt x="663168" y="198145"/>
                  </a:lnTo>
                  <a:lnTo>
                    <a:pt x="663473" y="198145"/>
                  </a:lnTo>
                  <a:lnTo>
                    <a:pt x="663778" y="197764"/>
                  </a:lnTo>
                  <a:close/>
                </a:path>
                <a:path w="1529080" h="2522854">
                  <a:moveTo>
                    <a:pt x="664095" y="203733"/>
                  </a:moveTo>
                  <a:lnTo>
                    <a:pt x="663943" y="203733"/>
                  </a:lnTo>
                  <a:lnTo>
                    <a:pt x="663943" y="203860"/>
                  </a:lnTo>
                  <a:lnTo>
                    <a:pt x="664095" y="203733"/>
                  </a:lnTo>
                  <a:close/>
                </a:path>
                <a:path w="1529080" h="2522854">
                  <a:moveTo>
                    <a:pt x="664248" y="28117"/>
                  </a:moveTo>
                  <a:lnTo>
                    <a:pt x="663943" y="27990"/>
                  </a:lnTo>
                  <a:lnTo>
                    <a:pt x="663778" y="28244"/>
                  </a:lnTo>
                  <a:lnTo>
                    <a:pt x="664095" y="28117"/>
                  </a:lnTo>
                  <a:lnTo>
                    <a:pt x="664248" y="28117"/>
                  </a:lnTo>
                  <a:close/>
                </a:path>
                <a:path w="1529080" h="2522854">
                  <a:moveTo>
                    <a:pt x="664400" y="27990"/>
                  </a:moveTo>
                  <a:lnTo>
                    <a:pt x="664248" y="28117"/>
                  </a:lnTo>
                  <a:lnTo>
                    <a:pt x="664400" y="27990"/>
                  </a:lnTo>
                  <a:close/>
                </a:path>
                <a:path w="1529080" h="2522854">
                  <a:moveTo>
                    <a:pt x="664552" y="199034"/>
                  </a:moveTo>
                  <a:lnTo>
                    <a:pt x="664184" y="199415"/>
                  </a:lnTo>
                  <a:lnTo>
                    <a:pt x="663943" y="199669"/>
                  </a:lnTo>
                  <a:lnTo>
                    <a:pt x="664248" y="199415"/>
                  </a:lnTo>
                  <a:lnTo>
                    <a:pt x="664248" y="199542"/>
                  </a:lnTo>
                  <a:lnTo>
                    <a:pt x="664324" y="199415"/>
                  </a:lnTo>
                  <a:lnTo>
                    <a:pt x="664552" y="199034"/>
                  </a:lnTo>
                  <a:close/>
                </a:path>
                <a:path w="1529080" h="2522854">
                  <a:moveTo>
                    <a:pt x="665175" y="27990"/>
                  </a:moveTo>
                  <a:lnTo>
                    <a:pt x="664400" y="27990"/>
                  </a:lnTo>
                  <a:lnTo>
                    <a:pt x="664400" y="28117"/>
                  </a:lnTo>
                  <a:lnTo>
                    <a:pt x="664552" y="28117"/>
                  </a:lnTo>
                  <a:lnTo>
                    <a:pt x="664400" y="28625"/>
                  </a:lnTo>
                  <a:lnTo>
                    <a:pt x="665073" y="28168"/>
                  </a:lnTo>
                  <a:lnTo>
                    <a:pt x="665175" y="27990"/>
                  </a:lnTo>
                  <a:close/>
                </a:path>
                <a:path w="1529080" h="2522854">
                  <a:moveTo>
                    <a:pt x="665276" y="28651"/>
                  </a:moveTo>
                  <a:lnTo>
                    <a:pt x="665226" y="28168"/>
                  </a:lnTo>
                  <a:lnTo>
                    <a:pt x="664718" y="28625"/>
                  </a:lnTo>
                  <a:lnTo>
                    <a:pt x="665022" y="28752"/>
                  </a:lnTo>
                  <a:lnTo>
                    <a:pt x="665276" y="28651"/>
                  </a:lnTo>
                  <a:close/>
                </a:path>
                <a:path w="1529080" h="2522854">
                  <a:moveTo>
                    <a:pt x="665340" y="27990"/>
                  </a:moveTo>
                  <a:lnTo>
                    <a:pt x="665200" y="28079"/>
                  </a:lnTo>
                  <a:lnTo>
                    <a:pt x="665340" y="27990"/>
                  </a:lnTo>
                  <a:close/>
                </a:path>
                <a:path w="1529080" h="2522854">
                  <a:moveTo>
                    <a:pt x="665645" y="52628"/>
                  </a:moveTo>
                  <a:lnTo>
                    <a:pt x="665492" y="52882"/>
                  </a:lnTo>
                  <a:lnTo>
                    <a:pt x="665645" y="52628"/>
                  </a:lnTo>
                  <a:close/>
                </a:path>
                <a:path w="1529080" h="2522854">
                  <a:moveTo>
                    <a:pt x="665949" y="28625"/>
                  </a:moveTo>
                  <a:lnTo>
                    <a:pt x="665734" y="28625"/>
                  </a:lnTo>
                  <a:lnTo>
                    <a:pt x="665492" y="28752"/>
                  </a:lnTo>
                  <a:lnTo>
                    <a:pt x="665949" y="28625"/>
                  </a:lnTo>
                  <a:close/>
                </a:path>
                <a:path w="1529080" h="2522854">
                  <a:moveTo>
                    <a:pt x="666229" y="204800"/>
                  </a:moveTo>
                  <a:lnTo>
                    <a:pt x="665797" y="205384"/>
                  </a:lnTo>
                  <a:lnTo>
                    <a:pt x="666153" y="205295"/>
                  </a:lnTo>
                  <a:lnTo>
                    <a:pt x="666229" y="204800"/>
                  </a:lnTo>
                  <a:close/>
                </a:path>
                <a:path w="1529080" h="2522854">
                  <a:moveTo>
                    <a:pt x="666267" y="199034"/>
                  </a:moveTo>
                  <a:lnTo>
                    <a:pt x="665416" y="199923"/>
                  </a:lnTo>
                  <a:lnTo>
                    <a:pt x="665340" y="200431"/>
                  </a:lnTo>
                  <a:lnTo>
                    <a:pt x="666267" y="199034"/>
                  </a:lnTo>
                  <a:close/>
                </a:path>
                <a:path w="1529080" h="2522854">
                  <a:moveTo>
                    <a:pt x="666343" y="52819"/>
                  </a:moveTo>
                  <a:lnTo>
                    <a:pt x="665949" y="53009"/>
                  </a:lnTo>
                  <a:lnTo>
                    <a:pt x="665949" y="53136"/>
                  </a:lnTo>
                  <a:lnTo>
                    <a:pt x="666267" y="53009"/>
                  </a:lnTo>
                  <a:lnTo>
                    <a:pt x="666343" y="52819"/>
                  </a:lnTo>
                  <a:close/>
                </a:path>
                <a:path w="1529080" h="2522854">
                  <a:moveTo>
                    <a:pt x="666419" y="205130"/>
                  </a:moveTo>
                  <a:lnTo>
                    <a:pt x="666267" y="205257"/>
                  </a:lnTo>
                  <a:lnTo>
                    <a:pt x="666115" y="205511"/>
                  </a:lnTo>
                  <a:lnTo>
                    <a:pt x="666419" y="205130"/>
                  </a:lnTo>
                  <a:close/>
                </a:path>
                <a:path w="1529080" h="2522854">
                  <a:moveTo>
                    <a:pt x="666419" y="28625"/>
                  </a:moveTo>
                  <a:lnTo>
                    <a:pt x="665949" y="28625"/>
                  </a:lnTo>
                  <a:lnTo>
                    <a:pt x="666267" y="28879"/>
                  </a:lnTo>
                  <a:lnTo>
                    <a:pt x="666419" y="28625"/>
                  </a:lnTo>
                  <a:close/>
                </a:path>
                <a:path w="1529080" h="2522854">
                  <a:moveTo>
                    <a:pt x="666572" y="52628"/>
                  </a:moveTo>
                  <a:lnTo>
                    <a:pt x="666445" y="52692"/>
                  </a:lnTo>
                  <a:lnTo>
                    <a:pt x="666343" y="52819"/>
                  </a:lnTo>
                  <a:lnTo>
                    <a:pt x="666572" y="52628"/>
                  </a:lnTo>
                  <a:close/>
                </a:path>
                <a:path w="1529080" h="2522854">
                  <a:moveTo>
                    <a:pt x="666877" y="28625"/>
                  </a:moveTo>
                  <a:lnTo>
                    <a:pt x="666572" y="28625"/>
                  </a:lnTo>
                  <a:lnTo>
                    <a:pt x="666572" y="28879"/>
                  </a:lnTo>
                  <a:lnTo>
                    <a:pt x="666877" y="28625"/>
                  </a:lnTo>
                  <a:close/>
                </a:path>
                <a:path w="1529080" h="2522854">
                  <a:moveTo>
                    <a:pt x="667042" y="53009"/>
                  </a:moveTo>
                  <a:lnTo>
                    <a:pt x="666572" y="53009"/>
                  </a:lnTo>
                  <a:lnTo>
                    <a:pt x="666572" y="53390"/>
                  </a:lnTo>
                  <a:lnTo>
                    <a:pt x="667042" y="53009"/>
                  </a:lnTo>
                  <a:close/>
                </a:path>
                <a:path w="1529080" h="2522854">
                  <a:moveTo>
                    <a:pt x="667042" y="24815"/>
                  </a:moveTo>
                  <a:lnTo>
                    <a:pt x="666813" y="25120"/>
                  </a:lnTo>
                  <a:lnTo>
                    <a:pt x="667042" y="24815"/>
                  </a:lnTo>
                  <a:close/>
                </a:path>
                <a:path w="1529080" h="2522854">
                  <a:moveTo>
                    <a:pt x="667194" y="50596"/>
                  </a:moveTo>
                  <a:lnTo>
                    <a:pt x="666889" y="50723"/>
                  </a:lnTo>
                  <a:lnTo>
                    <a:pt x="667042" y="50723"/>
                  </a:lnTo>
                  <a:lnTo>
                    <a:pt x="667194" y="50596"/>
                  </a:lnTo>
                  <a:close/>
                </a:path>
                <a:path w="1529080" h="2522854">
                  <a:moveTo>
                    <a:pt x="667346" y="53009"/>
                  </a:moveTo>
                  <a:lnTo>
                    <a:pt x="667042" y="53009"/>
                  </a:lnTo>
                  <a:lnTo>
                    <a:pt x="666737" y="53517"/>
                  </a:lnTo>
                  <a:lnTo>
                    <a:pt x="667346" y="53009"/>
                  </a:lnTo>
                  <a:close/>
                </a:path>
                <a:path w="1529080" h="2522854">
                  <a:moveTo>
                    <a:pt x="667816" y="205638"/>
                  </a:moveTo>
                  <a:lnTo>
                    <a:pt x="667613" y="205816"/>
                  </a:lnTo>
                  <a:lnTo>
                    <a:pt x="667664" y="206019"/>
                  </a:lnTo>
                  <a:lnTo>
                    <a:pt x="667816" y="205638"/>
                  </a:lnTo>
                  <a:close/>
                </a:path>
                <a:path w="1529080" h="2522854">
                  <a:moveTo>
                    <a:pt x="667816" y="53771"/>
                  </a:moveTo>
                  <a:lnTo>
                    <a:pt x="667194" y="54406"/>
                  </a:lnTo>
                  <a:lnTo>
                    <a:pt x="667816" y="53771"/>
                  </a:lnTo>
                  <a:close/>
                </a:path>
                <a:path w="1529080" h="2522854">
                  <a:moveTo>
                    <a:pt x="667816" y="28625"/>
                  </a:moveTo>
                  <a:lnTo>
                    <a:pt x="667194" y="28625"/>
                  </a:lnTo>
                  <a:lnTo>
                    <a:pt x="667194" y="29006"/>
                  </a:lnTo>
                  <a:lnTo>
                    <a:pt x="667816" y="28625"/>
                  </a:lnTo>
                  <a:close/>
                </a:path>
                <a:path w="1529080" h="2522854">
                  <a:moveTo>
                    <a:pt x="668159" y="205943"/>
                  </a:moveTo>
                  <a:lnTo>
                    <a:pt x="667969" y="206146"/>
                  </a:lnTo>
                  <a:lnTo>
                    <a:pt x="668121" y="206019"/>
                  </a:lnTo>
                  <a:close/>
                </a:path>
                <a:path w="1529080" h="2522854">
                  <a:moveTo>
                    <a:pt x="668286" y="28879"/>
                  </a:moveTo>
                  <a:lnTo>
                    <a:pt x="668121" y="29768"/>
                  </a:lnTo>
                  <a:lnTo>
                    <a:pt x="668286" y="28879"/>
                  </a:lnTo>
                  <a:close/>
                </a:path>
                <a:path w="1529080" h="2522854">
                  <a:moveTo>
                    <a:pt x="668286" y="28625"/>
                  </a:moveTo>
                  <a:lnTo>
                    <a:pt x="667816" y="28625"/>
                  </a:lnTo>
                  <a:lnTo>
                    <a:pt x="667512" y="29641"/>
                  </a:lnTo>
                  <a:lnTo>
                    <a:pt x="668286" y="28625"/>
                  </a:lnTo>
                  <a:close/>
                </a:path>
                <a:path w="1529080" h="2522854">
                  <a:moveTo>
                    <a:pt x="668743" y="54787"/>
                  </a:moveTo>
                  <a:lnTo>
                    <a:pt x="668439" y="55168"/>
                  </a:lnTo>
                  <a:lnTo>
                    <a:pt x="668743" y="54787"/>
                  </a:lnTo>
                  <a:close/>
                </a:path>
                <a:path w="1529080" h="2522854">
                  <a:moveTo>
                    <a:pt x="669366" y="55676"/>
                  </a:moveTo>
                  <a:lnTo>
                    <a:pt x="669061" y="55803"/>
                  </a:lnTo>
                  <a:lnTo>
                    <a:pt x="669213" y="55930"/>
                  </a:lnTo>
                  <a:lnTo>
                    <a:pt x="669366" y="55676"/>
                  </a:lnTo>
                  <a:close/>
                </a:path>
                <a:path w="1529080" h="2522854">
                  <a:moveTo>
                    <a:pt x="669518" y="202971"/>
                  </a:moveTo>
                  <a:lnTo>
                    <a:pt x="669366" y="202971"/>
                  </a:lnTo>
                  <a:lnTo>
                    <a:pt x="669213" y="203225"/>
                  </a:lnTo>
                  <a:lnTo>
                    <a:pt x="669518" y="202971"/>
                  </a:lnTo>
                  <a:close/>
                </a:path>
                <a:path w="1529080" h="2522854">
                  <a:moveTo>
                    <a:pt x="669518" y="55168"/>
                  </a:moveTo>
                  <a:lnTo>
                    <a:pt x="669213" y="55549"/>
                  </a:lnTo>
                  <a:lnTo>
                    <a:pt x="669442" y="55460"/>
                  </a:lnTo>
                  <a:lnTo>
                    <a:pt x="669518" y="55168"/>
                  </a:lnTo>
                  <a:close/>
                </a:path>
                <a:path w="1529080" h="2522854">
                  <a:moveTo>
                    <a:pt x="669683" y="28625"/>
                  </a:moveTo>
                  <a:lnTo>
                    <a:pt x="668286" y="28625"/>
                  </a:lnTo>
                  <a:lnTo>
                    <a:pt x="668286" y="28879"/>
                  </a:lnTo>
                  <a:lnTo>
                    <a:pt x="668743" y="29387"/>
                  </a:lnTo>
                  <a:lnTo>
                    <a:pt x="669061" y="28752"/>
                  </a:lnTo>
                  <a:lnTo>
                    <a:pt x="669163" y="29260"/>
                  </a:lnTo>
                  <a:lnTo>
                    <a:pt x="669213" y="29387"/>
                  </a:lnTo>
                  <a:lnTo>
                    <a:pt x="669366" y="29514"/>
                  </a:lnTo>
                  <a:lnTo>
                    <a:pt x="669366" y="28752"/>
                  </a:lnTo>
                  <a:lnTo>
                    <a:pt x="669683" y="28625"/>
                  </a:lnTo>
                  <a:close/>
                </a:path>
                <a:path w="1529080" h="2522854">
                  <a:moveTo>
                    <a:pt x="669988" y="28752"/>
                  </a:moveTo>
                  <a:lnTo>
                    <a:pt x="669683" y="29006"/>
                  </a:lnTo>
                  <a:lnTo>
                    <a:pt x="669988" y="29006"/>
                  </a:lnTo>
                  <a:lnTo>
                    <a:pt x="669988" y="28752"/>
                  </a:lnTo>
                  <a:close/>
                </a:path>
                <a:path w="1529080" h="2522854">
                  <a:moveTo>
                    <a:pt x="670306" y="206527"/>
                  </a:moveTo>
                  <a:lnTo>
                    <a:pt x="669988" y="206654"/>
                  </a:lnTo>
                  <a:lnTo>
                    <a:pt x="670306" y="206654"/>
                  </a:lnTo>
                  <a:lnTo>
                    <a:pt x="670306" y="206527"/>
                  </a:lnTo>
                  <a:close/>
                </a:path>
                <a:path w="1529080" h="2522854">
                  <a:moveTo>
                    <a:pt x="670763" y="29832"/>
                  </a:moveTo>
                  <a:lnTo>
                    <a:pt x="670610" y="30022"/>
                  </a:lnTo>
                  <a:lnTo>
                    <a:pt x="670763" y="30022"/>
                  </a:lnTo>
                  <a:lnTo>
                    <a:pt x="670763" y="29832"/>
                  </a:lnTo>
                  <a:close/>
                </a:path>
                <a:path w="1529080" h="2522854">
                  <a:moveTo>
                    <a:pt x="670763" y="29260"/>
                  </a:moveTo>
                  <a:lnTo>
                    <a:pt x="670458" y="29514"/>
                  </a:lnTo>
                  <a:lnTo>
                    <a:pt x="670763" y="29387"/>
                  </a:lnTo>
                  <a:lnTo>
                    <a:pt x="670763" y="29260"/>
                  </a:lnTo>
                  <a:close/>
                </a:path>
                <a:path w="1529080" h="2522854">
                  <a:moveTo>
                    <a:pt x="670839" y="29514"/>
                  </a:moveTo>
                  <a:lnTo>
                    <a:pt x="670763" y="29387"/>
                  </a:lnTo>
                  <a:lnTo>
                    <a:pt x="670763" y="29832"/>
                  </a:lnTo>
                  <a:lnTo>
                    <a:pt x="670839" y="29514"/>
                  </a:lnTo>
                  <a:close/>
                </a:path>
                <a:path w="1529080" h="2522854">
                  <a:moveTo>
                    <a:pt x="671436" y="55549"/>
                  </a:moveTo>
                  <a:lnTo>
                    <a:pt x="671385" y="55676"/>
                  </a:lnTo>
                  <a:lnTo>
                    <a:pt x="671436" y="55549"/>
                  </a:lnTo>
                  <a:close/>
                </a:path>
                <a:path w="1529080" h="2522854">
                  <a:moveTo>
                    <a:pt x="671537" y="55041"/>
                  </a:moveTo>
                  <a:lnTo>
                    <a:pt x="671233" y="55549"/>
                  </a:lnTo>
                  <a:lnTo>
                    <a:pt x="671423" y="55549"/>
                  </a:lnTo>
                  <a:lnTo>
                    <a:pt x="671537" y="55041"/>
                  </a:lnTo>
                  <a:close/>
                </a:path>
                <a:path w="1529080" h="2522854">
                  <a:moveTo>
                    <a:pt x="671855" y="207289"/>
                  </a:moveTo>
                  <a:lnTo>
                    <a:pt x="671690" y="207416"/>
                  </a:lnTo>
                  <a:lnTo>
                    <a:pt x="671537" y="207670"/>
                  </a:lnTo>
                  <a:lnTo>
                    <a:pt x="671855" y="207289"/>
                  </a:lnTo>
                  <a:close/>
                </a:path>
                <a:path w="1529080" h="2522854">
                  <a:moveTo>
                    <a:pt x="671855" y="207289"/>
                  </a:moveTo>
                  <a:lnTo>
                    <a:pt x="671690" y="207924"/>
                  </a:lnTo>
                  <a:lnTo>
                    <a:pt x="671855" y="207924"/>
                  </a:lnTo>
                  <a:lnTo>
                    <a:pt x="671855" y="207289"/>
                  </a:lnTo>
                  <a:close/>
                </a:path>
                <a:path w="1529080" h="2522854">
                  <a:moveTo>
                    <a:pt x="672007" y="52374"/>
                  </a:moveTo>
                  <a:lnTo>
                    <a:pt x="671855" y="52755"/>
                  </a:lnTo>
                  <a:lnTo>
                    <a:pt x="671690" y="51866"/>
                  </a:lnTo>
                  <a:lnTo>
                    <a:pt x="670306" y="52374"/>
                  </a:lnTo>
                  <a:lnTo>
                    <a:pt x="670306" y="51866"/>
                  </a:lnTo>
                  <a:lnTo>
                    <a:pt x="670306" y="51612"/>
                  </a:lnTo>
                  <a:lnTo>
                    <a:pt x="670306" y="50977"/>
                  </a:lnTo>
                  <a:lnTo>
                    <a:pt x="669683" y="51612"/>
                  </a:lnTo>
                  <a:lnTo>
                    <a:pt x="669988" y="50977"/>
                  </a:lnTo>
                  <a:lnTo>
                    <a:pt x="668909" y="51866"/>
                  </a:lnTo>
                  <a:lnTo>
                    <a:pt x="669366" y="50977"/>
                  </a:lnTo>
                  <a:lnTo>
                    <a:pt x="669836" y="50088"/>
                  </a:lnTo>
                  <a:lnTo>
                    <a:pt x="668743" y="50977"/>
                  </a:lnTo>
                  <a:lnTo>
                    <a:pt x="668286" y="50850"/>
                  </a:lnTo>
                  <a:lnTo>
                    <a:pt x="668286" y="50723"/>
                  </a:lnTo>
                  <a:lnTo>
                    <a:pt x="668591" y="50469"/>
                  </a:lnTo>
                  <a:lnTo>
                    <a:pt x="667969" y="50723"/>
                  </a:lnTo>
                  <a:lnTo>
                    <a:pt x="667816" y="50469"/>
                  </a:lnTo>
                  <a:lnTo>
                    <a:pt x="668743" y="49834"/>
                  </a:lnTo>
                  <a:lnTo>
                    <a:pt x="668591" y="49580"/>
                  </a:lnTo>
                  <a:lnTo>
                    <a:pt x="667512" y="50088"/>
                  </a:lnTo>
                  <a:lnTo>
                    <a:pt x="667512" y="50469"/>
                  </a:lnTo>
                  <a:lnTo>
                    <a:pt x="667194" y="50723"/>
                  </a:lnTo>
                  <a:lnTo>
                    <a:pt x="667042" y="50723"/>
                  </a:lnTo>
                  <a:lnTo>
                    <a:pt x="666419" y="51358"/>
                  </a:lnTo>
                  <a:lnTo>
                    <a:pt x="665645" y="51993"/>
                  </a:lnTo>
                  <a:lnTo>
                    <a:pt x="665492" y="52628"/>
                  </a:lnTo>
                  <a:lnTo>
                    <a:pt x="666115" y="52374"/>
                  </a:lnTo>
                  <a:lnTo>
                    <a:pt x="665797" y="52628"/>
                  </a:lnTo>
                  <a:lnTo>
                    <a:pt x="665949" y="52628"/>
                  </a:lnTo>
                  <a:lnTo>
                    <a:pt x="665835" y="52819"/>
                  </a:lnTo>
                  <a:lnTo>
                    <a:pt x="665797" y="53009"/>
                  </a:lnTo>
                  <a:lnTo>
                    <a:pt x="666318" y="52755"/>
                  </a:lnTo>
                  <a:lnTo>
                    <a:pt x="666419" y="52628"/>
                  </a:lnTo>
                  <a:lnTo>
                    <a:pt x="666737" y="52374"/>
                  </a:lnTo>
                  <a:lnTo>
                    <a:pt x="666610" y="52755"/>
                  </a:lnTo>
                  <a:lnTo>
                    <a:pt x="666737" y="52882"/>
                  </a:lnTo>
                  <a:lnTo>
                    <a:pt x="671918" y="52882"/>
                  </a:lnTo>
                  <a:lnTo>
                    <a:pt x="671944" y="52755"/>
                  </a:lnTo>
                  <a:lnTo>
                    <a:pt x="672007" y="52374"/>
                  </a:lnTo>
                  <a:close/>
                </a:path>
                <a:path w="1529080" h="2522854">
                  <a:moveTo>
                    <a:pt x="672477" y="27990"/>
                  </a:moveTo>
                  <a:lnTo>
                    <a:pt x="665645" y="27990"/>
                  </a:lnTo>
                  <a:lnTo>
                    <a:pt x="665594" y="28371"/>
                  </a:lnTo>
                  <a:lnTo>
                    <a:pt x="665797" y="28371"/>
                  </a:lnTo>
                  <a:lnTo>
                    <a:pt x="666572" y="28371"/>
                  </a:lnTo>
                  <a:lnTo>
                    <a:pt x="667194" y="28371"/>
                  </a:lnTo>
                  <a:lnTo>
                    <a:pt x="669759" y="28371"/>
                  </a:lnTo>
                  <a:lnTo>
                    <a:pt x="669836" y="28117"/>
                  </a:lnTo>
                  <a:lnTo>
                    <a:pt x="669963" y="28625"/>
                  </a:lnTo>
                  <a:lnTo>
                    <a:pt x="669988" y="28752"/>
                  </a:lnTo>
                  <a:lnTo>
                    <a:pt x="669988" y="28625"/>
                  </a:lnTo>
                  <a:lnTo>
                    <a:pt x="670039" y="28752"/>
                  </a:lnTo>
                  <a:lnTo>
                    <a:pt x="670140" y="29006"/>
                  </a:lnTo>
                  <a:lnTo>
                    <a:pt x="670140" y="29387"/>
                  </a:lnTo>
                  <a:lnTo>
                    <a:pt x="670242" y="28752"/>
                  </a:lnTo>
                  <a:lnTo>
                    <a:pt x="670306" y="28371"/>
                  </a:lnTo>
                  <a:lnTo>
                    <a:pt x="670306" y="29260"/>
                  </a:lnTo>
                  <a:lnTo>
                    <a:pt x="670458" y="28625"/>
                  </a:lnTo>
                  <a:lnTo>
                    <a:pt x="670763" y="29260"/>
                  </a:lnTo>
                  <a:lnTo>
                    <a:pt x="670763" y="29006"/>
                  </a:lnTo>
                  <a:lnTo>
                    <a:pt x="670915" y="28879"/>
                  </a:lnTo>
                  <a:lnTo>
                    <a:pt x="671233" y="28752"/>
                  </a:lnTo>
                  <a:lnTo>
                    <a:pt x="670979" y="29260"/>
                  </a:lnTo>
                  <a:lnTo>
                    <a:pt x="671080" y="29768"/>
                  </a:lnTo>
                  <a:lnTo>
                    <a:pt x="671233" y="29641"/>
                  </a:lnTo>
                  <a:lnTo>
                    <a:pt x="671537" y="29006"/>
                  </a:lnTo>
                  <a:lnTo>
                    <a:pt x="671537" y="29387"/>
                  </a:lnTo>
                  <a:lnTo>
                    <a:pt x="671728" y="29006"/>
                  </a:lnTo>
                  <a:lnTo>
                    <a:pt x="671855" y="28752"/>
                  </a:lnTo>
                  <a:lnTo>
                    <a:pt x="672160" y="29387"/>
                  </a:lnTo>
                  <a:lnTo>
                    <a:pt x="672477" y="28752"/>
                  </a:lnTo>
                  <a:lnTo>
                    <a:pt x="672477" y="28625"/>
                  </a:lnTo>
                  <a:lnTo>
                    <a:pt x="672477" y="28371"/>
                  </a:lnTo>
                  <a:lnTo>
                    <a:pt x="672477" y="28117"/>
                  </a:lnTo>
                  <a:lnTo>
                    <a:pt x="672477" y="27990"/>
                  </a:lnTo>
                  <a:close/>
                </a:path>
                <a:path w="1529080" h="2522854">
                  <a:moveTo>
                    <a:pt x="672782" y="204495"/>
                  </a:moveTo>
                  <a:lnTo>
                    <a:pt x="672642" y="204495"/>
                  </a:lnTo>
                  <a:lnTo>
                    <a:pt x="672528" y="204812"/>
                  </a:lnTo>
                  <a:lnTo>
                    <a:pt x="672782" y="204495"/>
                  </a:lnTo>
                  <a:close/>
                </a:path>
                <a:path w="1529080" h="2522854">
                  <a:moveTo>
                    <a:pt x="672782" y="204114"/>
                  </a:moveTo>
                  <a:lnTo>
                    <a:pt x="672579" y="204368"/>
                  </a:lnTo>
                  <a:lnTo>
                    <a:pt x="672528" y="204495"/>
                  </a:lnTo>
                  <a:lnTo>
                    <a:pt x="672782" y="204114"/>
                  </a:lnTo>
                  <a:close/>
                </a:path>
                <a:path w="1529080" h="2522854">
                  <a:moveTo>
                    <a:pt x="675259" y="54025"/>
                  </a:moveTo>
                  <a:lnTo>
                    <a:pt x="675106" y="54152"/>
                  </a:lnTo>
                  <a:lnTo>
                    <a:pt x="675259" y="54025"/>
                  </a:lnTo>
                  <a:close/>
                </a:path>
                <a:path w="1529080" h="2522854">
                  <a:moveTo>
                    <a:pt x="675728" y="206273"/>
                  </a:moveTo>
                  <a:lnTo>
                    <a:pt x="675627" y="206527"/>
                  </a:lnTo>
                  <a:lnTo>
                    <a:pt x="675601" y="206705"/>
                  </a:lnTo>
                  <a:lnTo>
                    <a:pt x="675728" y="206273"/>
                  </a:lnTo>
                  <a:close/>
                </a:path>
                <a:path w="1529080" h="2522854">
                  <a:moveTo>
                    <a:pt x="676821" y="207289"/>
                  </a:moveTo>
                  <a:lnTo>
                    <a:pt x="676656" y="207289"/>
                  </a:lnTo>
                  <a:lnTo>
                    <a:pt x="676744" y="207454"/>
                  </a:lnTo>
                  <a:lnTo>
                    <a:pt x="676821" y="207289"/>
                  </a:lnTo>
                  <a:close/>
                </a:path>
                <a:path w="1529080" h="2522854">
                  <a:moveTo>
                    <a:pt x="676821" y="54787"/>
                  </a:moveTo>
                  <a:lnTo>
                    <a:pt x="676579" y="55079"/>
                  </a:lnTo>
                  <a:lnTo>
                    <a:pt x="676821" y="54787"/>
                  </a:lnTo>
                  <a:close/>
                </a:path>
                <a:path w="1529080" h="2522854">
                  <a:moveTo>
                    <a:pt x="676973" y="210718"/>
                  </a:moveTo>
                  <a:lnTo>
                    <a:pt x="676821" y="211099"/>
                  </a:lnTo>
                  <a:lnTo>
                    <a:pt x="676897" y="210972"/>
                  </a:lnTo>
                  <a:lnTo>
                    <a:pt x="676973" y="210718"/>
                  </a:lnTo>
                  <a:close/>
                </a:path>
                <a:path w="1529080" h="2522854">
                  <a:moveTo>
                    <a:pt x="676973" y="53517"/>
                  </a:moveTo>
                  <a:lnTo>
                    <a:pt x="676503" y="53644"/>
                  </a:lnTo>
                  <a:lnTo>
                    <a:pt x="676008" y="54152"/>
                  </a:lnTo>
                  <a:lnTo>
                    <a:pt x="676046" y="54279"/>
                  </a:lnTo>
                  <a:lnTo>
                    <a:pt x="676287" y="54483"/>
                  </a:lnTo>
                  <a:lnTo>
                    <a:pt x="676503" y="54025"/>
                  </a:lnTo>
                  <a:lnTo>
                    <a:pt x="676973" y="53517"/>
                  </a:lnTo>
                  <a:close/>
                </a:path>
                <a:path w="1529080" h="2522854">
                  <a:moveTo>
                    <a:pt x="677595" y="207543"/>
                  </a:moveTo>
                  <a:lnTo>
                    <a:pt x="677443" y="207670"/>
                  </a:lnTo>
                  <a:lnTo>
                    <a:pt x="677443" y="207924"/>
                  </a:lnTo>
                  <a:lnTo>
                    <a:pt x="677595" y="207543"/>
                  </a:lnTo>
                  <a:close/>
                </a:path>
                <a:path w="1529080" h="2522854">
                  <a:moveTo>
                    <a:pt x="677748" y="208940"/>
                  </a:moveTo>
                  <a:lnTo>
                    <a:pt x="677621" y="209042"/>
                  </a:lnTo>
                  <a:lnTo>
                    <a:pt x="677748" y="208940"/>
                  </a:lnTo>
                  <a:close/>
                </a:path>
                <a:path w="1529080" h="2522854">
                  <a:moveTo>
                    <a:pt x="678053" y="211607"/>
                  </a:moveTo>
                  <a:lnTo>
                    <a:pt x="678002" y="211480"/>
                  </a:lnTo>
                  <a:lnTo>
                    <a:pt x="677900" y="211734"/>
                  </a:lnTo>
                  <a:lnTo>
                    <a:pt x="678053" y="211607"/>
                  </a:lnTo>
                  <a:close/>
                </a:path>
                <a:path w="1529080" h="2522854">
                  <a:moveTo>
                    <a:pt x="678218" y="210972"/>
                  </a:moveTo>
                  <a:lnTo>
                    <a:pt x="677900" y="211226"/>
                  </a:lnTo>
                  <a:lnTo>
                    <a:pt x="678002" y="211480"/>
                  </a:lnTo>
                  <a:lnTo>
                    <a:pt x="678218" y="210972"/>
                  </a:lnTo>
                  <a:close/>
                </a:path>
                <a:path w="1529080" h="2522854">
                  <a:moveTo>
                    <a:pt x="678522" y="207543"/>
                  </a:moveTo>
                  <a:lnTo>
                    <a:pt x="678332" y="208229"/>
                  </a:lnTo>
                  <a:lnTo>
                    <a:pt x="678395" y="208051"/>
                  </a:lnTo>
                  <a:lnTo>
                    <a:pt x="678522" y="207543"/>
                  </a:lnTo>
                  <a:close/>
                </a:path>
                <a:path w="1529080" h="2522854">
                  <a:moveTo>
                    <a:pt x="678675" y="210781"/>
                  </a:moveTo>
                  <a:lnTo>
                    <a:pt x="678522" y="211099"/>
                  </a:lnTo>
                  <a:lnTo>
                    <a:pt x="678675" y="210972"/>
                  </a:lnTo>
                  <a:lnTo>
                    <a:pt x="678675" y="210781"/>
                  </a:lnTo>
                  <a:close/>
                </a:path>
                <a:path w="1529080" h="2522854">
                  <a:moveTo>
                    <a:pt x="678827" y="29768"/>
                  </a:moveTo>
                  <a:lnTo>
                    <a:pt x="677430" y="29768"/>
                  </a:lnTo>
                  <a:lnTo>
                    <a:pt x="678370" y="30530"/>
                  </a:lnTo>
                  <a:lnTo>
                    <a:pt x="678522" y="30022"/>
                  </a:lnTo>
                  <a:lnTo>
                    <a:pt x="678522" y="30403"/>
                  </a:lnTo>
                  <a:lnTo>
                    <a:pt x="678675" y="30530"/>
                  </a:lnTo>
                  <a:lnTo>
                    <a:pt x="678675" y="30022"/>
                  </a:lnTo>
                  <a:lnTo>
                    <a:pt x="678827" y="29768"/>
                  </a:lnTo>
                  <a:close/>
                </a:path>
                <a:path w="1529080" h="2522854">
                  <a:moveTo>
                    <a:pt x="678992" y="211353"/>
                  </a:moveTo>
                  <a:lnTo>
                    <a:pt x="678827" y="211480"/>
                  </a:lnTo>
                  <a:lnTo>
                    <a:pt x="678992" y="211480"/>
                  </a:lnTo>
                  <a:lnTo>
                    <a:pt x="678992" y="211353"/>
                  </a:lnTo>
                  <a:close/>
                </a:path>
                <a:path w="1529080" h="2522854">
                  <a:moveTo>
                    <a:pt x="678992" y="54787"/>
                  </a:moveTo>
                  <a:close/>
                </a:path>
                <a:path w="1529080" h="2522854">
                  <a:moveTo>
                    <a:pt x="679145" y="211226"/>
                  </a:moveTo>
                  <a:lnTo>
                    <a:pt x="678992" y="211226"/>
                  </a:lnTo>
                  <a:lnTo>
                    <a:pt x="678992" y="211353"/>
                  </a:lnTo>
                  <a:lnTo>
                    <a:pt x="679145" y="211226"/>
                  </a:lnTo>
                  <a:close/>
                </a:path>
                <a:path w="1529080" h="2522854">
                  <a:moveTo>
                    <a:pt x="679145" y="211226"/>
                  </a:moveTo>
                  <a:lnTo>
                    <a:pt x="678992" y="211480"/>
                  </a:lnTo>
                  <a:lnTo>
                    <a:pt x="679145" y="211480"/>
                  </a:lnTo>
                  <a:lnTo>
                    <a:pt x="679145" y="211226"/>
                  </a:lnTo>
                  <a:close/>
                </a:path>
                <a:path w="1529080" h="2522854">
                  <a:moveTo>
                    <a:pt x="679145" y="209448"/>
                  </a:moveTo>
                  <a:lnTo>
                    <a:pt x="678916" y="209905"/>
                  </a:lnTo>
                  <a:lnTo>
                    <a:pt x="678992" y="209575"/>
                  </a:lnTo>
                  <a:lnTo>
                    <a:pt x="678992" y="209448"/>
                  </a:lnTo>
                  <a:lnTo>
                    <a:pt x="678827" y="209575"/>
                  </a:lnTo>
                  <a:lnTo>
                    <a:pt x="678916" y="209448"/>
                  </a:lnTo>
                  <a:lnTo>
                    <a:pt x="678992" y="208686"/>
                  </a:lnTo>
                  <a:lnTo>
                    <a:pt x="678522" y="209575"/>
                  </a:lnTo>
                  <a:lnTo>
                    <a:pt x="678675" y="208940"/>
                  </a:lnTo>
                  <a:lnTo>
                    <a:pt x="678434" y="209042"/>
                  </a:lnTo>
                  <a:lnTo>
                    <a:pt x="678370" y="209575"/>
                  </a:lnTo>
                  <a:lnTo>
                    <a:pt x="677900" y="210083"/>
                  </a:lnTo>
                  <a:lnTo>
                    <a:pt x="678180" y="209448"/>
                  </a:lnTo>
                  <a:lnTo>
                    <a:pt x="678522" y="208686"/>
                  </a:lnTo>
                  <a:lnTo>
                    <a:pt x="678218" y="209067"/>
                  </a:lnTo>
                  <a:lnTo>
                    <a:pt x="678218" y="208813"/>
                  </a:lnTo>
                  <a:lnTo>
                    <a:pt x="678053" y="209067"/>
                  </a:lnTo>
                  <a:lnTo>
                    <a:pt x="678205" y="209067"/>
                  </a:lnTo>
                  <a:lnTo>
                    <a:pt x="677900" y="209448"/>
                  </a:lnTo>
                  <a:lnTo>
                    <a:pt x="678053" y="208813"/>
                  </a:lnTo>
                  <a:lnTo>
                    <a:pt x="677443" y="209448"/>
                  </a:lnTo>
                  <a:lnTo>
                    <a:pt x="677608" y="209067"/>
                  </a:lnTo>
                  <a:lnTo>
                    <a:pt x="677633" y="208940"/>
                  </a:lnTo>
                  <a:lnTo>
                    <a:pt x="677900" y="208432"/>
                  </a:lnTo>
                  <a:lnTo>
                    <a:pt x="677748" y="208686"/>
                  </a:lnTo>
                  <a:lnTo>
                    <a:pt x="677900" y="208178"/>
                  </a:lnTo>
                  <a:lnTo>
                    <a:pt x="677278" y="209321"/>
                  </a:lnTo>
                  <a:lnTo>
                    <a:pt x="677443" y="208686"/>
                  </a:lnTo>
                  <a:lnTo>
                    <a:pt x="677595" y="208432"/>
                  </a:lnTo>
                  <a:lnTo>
                    <a:pt x="677748" y="208051"/>
                  </a:lnTo>
                  <a:lnTo>
                    <a:pt x="677278" y="208813"/>
                  </a:lnTo>
                  <a:lnTo>
                    <a:pt x="677354" y="208432"/>
                  </a:lnTo>
                  <a:lnTo>
                    <a:pt x="677367" y="208305"/>
                  </a:lnTo>
                  <a:lnTo>
                    <a:pt x="677443" y="207924"/>
                  </a:lnTo>
                  <a:lnTo>
                    <a:pt x="677125" y="208305"/>
                  </a:lnTo>
                  <a:lnTo>
                    <a:pt x="677125" y="208178"/>
                  </a:lnTo>
                  <a:lnTo>
                    <a:pt x="677125" y="208051"/>
                  </a:lnTo>
                  <a:lnTo>
                    <a:pt x="676821" y="208178"/>
                  </a:lnTo>
                  <a:lnTo>
                    <a:pt x="676897" y="208051"/>
                  </a:lnTo>
                  <a:lnTo>
                    <a:pt x="676846" y="207670"/>
                  </a:lnTo>
                  <a:lnTo>
                    <a:pt x="676744" y="207454"/>
                  </a:lnTo>
                  <a:lnTo>
                    <a:pt x="676503" y="207924"/>
                  </a:lnTo>
                  <a:lnTo>
                    <a:pt x="676198" y="207670"/>
                  </a:lnTo>
                  <a:lnTo>
                    <a:pt x="676249" y="207543"/>
                  </a:lnTo>
                  <a:lnTo>
                    <a:pt x="676351" y="207289"/>
                  </a:lnTo>
                  <a:lnTo>
                    <a:pt x="676656" y="206908"/>
                  </a:lnTo>
                  <a:lnTo>
                    <a:pt x="676503" y="206908"/>
                  </a:lnTo>
                  <a:lnTo>
                    <a:pt x="676198" y="207289"/>
                  </a:lnTo>
                  <a:lnTo>
                    <a:pt x="676503" y="206781"/>
                  </a:lnTo>
                  <a:lnTo>
                    <a:pt x="675881" y="207289"/>
                  </a:lnTo>
                  <a:lnTo>
                    <a:pt x="675881" y="206781"/>
                  </a:lnTo>
                  <a:lnTo>
                    <a:pt x="675576" y="207289"/>
                  </a:lnTo>
                  <a:lnTo>
                    <a:pt x="675424" y="207543"/>
                  </a:lnTo>
                  <a:lnTo>
                    <a:pt x="675259" y="207543"/>
                  </a:lnTo>
                  <a:lnTo>
                    <a:pt x="675576" y="207289"/>
                  </a:lnTo>
                  <a:lnTo>
                    <a:pt x="675576" y="207035"/>
                  </a:lnTo>
                  <a:lnTo>
                    <a:pt x="675424" y="207264"/>
                  </a:lnTo>
                  <a:lnTo>
                    <a:pt x="675525" y="207035"/>
                  </a:lnTo>
                  <a:lnTo>
                    <a:pt x="675576" y="206908"/>
                  </a:lnTo>
                  <a:lnTo>
                    <a:pt x="675728" y="206908"/>
                  </a:lnTo>
                  <a:lnTo>
                    <a:pt x="675652" y="206781"/>
                  </a:lnTo>
                  <a:lnTo>
                    <a:pt x="675424" y="206781"/>
                  </a:lnTo>
                  <a:lnTo>
                    <a:pt x="675500" y="206654"/>
                  </a:lnTo>
                  <a:lnTo>
                    <a:pt x="675576" y="206527"/>
                  </a:lnTo>
                  <a:lnTo>
                    <a:pt x="675576" y="206146"/>
                  </a:lnTo>
                  <a:lnTo>
                    <a:pt x="675259" y="206654"/>
                  </a:lnTo>
                  <a:lnTo>
                    <a:pt x="675386" y="206273"/>
                  </a:lnTo>
                  <a:lnTo>
                    <a:pt x="675424" y="206146"/>
                  </a:lnTo>
                  <a:lnTo>
                    <a:pt x="675106" y="206273"/>
                  </a:lnTo>
                  <a:lnTo>
                    <a:pt x="674954" y="206019"/>
                  </a:lnTo>
                  <a:lnTo>
                    <a:pt x="674827" y="206527"/>
                  </a:lnTo>
                  <a:lnTo>
                    <a:pt x="674801" y="206781"/>
                  </a:lnTo>
                  <a:lnTo>
                    <a:pt x="674179" y="207035"/>
                  </a:lnTo>
                  <a:lnTo>
                    <a:pt x="674306" y="206654"/>
                  </a:lnTo>
                  <a:lnTo>
                    <a:pt x="674484" y="206146"/>
                  </a:lnTo>
                  <a:lnTo>
                    <a:pt x="674027" y="206146"/>
                  </a:lnTo>
                  <a:lnTo>
                    <a:pt x="673874" y="206019"/>
                  </a:lnTo>
                  <a:lnTo>
                    <a:pt x="673557" y="206273"/>
                  </a:lnTo>
                  <a:lnTo>
                    <a:pt x="673595" y="205943"/>
                  </a:lnTo>
                  <a:lnTo>
                    <a:pt x="673709" y="205638"/>
                  </a:lnTo>
                  <a:lnTo>
                    <a:pt x="673404" y="206019"/>
                  </a:lnTo>
                  <a:lnTo>
                    <a:pt x="673404" y="205638"/>
                  </a:lnTo>
                  <a:lnTo>
                    <a:pt x="673557" y="205511"/>
                  </a:lnTo>
                  <a:lnTo>
                    <a:pt x="673633" y="205384"/>
                  </a:lnTo>
                  <a:lnTo>
                    <a:pt x="673608" y="205130"/>
                  </a:lnTo>
                  <a:lnTo>
                    <a:pt x="673709" y="204876"/>
                  </a:lnTo>
                  <a:lnTo>
                    <a:pt x="673404" y="204749"/>
                  </a:lnTo>
                  <a:lnTo>
                    <a:pt x="673404" y="205257"/>
                  </a:lnTo>
                  <a:lnTo>
                    <a:pt x="673087" y="205130"/>
                  </a:lnTo>
                  <a:lnTo>
                    <a:pt x="673557" y="204495"/>
                  </a:lnTo>
                  <a:lnTo>
                    <a:pt x="673709" y="203733"/>
                  </a:lnTo>
                  <a:lnTo>
                    <a:pt x="672312" y="205384"/>
                  </a:lnTo>
                  <a:lnTo>
                    <a:pt x="672503" y="204876"/>
                  </a:lnTo>
                  <a:lnTo>
                    <a:pt x="672515" y="204622"/>
                  </a:lnTo>
                  <a:lnTo>
                    <a:pt x="672528" y="204495"/>
                  </a:lnTo>
                  <a:lnTo>
                    <a:pt x="672630" y="203479"/>
                  </a:lnTo>
                  <a:lnTo>
                    <a:pt x="672007" y="204622"/>
                  </a:lnTo>
                  <a:lnTo>
                    <a:pt x="672007" y="204368"/>
                  </a:lnTo>
                  <a:lnTo>
                    <a:pt x="671855" y="204495"/>
                  </a:lnTo>
                  <a:lnTo>
                    <a:pt x="671537" y="205130"/>
                  </a:lnTo>
                  <a:lnTo>
                    <a:pt x="671233" y="205130"/>
                  </a:lnTo>
                  <a:lnTo>
                    <a:pt x="671461" y="204622"/>
                  </a:lnTo>
                  <a:lnTo>
                    <a:pt x="671690" y="204114"/>
                  </a:lnTo>
                  <a:lnTo>
                    <a:pt x="671855" y="204114"/>
                  </a:lnTo>
                  <a:lnTo>
                    <a:pt x="672007" y="203987"/>
                  </a:lnTo>
                  <a:lnTo>
                    <a:pt x="672007" y="203860"/>
                  </a:lnTo>
                  <a:lnTo>
                    <a:pt x="671855" y="203733"/>
                  </a:lnTo>
                  <a:lnTo>
                    <a:pt x="672007" y="203479"/>
                  </a:lnTo>
                  <a:lnTo>
                    <a:pt x="671855" y="203479"/>
                  </a:lnTo>
                  <a:lnTo>
                    <a:pt x="671537" y="203733"/>
                  </a:lnTo>
                  <a:lnTo>
                    <a:pt x="671537" y="203479"/>
                  </a:lnTo>
                  <a:lnTo>
                    <a:pt x="671385" y="203860"/>
                  </a:lnTo>
                  <a:lnTo>
                    <a:pt x="671233" y="203352"/>
                  </a:lnTo>
                  <a:lnTo>
                    <a:pt x="670915" y="204114"/>
                  </a:lnTo>
                  <a:lnTo>
                    <a:pt x="670763" y="204114"/>
                  </a:lnTo>
                  <a:lnTo>
                    <a:pt x="670864" y="203860"/>
                  </a:lnTo>
                  <a:lnTo>
                    <a:pt x="670915" y="203733"/>
                  </a:lnTo>
                  <a:lnTo>
                    <a:pt x="671131" y="203479"/>
                  </a:lnTo>
                  <a:lnTo>
                    <a:pt x="671233" y="203352"/>
                  </a:lnTo>
                  <a:lnTo>
                    <a:pt x="670915" y="203479"/>
                  </a:lnTo>
                  <a:lnTo>
                    <a:pt x="670915" y="203352"/>
                  </a:lnTo>
                  <a:lnTo>
                    <a:pt x="671080" y="203225"/>
                  </a:lnTo>
                  <a:lnTo>
                    <a:pt x="671169" y="202717"/>
                  </a:lnTo>
                  <a:lnTo>
                    <a:pt x="671233" y="202336"/>
                  </a:lnTo>
                  <a:lnTo>
                    <a:pt x="671118" y="202603"/>
                  </a:lnTo>
                  <a:lnTo>
                    <a:pt x="671080" y="202463"/>
                  </a:lnTo>
                  <a:lnTo>
                    <a:pt x="670915" y="202590"/>
                  </a:lnTo>
                  <a:lnTo>
                    <a:pt x="670801" y="202971"/>
                  </a:lnTo>
                  <a:lnTo>
                    <a:pt x="670687" y="203149"/>
                  </a:lnTo>
                  <a:lnTo>
                    <a:pt x="670306" y="203352"/>
                  </a:lnTo>
                  <a:lnTo>
                    <a:pt x="670407" y="203149"/>
                  </a:lnTo>
                  <a:lnTo>
                    <a:pt x="669988" y="203479"/>
                  </a:lnTo>
                  <a:lnTo>
                    <a:pt x="670306" y="202971"/>
                  </a:lnTo>
                  <a:lnTo>
                    <a:pt x="670382" y="203098"/>
                  </a:lnTo>
                  <a:lnTo>
                    <a:pt x="670458" y="203225"/>
                  </a:lnTo>
                  <a:lnTo>
                    <a:pt x="670509" y="203098"/>
                  </a:lnTo>
                  <a:lnTo>
                    <a:pt x="670560" y="202971"/>
                  </a:lnTo>
                  <a:lnTo>
                    <a:pt x="670661" y="202717"/>
                  </a:lnTo>
                  <a:lnTo>
                    <a:pt x="670763" y="202463"/>
                  </a:lnTo>
                  <a:lnTo>
                    <a:pt x="670915" y="202463"/>
                  </a:lnTo>
                  <a:lnTo>
                    <a:pt x="670763" y="202336"/>
                  </a:lnTo>
                  <a:lnTo>
                    <a:pt x="670915" y="202336"/>
                  </a:lnTo>
                  <a:lnTo>
                    <a:pt x="671080" y="201701"/>
                  </a:lnTo>
                  <a:lnTo>
                    <a:pt x="670687" y="202336"/>
                  </a:lnTo>
                  <a:lnTo>
                    <a:pt x="670458" y="202717"/>
                  </a:lnTo>
                  <a:lnTo>
                    <a:pt x="670306" y="202590"/>
                  </a:lnTo>
                  <a:lnTo>
                    <a:pt x="670382" y="202463"/>
                  </a:lnTo>
                  <a:lnTo>
                    <a:pt x="670458" y="202082"/>
                  </a:lnTo>
                  <a:lnTo>
                    <a:pt x="670140" y="202590"/>
                  </a:lnTo>
                  <a:lnTo>
                    <a:pt x="669988" y="202717"/>
                  </a:lnTo>
                  <a:lnTo>
                    <a:pt x="669988" y="202463"/>
                  </a:lnTo>
                  <a:lnTo>
                    <a:pt x="669683" y="202717"/>
                  </a:lnTo>
                  <a:lnTo>
                    <a:pt x="669569" y="203161"/>
                  </a:lnTo>
                  <a:lnTo>
                    <a:pt x="669213" y="203225"/>
                  </a:lnTo>
                  <a:lnTo>
                    <a:pt x="669061" y="203352"/>
                  </a:lnTo>
                  <a:lnTo>
                    <a:pt x="669213" y="203098"/>
                  </a:lnTo>
                  <a:lnTo>
                    <a:pt x="669518" y="202590"/>
                  </a:lnTo>
                  <a:lnTo>
                    <a:pt x="669683" y="202336"/>
                  </a:lnTo>
                  <a:lnTo>
                    <a:pt x="669213" y="202590"/>
                  </a:lnTo>
                  <a:lnTo>
                    <a:pt x="669290" y="202463"/>
                  </a:lnTo>
                  <a:lnTo>
                    <a:pt x="669683" y="201828"/>
                  </a:lnTo>
                  <a:lnTo>
                    <a:pt x="669213" y="202082"/>
                  </a:lnTo>
                  <a:lnTo>
                    <a:pt x="669836" y="201320"/>
                  </a:lnTo>
                  <a:lnTo>
                    <a:pt x="669366" y="201701"/>
                  </a:lnTo>
                  <a:lnTo>
                    <a:pt x="669213" y="201955"/>
                  </a:lnTo>
                  <a:lnTo>
                    <a:pt x="668909" y="202336"/>
                  </a:lnTo>
                  <a:lnTo>
                    <a:pt x="669366" y="202082"/>
                  </a:lnTo>
                  <a:lnTo>
                    <a:pt x="668743" y="202590"/>
                  </a:lnTo>
                  <a:lnTo>
                    <a:pt x="669061" y="202463"/>
                  </a:lnTo>
                  <a:lnTo>
                    <a:pt x="668743" y="202717"/>
                  </a:lnTo>
                  <a:lnTo>
                    <a:pt x="668286" y="203225"/>
                  </a:lnTo>
                  <a:lnTo>
                    <a:pt x="668362" y="202971"/>
                  </a:lnTo>
                  <a:lnTo>
                    <a:pt x="668439" y="202717"/>
                  </a:lnTo>
                  <a:lnTo>
                    <a:pt x="668528" y="202590"/>
                  </a:lnTo>
                  <a:lnTo>
                    <a:pt x="668705" y="202336"/>
                  </a:lnTo>
                  <a:lnTo>
                    <a:pt x="668883" y="202082"/>
                  </a:lnTo>
                  <a:lnTo>
                    <a:pt x="669061" y="201828"/>
                  </a:lnTo>
                  <a:lnTo>
                    <a:pt x="669213" y="201320"/>
                  </a:lnTo>
                  <a:lnTo>
                    <a:pt x="668439" y="202082"/>
                  </a:lnTo>
                  <a:lnTo>
                    <a:pt x="668286" y="201701"/>
                  </a:lnTo>
                  <a:lnTo>
                    <a:pt x="668185" y="202082"/>
                  </a:lnTo>
                  <a:lnTo>
                    <a:pt x="667969" y="202336"/>
                  </a:lnTo>
                  <a:lnTo>
                    <a:pt x="668121" y="201955"/>
                  </a:lnTo>
                  <a:lnTo>
                    <a:pt x="667969" y="201955"/>
                  </a:lnTo>
                  <a:lnTo>
                    <a:pt x="668045" y="201828"/>
                  </a:lnTo>
                  <a:lnTo>
                    <a:pt x="668121" y="201193"/>
                  </a:lnTo>
                  <a:lnTo>
                    <a:pt x="667664" y="201828"/>
                  </a:lnTo>
                  <a:lnTo>
                    <a:pt x="667816" y="200939"/>
                  </a:lnTo>
                  <a:lnTo>
                    <a:pt x="667042" y="201955"/>
                  </a:lnTo>
                  <a:lnTo>
                    <a:pt x="666965" y="201828"/>
                  </a:lnTo>
                  <a:lnTo>
                    <a:pt x="666889" y="201701"/>
                  </a:lnTo>
                  <a:lnTo>
                    <a:pt x="667194" y="201574"/>
                  </a:lnTo>
                  <a:lnTo>
                    <a:pt x="667296" y="201320"/>
                  </a:lnTo>
                  <a:lnTo>
                    <a:pt x="667346" y="201193"/>
                  </a:lnTo>
                  <a:lnTo>
                    <a:pt x="667664" y="201066"/>
                  </a:lnTo>
                  <a:lnTo>
                    <a:pt x="667512" y="200939"/>
                  </a:lnTo>
                  <a:lnTo>
                    <a:pt x="667194" y="201066"/>
                  </a:lnTo>
                  <a:lnTo>
                    <a:pt x="667042" y="200939"/>
                  </a:lnTo>
                  <a:lnTo>
                    <a:pt x="667042" y="201066"/>
                  </a:lnTo>
                  <a:lnTo>
                    <a:pt x="666737" y="201320"/>
                  </a:lnTo>
                  <a:lnTo>
                    <a:pt x="666737" y="201193"/>
                  </a:lnTo>
                  <a:lnTo>
                    <a:pt x="666267" y="201701"/>
                  </a:lnTo>
                  <a:lnTo>
                    <a:pt x="666470" y="201320"/>
                  </a:lnTo>
                  <a:lnTo>
                    <a:pt x="666889" y="200558"/>
                  </a:lnTo>
                  <a:lnTo>
                    <a:pt x="665797" y="201320"/>
                  </a:lnTo>
                  <a:lnTo>
                    <a:pt x="665937" y="201066"/>
                  </a:lnTo>
                  <a:lnTo>
                    <a:pt x="666267" y="200431"/>
                  </a:lnTo>
                  <a:lnTo>
                    <a:pt x="666115" y="200431"/>
                  </a:lnTo>
                  <a:lnTo>
                    <a:pt x="665645" y="200304"/>
                  </a:lnTo>
                  <a:lnTo>
                    <a:pt x="665797" y="200304"/>
                  </a:lnTo>
                  <a:lnTo>
                    <a:pt x="665797" y="199796"/>
                  </a:lnTo>
                  <a:lnTo>
                    <a:pt x="665022" y="201066"/>
                  </a:lnTo>
                  <a:lnTo>
                    <a:pt x="665022" y="200939"/>
                  </a:lnTo>
                  <a:lnTo>
                    <a:pt x="665149" y="200304"/>
                  </a:lnTo>
                  <a:lnTo>
                    <a:pt x="665238" y="200113"/>
                  </a:lnTo>
                  <a:lnTo>
                    <a:pt x="665441" y="199542"/>
                  </a:lnTo>
                  <a:lnTo>
                    <a:pt x="665492" y="199415"/>
                  </a:lnTo>
                  <a:lnTo>
                    <a:pt x="665645" y="199415"/>
                  </a:lnTo>
                  <a:lnTo>
                    <a:pt x="665797" y="198907"/>
                  </a:lnTo>
                  <a:lnTo>
                    <a:pt x="665022" y="199542"/>
                  </a:lnTo>
                  <a:lnTo>
                    <a:pt x="664870" y="199415"/>
                  </a:lnTo>
                  <a:lnTo>
                    <a:pt x="665022" y="199161"/>
                  </a:lnTo>
                  <a:lnTo>
                    <a:pt x="664552" y="199669"/>
                  </a:lnTo>
                  <a:lnTo>
                    <a:pt x="663943" y="199669"/>
                  </a:lnTo>
                  <a:lnTo>
                    <a:pt x="663778" y="199669"/>
                  </a:lnTo>
                  <a:lnTo>
                    <a:pt x="663943" y="199542"/>
                  </a:lnTo>
                  <a:lnTo>
                    <a:pt x="663943" y="199415"/>
                  </a:lnTo>
                  <a:lnTo>
                    <a:pt x="664044" y="199034"/>
                  </a:lnTo>
                  <a:lnTo>
                    <a:pt x="664146" y="198907"/>
                  </a:lnTo>
                  <a:lnTo>
                    <a:pt x="664248" y="198780"/>
                  </a:lnTo>
                  <a:lnTo>
                    <a:pt x="664400" y="198907"/>
                  </a:lnTo>
                  <a:lnTo>
                    <a:pt x="664502" y="198780"/>
                  </a:lnTo>
                  <a:lnTo>
                    <a:pt x="664679" y="198526"/>
                  </a:lnTo>
                  <a:lnTo>
                    <a:pt x="664870" y="198272"/>
                  </a:lnTo>
                  <a:lnTo>
                    <a:pt x="664248" y="198526"/>
                  </a:lnTo>
                  <a:lnTo>
                    <a:pt x="664400" y="198399"/>
                  </a:lnTo>
                  <a:lnTo>
                    <a:pt x="664248" y="198272"/>
                  </a:lnTo>
                  <a:lnTo>
                    <a:pt x="663778" y="198907"/>
                  </a:lnTo>
                  <a:lnTo>
                    <a:pt x="663625" y="198780"/>
                  </a:lnTo>
                  <a:lnTo>
                    <a:pt x="662851" y="199415"/>
                  </a:lnTo>
                  <a:lnTo>
                    <a:pt x="663041" y="199161"/>
                  </a:lnTo>
                  <a:lnTo>
                    <a:pt x="663333" y="198780"/>
                  </a:lnTo>
                  <a:lnTo>
                    <a:pt x="663625" y="198399"/>
                  </a:lnTo>
                  <a:lnTo>
                    <a:pt x="663168" y="198780"/>
                  </a:lnTo>
                  <a:lnTo>
                    <a:pt x="663625" y="198145"/>
                  </a:lnTo>
                  <a:lnTo>
                    <a:pt x="663473" y="198272"/>
                  </a:lnTo>
                  <a:lnTo>
                    <a:pt x="662851" y="198526"/>
                  </a:lnTo>
                  <a:lnTo>
                    <a:pt x="662698" y="198526"/>
                  </a:lnTo>
                  <a:lnTo>
                    <a:pt x="662851" y="198399"/>
                  </a:lnTo>
                  <a:lnTo>
                    <a:pt x="662381" y="198399"/>
                  </a:lnTo>
                  <a:lnTo>
                    <a:pt x="662927" y="197764"/>
                  </a:lnTo>
                  <a:lnTo>
                    <a:pt x="663473" y="197129"/>
                  </a:lnTo>
                  <a:lnTo>
                    <a:pt x="662381" y="197764"/>
                  </a:lnTo>
                  <a:lnTo>
                    <a:pt x="662774" y="197129"/>
                  </a:lnTo>
                  <a:lnTo>
                    <a:pt x="663003" y="196748"/>
                  </a:lnTo>
                  <a:lnTo>
                    <a:pt x="662381" y="197002"/>
                  </a:lnTo>
                  <a:lnTo>
                    <a:pt x="662432" y="196875"/>
                  </a:lnTo>
                  <a:lnTo>
                    <a:pt x="662698" y="196113"/>
                  </a:lnTo>
                  <a:lnTo>
                    <a:pt x="662228" y="195986"/>
                  </a:lnTo>
                  <a:lnTo>
                    <a:pt x="661454" y="196875"/>
                  </a:lnTo>
                  <a:lnTo>
                    <a:pt x="661301" y="196748"/>
                  </a:lnTo>
                  <a:lnTo>
                    <a:pt x="661492" y="196367"/>
                  </a:lnTo>
                  <a:lnTo>
                    <a:pt x="661606" y="196113"/>
                  </a:lnTo>
                  <a:lnTo>
                    <a:pt x="661644" y="195986"/>
                  </a:lnTo>
                  <a:lnTo>
                    <a:pt x="661771" y="195605"/>
                  </a:lnTo>
                  <a:lnTo>
                    <a:pt x="661149" y="195986"/>
                  </a:lnTo>
                  <a:lnTo>
                    <a:pt x="661797" y="195224"/>
                  </a:lnTo>
                  <a:lnTo>
                    <a:pt x="662012" y="194970"/>
                  </a:lnTo>
                  <a:lnTo>
                    <a:pt x="662228" y="194716"/>
                  </a:lnTo>
                  <a:lnTo>
                    <a:pt x="661924" y="194843"/>
                  </a:lnTo>
                  <a:lnTo>
                    <a:pt x="661606" y="194843"/>
                  </a:lnTo>
                  <a:lnTo>
                    <a:pt x="661454" y="194335"/>
                  </a:lnTo>
                  <a:lnTo>
                    <a:pt x="661149" y="194716"/>
                  </a:lnTo>
                  <a:lnTo>
                    <a:pt x="660908" y="194970"/>
                  </a:lnTo>
                  <a:lnTo>
                    <a:pt x="661009" y="194843"/>
                  </a:lnTo>
                  <a:lnTo>
                    <a:pt x="661098" y="194589"/>
                  </a:lnTo>
                  <a:lnTo>
                    <a:pt x="660984" y="194335"/>
                  </a:lnTo>
                  <a:lnTo>
                    <a:pt x="659904" y="194970"/>
                  </a:lnTo>
                  <a:lnTo>
                    <a:pt x="659930" y="194843"/>
                  </a:lnTo>
                  <a:lnTo>
                    <a:pt x="654011" y="194843"/>
                  </a:lnTo>
                  <a:lnTo>
                    <a:pt x="653961" y="194970"/>
                  </a:lnTo>
                  <a:lnTo>
                    <a:pt x="654011" y="195351"/>
                  </a:lnTo>
                  <a:lnTo>
                    <a:pt x="654164" y="195351"/>
                  </a:lnTo>
                  <a:lnTo>
                    <a:pt x="653935" y="195541"/>
                  </a:lnTo>
                  <a:lnTo>
                    <a:pt x="654011" y="195732"/>
                  </a:lnTo>
                  <a:lnTo>
                    <a:pt x="654469" y="195732"/>
                  </a:lnTo>
                  <a:lnTo>
                    <a:pt x="654786" y="196113"/>
                  </a:lnTo>
                  <a:lnTo>
                    <a:pt x="654786" y="195732"/>
                  </a:lnTo>
                  <a:lnTo>
                    <a:pt x="655408" y="195351"/>
                  </a:lnTo>
                  <a:lnTo>
                    <a:pt x="655243" y="195478"/>
                  </a:lnTo>
                  <a:lnTo>
                    <a:pt x="655091" y="195605"/>
                  </a:lnTo>
                  <a:lnTo>
                    <a:pt x="655332" y="195478"/>
                  </a:lnTo>
                  <a:lnTo>
                    <a:pt x="655561" y="195351"/>
                  </a:lnTo>
                  <a:lnTo>
                    <a:pt x="655091" y="195986"/>
                  </a:lnTo>
                  <a:lnTo>
                    <a:pt x="654786" y="196240"/>
                  </a:lnTo>
                  <a:lnTo>
                    <a:pt x="655091" y="196113"/>
                  </a:lnTo>
                  <a:lnTo>
                    <a:pt x="654469" y="197002"/>
                  </a:lnTo>
                  <a:lnTo>
                    <a:pt x="654888" y="196748"/>
                  </a:lnTo>
                  <a:lnTo>
                    <a:pt x="654939" y="196621"/>
                  </a:lnTo>
                  <a:lnTo>
                    <a:pt x="655091" y="196621"/>
                  </a:lnTo>
                  <a:lnTo>
                    <a:pt x="655091" y="196875"/>
                  </a:lnTo>
                  <a:lnTo>
                    <a:pt x="655408" y="196748"/>
                  </a:lnTo>
                  <a:lnTo>
                    <a:pt x="655713" y="196875"/>
                  </a:lnTo>
                  <a:lnTo>
                    <a:pt x="655866" y="196748"/>
                  </a:lnTo>
                  <a:lnTo>
                    <a:pt x="656031" y="196621"/>
                  </a:lnTo>
                  <a:lnTo>
                    <a:pt x="656031" y="196748"/>
                  </a:lnTo>
                  <a:lnTo>
                    <a:pt x="656132" y="196621"/>
                  </a:lnTo>
                  <a:lnTo>
                    <a:pt x="656336" y="196367"/>
                  </a:lnTo>
                  <a:lnTo>
                    <a:pt x="656336" y="197002"/>
                  </a:lnTo>
                  <a:lnTo>
                    <a:pt x="656488" y="197129"/>
                  </a:lnTo>
                  <a:lnTo>
                    <a:pt x="656805" y="197129"/>
                  </a:lnTo>
                  <a:lnTo>
                    <a:pt x="656805" y="197002"/>
                  </a:lnTo>
                  <a:lnTo>
                    <a:pt x="656805" y="196875"/>
                  </a:lnTo>
                  <a:lnTo>
                    <a:pt x="657110" y="196748"/>
                  </a:lnTo>
                  <a:lnTo>
                    <a:pt x="656805" y="197002"/>
                  </a:lnTo>
                  <a:lnTo>
                    <a:pt x="656958" y="197129"/>
                  </a:lnTo>
                  <a:lnTo>
                    <a:pt x="656640" y="197383"/>
                  </a:lnTo>
                  <a:lnTo>
                    <a:pt x="656958" y="197510"/>
                  </a:lnTo>
                  <a:lnTo>
                    <a:pt x="657580" y="197510"/>
                  </a:lnTo>
                  <a:lnTo>
                    <a:pt x="657733" y="197002"/>
                  </a:lnTo>
                  <a:lnTo>
                    <a:pt x="657733" y="197383"/>
                  </a:lnTo>
                  <a:lnTo>
                    <a:pt x="657580" y="197510"/>
                  </a:lnTo>
                  <a:lnTo>
                    <a:pt x="658355" y="197129"/>
                  </a:lnTo>
                  <a:lnTo>
                    <a:pt x="657263" y="199161"/>
                  </a:lnTo>
                  <a:lnTo>
                    <a:pt x="658202" y="198526"/>
                  </a:lnTo>
                  <a:lnTo>
                    <a:pt x="658202" y="198780"/>
                  </a:lnTo>
                  <a:lnTo>
                    <a:pt x="658609" y="198526"/>
                  </a:lnTo>
                  <a:lnTo>
                    <a:pt x="658812" y="198399"/>
                  </a:lnTo>
                  <a:lnTo>
                    <a:pt x="658507" y="198780"/>
                  </a:lnTo>
                  <a:lnTo>
                    <a:pt x="658355" y="199034"/>
                  </a:lnTo>
                  <a:lnTo>
                    <a:pt x="659130" y="198526"/>
                  </a:lnTo>
                  <a:lnTo>
                    <a:pt x="658660" y="199542"/>
                  </a:lnTo>
                  <a:lnTo>
                    <a:pt x="659282" y="199161"/>
                  </a:lnTo>
                  <a:lnTo>
                    <a:pt x="658507" y="200431"/>
                  </a:lnTo>
                  <a:lnTo>
                    <a:pt x="659904" y="199669"/>
                  </a:lnTo>
                  <a:lnTo>
                    <a:pt x="659599" y="200558"/>
                  </a:lnTo>
                  <a:lnTo>
                    <a:pt x="659752" y="200304"/>
                  </a:lnTo>
                  <a:lnTo>
                    <a:pt x="660057" y="200177"/>
                  </a:lnTo>
                  <a:lnTo>
                    <a:pt x="660831" y="200304"/>
                  </a:lnTo>
                  <a:lnTo>
                    <a:pt x="660704" y="201320"/>
                  </a:lnTo>
                  <a:lnTo>
                    <a:pt x="660819" y="201828"/>
                  </a:lnTo>
                  <a:lnTo>
                    <a:pt x="661149" y="202463"/>
                  </a:lnTo>
                  <a:lnTo>
                    <a:pt x="662228" y="200939"/>
                  </a:lnTo>
                  <a:lnTo>
                    <a:pt x="661924" y="201701"/>
                  </a:lnTo>
                  <a:lnTo>
                    <a:pt x="661454" y="202082"/>
                  </a:lnTo>
                  <a:lnTo>
                    <a:pt x="662381" y="201828"/>
                  </a:lnTo>
                  <a:lnTo>
                    <a:pt x="662228" y="202717"/>
                  </a:lnTo>
                  <a:lnTo>
                    <a:pt x="663003" y="202590"/>
                  </a:lnTo>
                  <a:lnTo>
                    <a:pt x="662851" y="202971"/>
                  </a:lnTo>
                  <a:lnTo>
                    <a:pt x="662546" y="203225"/>
                  </a:lnTo>
                  <a:lnTo>
                    <a:pt x="663130" y="203111"/>
                  </a:lnTo>
                  <a:lnTo>
                    <a:pt x="663003" y="203225"/>
                  </a:lnTo>
                  <a:lnTo>
                    <a:pt x="662851" y="203479"/>
                  </a:lnTo>
                  <a:lnTo>
                    <a:pt x="663625" y="202971"/>
                  </a:lnTo>
                  <a:lnTo>
                    <a:pt x="663321" y="203352"/>
                  </a:lnTo>
                  <a:lnTo>
                    <a:pt x="663168" y="203479"/>
                  </a:lnTo>
                  <a:lnTo>
                    <a:pt x="663473" y="203352"/>
                  </a:lnTo>
                  <a:lnTo>
                    <a:pt x="663473" y="203733"/>
                  </a:lnTo>
                  <a:lnTo>
                    <a:pt x="663587" y="203352"/>
                  </a:lnTo>
                  <a:lnTo>
                    <a:pt x="663625" y="203225"/>
                  </a:lnTo>
                  <a:lnTo>
                    <a:pt x="663625" y="203479"/>
                  </a:lnTo>
                  <a:lnTo>
                    <a:pt x="664095" y="203352"/>
                  </a:lnTo>
                  <a:lnTo>
                    <a:pt x="664095" y="203733"/>
                  </a:lnTo>
                  <a:lnTo>
                    <a:pt x="664324" y="203352"/>
                  </a:lnTo>
                  <a:lnTo>
                    <a:pt x="664400" y="203225"/>
                  </a:lnTo>
                  <a:lnTo>
                    <a:pt x="664095" y="204114"/>
                  </a:lnTo>
                  <a:lnTo>
                    <a:pt x="664400" y="204114"/>
                  </a:lnTo>
                  <a:lnTo>
                    <a:pt x="664718" y="203987"/>
                  </a:lnTo>
                  <a:lnTo>
                    <a:pt x="664552" y="204114"/>
                  </a:lnTo>
                  <a:lnTo>
                    <a:pt x="664400" y="204495"/>
                  </a:lnTo>
                  <a:lnTo>
                    <a:pt x="664718" y="204495"/>
                  </a:lnTo>
                  <a:lnTo>
                    <a:pt x="665022" y="204114"/>
                  </a:lnTo>
                  <a:lnTo>
                    <a:pt x="664552" y="205257"/>
                  </a:lnTo>
                  <a:lnTo>
                    <a:pt x="665695" y="204114"/>
                  </a:lnTo>
                  <a:lnTo>
                    <a:pt x="665822" y="203987"/>
                  </a:lnTo>
                  <a:lnTo>
                    <a:pt x="665949" y="203860"/>
                  </a:lnTo>
                  <a:lnTo>
                    <a:pt x="665175" y="204876"/>
                  </a:lnTo>
                  <a:lnTo>
                    <a:pt x="665949" y="204876"/>
                  </a:lnTo>
                  <a:lnTo>
                    <a:pt x="666140" y="204825"/>
                  </a:lnTo>
                  <a:lnTo>
                    <a:pt x="666267" y="204622"/>
                  </a:lnTo>
                  <a:lnTo>
                    <a:pt x="666229" y="204800"/>
                  </a:lnTo>
                  <a:lnTo>
                    <a:pt x="666419" y="204749"/>
                  </a:lnTo>
                  <a:lnTo>
                    <a:pt x="666737" y="204749"/>
                  </a:lnTo>
                  <a:lnTo>
                    <a:pt x="666419" y="205130"/>
                  </a:lnTo>
                  <a:lnTo>
                    <a:pt x="666889" y="204749"/>
                  </a:lnTo>
                  <a:lnTo>
                    <a:pt x="666940" y="204876"/>
                  </a:lnTo>
                  <a:lnTo>
                    <a:pt x="666838" y="205384"/>
                  </a:lnTo>
                  <a:lnTo>
                    <a:pt x="666737" y="205511"/>
                  </a:lnTo>
                  <a:lnTo>
                    <a:pt x="667194" y="205384"/>
                  </a:lnTo>
                  <a:lnTo>
                    <a:pt x="667194" y="206019"/>
                  </a:lnTo>
                  <a:lnTo>
                    <a:pt x="667816" y="205638"/>
                  </a:lnTo>
                  <a:lnTo>
                    <a:pt x="667664" y="205638"/>
                  </a:lnTo>
                  <a:lnTo>
                    <a:pt x="667867" y="205384"/>
                  </a:lnTo>
                  <a:lnTo>
                    <a:pt x="667969" y="205257"/>
                  </a:lnTo>
                  <a:lnTo>
                    <a:pt x="668591" y="204876"/>
                  </a:lnTo>
                  <a:lnTo>
                    <a:pt x="668743" y="204749"/>
                  </a:lnTo>
                  <a:lnTo>
                    <a:pt x="668909" y="204622"/>
                  </a:lnTo>
                  <a:lnTo>
                    <a:pt x="668121" y="205511"/>
                  </a:lnTo>
                  <a:lnTo>
                    <a:pt x="668909" y="205130"/>
                  </a:lnTo>
                  <a:lnTo>
                    <a:pt x="668286" y="205816"/>
                  </a:lnTo>
                  <a:lnTo>
                    <a:pt x="668286" y="206019"/>
                  </a:lnTo>
                  <a:lnTo>
                    <a:pt x="667969" y="206146"/>
                  </a:lnTo>
                  <a:lnTo>
                    <a:pt x="668286" y="206146"/>
                  </a:lnTo>
                  <a:lnTo>
                    <a:pt x="668591" y="206019"/>
                  </a:lnTo>
                  <a:lnTo>
                    <a:pt x="668909" y="205638"/>
                  </a:lnTo>
                  <a:lnTo>
                    <a:pt x="669010" y="205816"/>
                  </a:lnTo>
                  <a:lnTo>
                    <a:pt x="668909" y="206019"/>
                  </a:lnTo>
                  <a:lnTo>
                    <a:pt x="668743" y="206146"/>
                  </a:lnTo>
                  <a:lnTo>
                    <a:pt x="669061" y="206146"/>
                  </a:lnTo>
                  <a:lnTo>
                    <a:pt x="669683" y="205638"/>
                  </a:lnTo>
                  <a:lnTo>
                    <a:pt x="669836" y="205511"/>
                  </a:lnTo>
                  <a:lnTo>
                    <a:pt x="669709" y="206146"/>
                  </a:lnTo>
                  <a:lnTo>
                    <a:pt x="669213" y="206654"/>
                  </a:lnTo>
                  <a:lnTo>
                    <a:pt x="669836" y="206273"/>
                  </a:lnTo>
                  <a:lnTo>
                    <a:pt x="669366" y="206908"/>
                  </a:lnTo>
                  <a:lnTo>
                    <a:pt x="669683" y="206781"/>
                  </a:lnTo>
                  <a:lnTo>
                    <a:pt x="669836" y="206527"/>
                  </a:lnTo>
                  <a:lnTo>
                    <a:pt x="670140" y="206273"/>
                  </a:lnTo>
                  <a:lnTo>
                    <a:pt x="670306" y="206146"/>
                  </a:lnTo>
                  <a:lnTo>
                    <a:pt x="670306" y="206273"/>
                  </a:lnTo>
                  <a:lnTo>
                    <a:pt x="670534" y="206146"/>
                  </a:lnTo>
                  <a:lnTo>
                    <a:pt x="670763" y="206019"/>
                  </a:lnTo>
                  <a:lnTo>
                    <a:pt x="670915" y="205511"/>
                  </a:lnTo>
                  <a:lnTo>
                    <a:pt x="670915" y="205892"/>
                  </a:lnTo>
                  <a:lnTo>
                    <a:pt x="671080" y="205892"/>
                  </a:lnTo>
                  <a:lnTo>
                    <a:pt x="670915" y="206273"/>
                  </a:lnTo>
                  <a:lnTo>
                    <a:pt x="671233" y="206019"/>
                  </a:lnTo>
                  <a:lnTo>
                    <a:pt x="671233" y="206146"/>
                  </a:lnTo>
                  <a:lnTo>
                    <a:pt x="671080" y="206273"/>
                  </a:lnTo>
                  <a:lnTo>
                    <a:pt x="670953" y="206527"/>
                  </a:lnTo>
                  <a:lnTo>
                    <a:pt x="670763" y="206908"/>
                  </a:lnTo>
                  <a:lnTo>
                    <a:pt x="671080" y="206527"/>
                  </a:lnTo>
                  <a:lnTo>
                    <a:pt x="671080" y="206908"/>
                  </a:lnTo>
                  <a:lnTo>
                    <a:pt x="671537" y="206527"/>
                  </a:lnTo>
                  <a:lnTo>
                    <a:pt x="671436" y="206654"/>
                  </a:lnTo>
                  <a:lnTo>
                    <a:pt x="671233" y="206908"/>
                  </a:lnTo>
                  <a:lnTo>
                    <a:pt x="671385" y="206781"/>
                  </a:lnTo>
                  <a:lnTo>
                    <a:pt x="671309" y="206908"/>
                  </a:lnTo>
                  <a:lnTo>
                    <a:pt x="671385" y="207289"/>
                  </a:lnTo>
                  <a:lnTo>
                    <a:pt x="671576" y="206654"/>
                  </a:lnTo>
                  <a:lnTo>
                    <a:pt x="671614" y="206527"/>
                  </a:lnTo>
                  <a:lnTo>
                    <a:pt x="671690" y="206273"/>
                  </a:lnTo>
                  <a:lnTo>
                    <a:pt x="671690" y="206781"/>
                  </a:lnTo>
                  <a:lnTo>
                    <a:pt x="671537" y="206908"/>
                  </a:lnTo>
                  <a:lnTo>
                    <a:pt x="671690" y="207289"/>
                  </a:lnTo>
                  <a:lnTo>
                    <a:pt x="672160" y="206781"/>
                  </a:lnTo>
                  <a:lnTo>
                    <a:pt x="672033" y="207543"/>
                  </a:lnTo>
                  <a:lnTo>
                    <a:pt x="671855" y="207924"/>
                  </a:lnTo>
                  <a:lnTo>
                    <a:pt x="672007" y="207924"/>
                  </a:lnTo>
                  <a:lnTo>
                    <a:pt x="672630" y="207416"/>
                  </a:lnTo>
                  <a:lnTo>
                    <a:pt x="672782" y="207670"/>
                  </a:lnTo>
                  <a:lnTo>
                    <a:pt x="672871" y="207416"/>
                  </a:lnTo>
                  <a:lnTo>
                    <a:pt x="673315" y="206781"/>
                  </a:lnTo>
                  <a:lnTo>
                    <a:pt x="673404" y="206654"/>
                  </a:lnTo>
                  <a:lnTo>
                    <a:pt x="672782" y="208178"/>
                  </a:lnTo>
                  <a:lnTo>
                    <a:pt x="673087" y="207924"/>
                  </a:lnTo>
                  <a:lnTo>
                    <a:pt x="673011" y="208051"/>
                  </a:lnTo>
                  <a:lnTo>
                    <a:pt x="672934" y="208432"/>
                  </a:lnTo>
                  <a:lnTo>
                    <a:pt x="673404" y="208178"/>
                  </a:lnTo>
                  <a:lnTo>
                    <a:pt x="673874" y="208051"/>
                  </a:lnTo>
                  <a:lnTo>
                    <a:pt x="673760" y="208229"/>
                  </a:lnTo>
                  <a:lnTo>
                    <a:pt x="673709" y="208432"/>
                  </a:lnTo>
                  <a:lnTo>
                    <a:pt x="674027" y="208813"/>
                  </a:lnTo>
                  <a:lnTo>
                    <a:pt x="674179" y="208432"/>
                  </a:lnTo>
                  <a:lnTo>
                    <a:pt x="674179" y="208686"/>
                  </a:lnTo>
                  <a:lnTo>
                    <a:pt x="673874" y="209702"/>
                  </a:lnTo>
                  <a:lnTo>
                    <a:pt x="675195" y="208178"/>
                  </a:lnTo>
                  <a:lnTo>
                    <a:pt x="675309" y="208051"/>
                  </a:lnTo>
                  <a:lnTo>
                    <a:pt x="675424" y="207924"/>
                  </a:lnTo>
                  <a:lnTo>
                    <a:pt x="675106" y="209321"/>
                  </a:lnTo>
                  <a:lnTo>
                    <a:pt x="674954" y="209448"/>
                  </a:lnTo>
                  <a:lnTo>
                    <a:pt x="675259" y="209321"/>
                  </a:lnTo>
                  <a:lnTo>
                    <a:pt x="675424" y="208940"/>
                  </a:lnTo>
                  <a:lnTo>
                    <a:pt x="675424" y="209067"/>
                  </a:lnTo>
                  <a:lnTo>
                    <a:pt x="675474" y="208940"/>
                  </a:lnTo>
                  <a:lnTo>
                    <a:pt x="675576" y="208686"/>
                  </a:lnTo>
                  <a:lnTo>
                    <a:pt x="675576" y="209321"/>
                  </a:lnTo>
                  <a:lnTo>
                    <a:pt x="675424" y="209702"/>
                  </a:lnTo>
                  <a:lnTo>
                    <a:pt x="675779" y="208940"/>
                  </a:lnTo>
                  <a:lnTo>
                    <a:pt x="676071" y="208305"/>
                  </a:lnTo>
                  <a:lnTo>
                    <a:pt x="676198" y="208051"/>
                  </a:lnTo>
                  <a:lnTo>
                    <a:pt x="676097" y="208432"/>
                  </a:lnTo>
                  <a:lnTo>
                    <a:pt x="676046" y="208940"/>
                  </a:lnTo>
                  <a:lnTo>
                    <a:pt x="676351" y="208686"/>
                  </a:lnTo>
                  <a:lnTo>
                    <a:pt x="676313" y="208826"/>
                  </a:lnTo>
                  <a:lnTo>
                    <a:pt x="676440" y="208686"/>
                  </a:lnTo>
                  <a:lnTo>
                    <a:pt x="676656" y="208432"/>
                  </a:lnTo>
                  <a:lnTo>
                    <a:pt x="676541" y="208826"/>
                  </a:lnTo>
                  <a:lnTo>
                    <a:pt x="676427" y="209042"/>
                  </a:lnTo>
                  <a:lnTo>
                    <a:pt x="676198" y="209321"/>
                  </a:lnTo>
                  <a:lnTo>
                    <a:pt x="676198" y="209702"/>
                  </a:lnTo>
                  <a:lnTo>
                    <a:pt x="676046" y="209829"/>
                  </a:lnTo>
                  <a:lnTo>
                    <a:pt x="676198" y="209829"/>
                  </a:lnTo>
                  <a:lnTo>
                    <a:pt x="676198" y="210083"/>
                  </a:lnTo>
                  <a:lnTo>
                    <a:pt x="676973" y="208813"/>
                  </a:lnTo>
                  <a:lnTo>
                    <a:pt x="676656" y="209829"/>
                  </a:lnTo>
                  <a:lnTo>
                    <a:pt x="676973" y="209575"/>
                  </a:lnTo>
                  <a:lnTo>
                    <a:pt x="677011" y="209448"/>
                  </a:lnTo>
                  <a:lnTo>
                    <a:pt x="676973" y="209575"/>
                  </a:lnTo>
                  <a:lnTo>
                    <a:pt x="676617" y="210337"/>
                  </a:lnTo>
                  <a:lnTo>
                    <a:pt x="676503" y="210718"/>
                  </a:lnTo>
                  <a:lnTo>
                    <a:pt x="676821" y="210337"/>
                  </a:lnTo>
                  <a:lnTo>
                    <a:pt x="676503" y="211099"/>
                  </a:lnTo>
                  <a:lnTo>
                    <a:pt x="676973" y="210464"/>
                  </a:lnTo>
                  <a:lnTo>
                    <a:pt x="677125" y="210337"/>
                  </a:lnTo>
                  <a:lnTo>
                    <a:pt x="677443" y="210083"/>
                  </a:lnTo>
                  <a:lnTo>
                    <a:pt x="677125" y="211480"/>
                  </a:lnTo>
                  <a:lnTo>
                    <a:pt x="678675" y="209829"/>
                  </a:lnTo>
                  <a:lnTo>
                    <a:pt x="678675" y="210210"/>
                  </a:lnTo>
                  <a:lnTo>
                    <a:pt x="678370" y="210464"/>
                  </a:lnTo>
                  <a:lnTo>
                    <a:pt x="678370" y="210845"/>
                  </a:lnTo>
                  <a:lnTo>
                    <a:pt x="678522" y="210845"/>
                  </a:lnTo>
                  <a:lnTo>
                    <a:pt x="678675" y="210718"/>
                  </a:lnTo>
                  <a:lnTo>
                    <a:pt x="678827" y="210464"/>
                  </a:lnTo>
                  <a:lnTo>
                    <a:pt x="679145" y="210083"/>
                  </a:lnTo>
                  <a:lnTo>
                    <a:pt x="678827" y="210337"/>
                  </a:lnTo>
                  <a:lnTo>
                    <a:pt x="678916" y="210083"/>
                  </a:lnTo>
                  <a:lnTo>
                    <a:pt x="679145" y="209448"/>
                  </a:lnTo>
                  <a:close/>
                </a:path>
                <a:path w="1529080" h="2522854">
                  <a:moveTo>
                    <a:pt x="679145" y="60629"/>
                  </a:moveTo>
                  <a:lnTo>
                    <a:pt x="678992" y="60629"/>
                  </a:lnTo>
                  <a:lnTo>
                    <a:pt x="678992" y="60756"/>
                  </a:lnTo>
                  <a:lnTo>
                    <a:pt x="679145" y="60629"/>
                  </a:lnTo>
                  <a:close/>
                </a:path>
                <a:path w="1529080" h="2522854">
                  <a:moveTo>
                    <a:pt x="679145" y="29768"/>
                  </a:moveTo>
                  <a:lnTo>
                    <a:pt x="678827" y="29768"/>
                  </a:lnTo>
                  <a:lnTo>
                    <a:pt x="678827" y="30276"/>
                  </a:lnTo>
                  <a:lnTo>
                    <a:pt x="679145" y="29768"/>
                  </a:lnTo>
                  <a:close/>
                </a:path>
                <a:path w="1529080" h="2522854">
                  <a:moveTo>
                    <a:pt x="679196" y="211099"/>
                  </a:moveTo>
                  <a:lnTo>
                    <a:pt x="679145" y="211226"/>
                  </a:lnTo>
                  <a:lnTo>
                    <a:pt x="679196" y="211099"/>
                  </a:lnTo>
                  <a:close/>
                </a:path>
                <a:path w="1529080" h="2522854">
                  <a:moveTo>
                    <a:pt x="679297" y="210845"/>
                  </a:moveTo>
                  <a:lnTo>
                    <a:pt x="679196" y="211099"/>
                  </a:lnTo>
                  <a:lnTo>
                    <a:pt x="679297" y="210845"/>
                  </a:lnTo>
                  <a:close/>
                </a:path>
                <a:path w="1529080" h="2522854">
                  <a:moveTo>
                    <a:pt x="679615" y="209702"/>
                  </a:moveTo>
                  <a:lnTo>
                    <a:pt x="678916" y="210464"/>
                  </a:lnTo>
                  <a:lnTo>
                    <a:pt x="678827" y="210845"/>
                  </a:lnTo>
                  <a:lnTo>
                    <a:pt x="678522" y="211607"/>
                  </a:lnTo>
                  <a:lnTo>
                    <a:pt x="678992" y="210972"/>
                  </a:lnTo>
                  <a:lnTo>
                    <a:pt x="678992" y="211226"/>
                  </a:lnTo>
                  <a:lnTo>
                    <a:pt x="679145" y="210972"/>
                  </a:lnTo>
                  <a:lnTo>
                    <a:pt x="679221" y="210642"/>
                  </a:lnTo>
                  <a:lnTo>
                    <a:pt x="679615" y="209702"/>
                  </a:lnTo>
                  <a:close/>
                </a:path>
                <a:path w="1529080" h="2522854">
                  <a:moveTo>
                    <a:pt x="679767" y="211607"/>
                  </a:moveTo>
                  <a:lnTo>
                    <a:pt x="679450" y="211988"/>
                  </a:lnTo>
                  <a:lnTo>
                    <a:pt x="679615" y="211988"/>
                  </a:lnTo>
                  <a:lnTo>
                    <a:pt x="679767" y="211607"/>
                  </a:lnTo>
                  <a:close/>
                </a:path>
                <a:path w="1529080" h="2522854">
                  <a:moveTo>
                    <a:pt x="679767" y="211099"/>
                  </a:moveTo>
                  <a:lnTo>
                    <a:pt x="679615" y="211099"/>
                  </a:lnTo>
                  <a:lnTo>
                    <a:pt x="679615" y="211607"/>
                  </a:lnTo>
                  <a:lnTo>
                    <a:pt x="679767" y="211099"/>
                  </a:lnTo>
                  <a:close/>
                </a:path>
                <a:path w="1529080" h="2522854">
                  <a:moveTo>
                    <a:pt x="679767" y="210718"/>
                  </a:moveTo>
                  <a:lnTo>
                    <a:pt x="679450" y="210972"/>
                  </a:lnTo>
                  <a:lnTo>
                    <a:pt x="679335" y="211353"/>
                  </a:lnTo>
                  <a:lnTo>
                    <a:pt x="679297" y="211607"/>
                  </a:lnTo>
                  <a:lnTo>
                    <a:pt x="679615" y="211099"/>
                  </a:lnTo>
                  <a:lnTo>
                    <a:pt x="679691" y="210845"/>
                  </a:lnTo>
                  <a:lnTo>
                    <a:pt x="679767" y="210718"/>
                  </a:lnTo>
                  <a:close/>
                </a:path>
                <a:path w="1529080" h="2522854">
                  <a:moveTo>
                    <a:pt x="680224" y="61137"/>
                  </a:moveTo>
                  <a:lnTo>
                    <a:pt x="679919" y="61391"/>
                  </a:lnTo>
                  <a:lnTo>
                    <a:pt x="680173" y="61290"/>
                  </a:lnTo>
                  <a:lnTo>
                    <a:pt x="680224" y="61137"/>
                  </a:lnTo>
                  <a:close/>
                </a:path>
                <a:path w="1529080" h="2522854">
                  <a:moveTo>
                    <a:pt x="681939" y="62026"/>
                  </a:moveTo>
                  <a:lnTo>
                    <a:pt x="681621" y="62280"/>
                  </a:lnTo>
                  <a:lnTo>
                    <a:pt x="681939" y="62026"/>
                  </a:lnTo>
                  <a:close/>
                </a:path>
                <a:path w="1529080" h="2522854">
                  <a:moveTo>
                    <a:pt x="681939" y="61899"/>
                  </a:moveTo>
                  <a:lnTo>
                    <a:pt x="681786" y="62026"/>
                  </a:lnTo>
                  <a:lnTo>
                    <a:pt x="681939" y="61899"/>
                  </a:lnTo>
                  <a:close/>
                </a:path>
                <a:path w="1529080" h="2522854">
                  <a:moveTo>
                    <a:pt x="683018" y="57073"/>
                  </a:moveTo>
                  <a:lnTo>
                    <a:pt x="682828" y="57073"/>
                  </a:lnTo>
                  <a:lnTo>
                    <a:pt x="682866" y="57200"/>
                  </a:lnTo>
                  <a:lnTo>
                    <a:pt x="683018" y="57073"/>
                  </a:lnTo>
                  <a:close/>
                </a:path>
                <a:path w="1529080" h="2522854">
                  <a:moveTo>
                    <a:pt x="684263" y="30911"/>
                  </a:moveTo>
                  <a:lnTo>
                    <a:pt x="684110" y="31038"/>
                  </a:lnTo>
                  <a:lnTo>
                    <a:pt x="684263" y="31038"/>
                  </a:lnTo>
                  <a:lnTo>
                    <a:pt x="684263" y="30911"/>
                  </a:lnTo>
                  <a:close/>
                </a:path>
                <a:path w="1529080" h="2522854">
                  <a:moveTo>
                    <a:pt x="684580" y="58343"/>
                  </a:moveTo>
                  <a:lnTo>
                    <a:pt x="683793" y="58343"/>
                  </a:lnTo>
                  <a:lnTo>
                    <a:pt x="683793" y="58089"/>
                  </a:lnTo>
                  <a:lnTo>
                    <a:pt x="683793" y="57708"/>
                  </a:lnTo>
                  <a:lnTo>
                    <a:pt x="683183" y="58089"/>
                  </a:lnTo>
                  <a:lnTo>
                    <a:pt x="682713" y="58470"/>
                  </a:lnTo>
                  <a:lnTo>
                    <a:pt x="683183" y="57835"/>
                  </a:lnTo>
                  <a:lnTo>
                    <a:pt x="683234" y="57708"/>
                  </a:lnTo>
                  <a:lnTo>
                    <a:pt x="683361" y="57150"/>
                  </a:lnTo>
                  <a:lnTo>
                    <a:pt x="683183" y="57073"/>
                  </a:lnTo>
                  <a:lnTo>
                    <a:pt x="682561" y="57962"/>
                  </a:lnTo>
                  <a:lnTo>
                    <a:pt x="682599" y="57835"/>
                  </a:lnTo>
                  <a:lnTo>
                    <a:pt x="682713" y="57073"/>
                  </a:lnTo>
                  <a:lnTo>
                    <a:pt x="683018" y="56438"/>
                  </a:lnTo>
                  <a:lnTo>
                    <a:pt x="681316" y="57835"/>
                  </a:lnTo>
                  <a:lnTo>
                    <a:pt x="681367" y="57708"/>
                  </a:lnTo>
                  <a:lnTo>
                    <a:pt x="681647" y="56946"/>
                  </a:lnTo>
                  <a:lnTo>
                    <a:pt x="681786" y="56565"/>
                  </a:lnTo>
                  <a:lnTo>
                    <a:pt x="681469" y="56565"/>
                  </a:lnTo>
                  <a:lnTo>
                    <a:pt x="681164" y="56819"/>
                  </a:lnTo>
                  <a:lnTo>
                    <a:pt x="681469" y="56311"/>
                  </a:lnTo>
                  <a:lnTo>
                    <a:pt x="681164" y="55930"/>
                  </a:lnTo>
                  <a:lnTo>
                    <a:pt x="680847" y="55803"/>
                  </a:lnTo>
                  <a:lnTo>
                    <a:pt x="681164" y="55549"/>
                  </a:lnTo>
                  <a:lnTo>
                    <a:pt x="680847" y="55422"/>
                  </a:lnTo>
                  <a:lnTo>
                    <a:pt x="679767" y="56819"/>
                  </a:lnTo>
                  <a:lnTo>
                    <a:pt x="680034" y="56311"/>
                  </a:lnTo>
                  <a:lnTo>
                    <a:pt x="680224" y="55930"/>
                  </a:lnTo>
                  <a:lnTo>
                    <a:pt x="679767" y="55803"/>
                  </a:lnTo>
                  <a:lnTo>
                    <a:pt x="679792" y="55676"/>
                  </a:lnTo>
                  <a:lnTo>
                    <a:pt x="679818" y="55549"/>
                  </a:lnTo>
                  <a:lnTo>
                    <a:pt x="679919" y="55041"/>
                  </a:lnTo>
                  <a:lnTo>
                    <a:pt x="679145" y="55549"/>
                  </a:lnTo>
                  <a:lnTo>
                    <a:pt x="679246" y="55422"/>
                  </a:lnTo>
                  <a:lnTo>
                    <a:pt x="679450" y="55168"/>
                  </a:lnTo>
                  <a:lnTo>
                    <a:pt x="679145" y="54406"/>
                  </a:lnTo>
                  <a:lnTo>
                    <a:pt x="678992" y="54787"/>
                  </a:lnTo>
                  <a:lnTo>
                    <a:pt x="678916" y="54914"/>
                  </a:lnTo>
                  <a:lnTo>
                    <a:pt x="677900" y="55422"/>
                  </a:lnTo>
                  <a:lnTo>
                    <a:pt x="678218" y="54914"/>
                  </a:lnTo>
                  <a:lnTo>
                    <a:pt x="677748" y="55422"/>
                  </a:lnTo>
                  <a:lnTo>
                    <a:pt x="677595" y="55676"/>
                  </a:lnTo>
                  <a:lnTo>
                    <a:pt x="677278" y="55676"/>
                  </a:lnTo>
                  <a:lnTo>
                    <a:pt x="677443" y="55549"/>
                  </a:lnTo>
                  <a:lnTo>
                    <a:pt x="677494" y="55168"/>
                  </a:lnTo>
                  <a:lnTo>
                    <a:pt x="677443" y="55041"/>
                  </a:lnTo>
                  <a:lnTo>
                    <a:pt x="677125" y="55803"/>
                  </a:lnTo>
                  <a:lnTo>
                    <a:pt x="677164" y="55460"/>
                  </a:lnTo>
                  <a:lnTo>
                    <a:pt x="677278" y="55168"/>
                  </a:lnTo>
                  <a:lnTo>
                    <a:pt x="677125" y="55168"/>
                  </a:lnTo>
                  <a:lnTo>
                    <a:pt x="676656" y="55676"/>
                  </a:lnTo>
                  <a:lnTo>
                    <a:pt x="676503" y="55168"/>
                  </a:lnTo>
                  <a:lnTo>
                    <a:pt x="676351" y="55168"/>
                  </a:lnTo>
                  <a:lnTo>
                    <a:pt x="676389" y="54533"/>
                  </a:lnTo>
                  <a:lnTo>
                    <a:pt x="675728" y="55168"/>
                  </a:lnTo>
                  <a:lnTo>
                    <a:pt x="675767" y="55041"/>
                  </a:lnTo>
                  <a:lnTo>
                    <a:pt x="675792" y="54914"/>
                  </a:lnTo>
                  <a:lnTo>
                    <a:pt x="675881" y="54533"/>
                  </a:lnTo>
                  <a:lnTo>
                    <a:pt x="675957" y="54406"/>
                  </a:lnTo>
                  <a:lnTo>
                    <a:pt x="676046" y="54279"/>
                  </a:lnTo>
                  <a:lnTo>
                    <a:pt x="675881" y="54279"/>
                  </a:lnTo>
                  <a:lnTo>
                    <a:pt x="675881" y="53771"/>
                  </a:lnTo>
                  <a:lnTo>
                    <a:pt x="675728" y="53644"/>
                  </a:lnTo>
                  <a:lnTo>
                    <a:pt x="675576" y="53644"/>
                  </a:lnTo>
                  <a:lnTo>
                    <a:pt x="675728" y="53517"/>
                  </a:lnTo>
                  <a:lnTo>
                    <a:pt x="675576" y="53390"/>
                  </a:lnTo>
                  <a:lnTo>
                    <a:pt x="675576" y="53136"/>
                  </a:lnTo>
                  <a:lnTo>
                    <a:pt x="675259" y="53644"/>
                  </a:lnTo>
                  <a:lnTo>
                    <a:pt x="675259" y="54025"/>
                  </a:lnTo>
                  <a:lnTo>
                    <a:pt x="675576" y="54152"/>
                  </a:lnTo>
                  <a:lnTo>
                    <a:pt x="675259" y="54279"/>
                  </a:lnTo>
                  <a:lnTo>
                    <a:pt x="675106" y="54406"/>
                  </a:lnTo>
                  <a:lnTo>
                    <a:pt x="675106" y="54152"/>
                  </a:lnTo>
                  <a:lnTo>
                    <a:pt x="674801" y="54660"/>
                  </a:lnTo>
                  <a:lnTo>
                    <a:pt x="674801" y="56946"/>
                  </a:lnTo>
                  <a:lnTo>
                    <a:pt x="674649" y="57200"/>
                  </a:lnTo>
                  <a:lnTo>
                    <a:pt x="674484" y="57200"/>
                  </a:lnTo>
                  <a:lnTo>
                    <a:pt x="674801" y="56946"/>
                  </a:lnTo>
                  <a:lnTo>
                    <a:pt x="674801" y="54660"/>
                  </a:lnTo>
                  <a:lnTo>
                    <a:pt x="674649" y="54914"/>
                  </a:lnTo>
                  <a:lnTo>
                    <a:pt x="674801" y="54152"/>
                  </a:lnTo>
                  <a:lnTo>
                    <a:pt x="674916" y="53771"/>
                  </a:lnTo>
                  <a:lnTo>
                    <a:pt x="674954" y="53390"/>
                  </a:lnTo>
                  <a:lnTo>
                    <a:pt x="674954" y="53136"/>
                  </a:lnTo>
                  <a:lnTo>
                    <a:pt x="674649" y="53390"/>
                  </a:lnTo>
                  <a:lnTo>
                    <a:pt x="674331" y="53009"/>
                  </a:lnTo>
                  <a:lnTo>
                    <a:pt x="673709" y="53771"/>
                  </a:lnTo>
                  <a:lnTo>
                    <a:pt x="673760" y="53644"/>
                  </a:lnTo>
                  <a:lnTo>
                    <a:pt x="673874" y="53390"/>
                  </a:lnTo>
                  <a:lnTo>
                    <a:pt x="674027" y="53136"/>
                  </a:lnTo>
                  <a:lnTo>
                    <a:pt x="673709" y="53390"/>
                  </a:lnTo>
                  <a:lnTo>
                    <a:pt x="673608" y="53136"/>
                  </a:lnTo>
                  <a:lnTo>
                    <a:pt x="673557" y="53009"/>
                  </a:lnTo>
                  <a:lnTo>
                    <a:pt x="673493" y="53136"/>
                  </a:lnTo>
                  <a:lnTo>
                    <a:pt x="673455" y="52832"/>
                  </a:lnTo>
                  <a:lnTo>
                    <a:pt x="673455" y="53225"/>
                  </a:lnTo>
                  <a:lnTo>
                    <a:pt x="673252" y="53644"/>
                  </a:lnTo>
                  <a:lnTo>
                    <a:pt x="673252" y="53390"/>
                  </a:lnTo>
                  <a:lnTo>
                    <a:pt x="673455" y="53225"/>
                  </a:lnTo>
                  <a:lnTo>
                    <a:pt x="673455" y="52832"/>
                  </a:lnTo>
                  <a:lnTo>
                    <a:pt x="673430" y="52628"/>
                  </a:lnTo>
                  <a:lnTo>
                    <a:pt x="673557" y="51612"/>
                  </a:lnTo>
                  <a:lnTo>
                    <a:pt x="671690" y="54152"/>
                  </a:lnTo>
                  <a:lnTo>
                    <a:pt x="671715" y="54025"/>
                  </a:lnTo>
                  <a:lnTo>
                    <a:pt x="671779" y="53644"/>
                  </a:lnTo>
                  <a:lnTo>
                    <a:pt x="671830" y="53390"/>
                  </a:lnTo>
                  <a:lnTo>
                    <a:pt x="671893" y="53009"/>
                  </a:lnTo>
                  <a:lnTo>
                    <a:pt x="667346" y="53009"/>
                  </a:lnTo>
                  <a:lnTo>
                    <a:pt x="666889" y="53771"/>
                  </a:lnTo>
                  <a:lnTo>
                    <a:pt x="667042" y="53644"/>
                  </a:lnTo>
                  <a:lnTo>
                    <a:pt x="667512" y="53390"/>
                  </a:lnTo>
                  <a:lnTo>
                    <a:pt x="666737" y="54152"/>
                  </a:lnTo>
                  <a:lnTo>
                    <a:pt x="667816" y="53644"/>
                  </a:lnTo>
                  <a:lnTo>
                    <a:pt x="667816" y="53771"/>
                  </a:lnTo>
                  <a:lnTo>
                    <a:pt x="667816" y="54406"/>
                  </a:lnTo>
                  <a:lnTo>
                    <a:pt x="668439" y="54152"/>
                  </a:lnTo>
                  <a:lnTo>
                    <a:pt x="668286" y="54279"/>
                  </a:lnTo>
                  <a:lnTo>
                    <a:pt x="668121" y="54914"/>
                  </a:lnTo>
                  <a:lnTo>
                    <a:pt x="668743" y="54279"/>
                  </a:lnTo>
                  <a:lnTo>
                    <a:pt x="669061" y="54279"/>
                  </a:lnTo>
                  <a:lnTo>
                    <a:pt x="669213" y="54152"/>
                  </a:lnTo>
                  <a:lnTo>
                    <a:pt x="669366" y="54025"/>
                  </a:lnTo>
                  <a:lnTo>
                    <a:pt x="669137" y="54406"/>
                  </a:lnTo>
                  <a:lnTo>
                    <a:pt x="669061" y="54533"/>
                  </a:lnTo>
                  <a:lnTo>
                    <a:pt x="668743" y="54533"/>
                  </a:lnTo>
                  <a:lnTo>
                    <a:pt x="668743" y="54787"/>
                  </a:lnTo>
                  <a:lnTo>
                    <a:pt x="669061" y="54914"/>
                  </a:lnTo>
                  <a:lnTo>
                    <a:pt x="669213" y="54787"/>
                  </a:lnTo>
                  <a:lnTo>
                    <a:pt x="669518" y="54406"/>
                  </a:lnTo>
                  <a:lnTo>
                    <a:pt x="669061" y="55168"/>
                  </a:lnTo>
                  <a:lnTo>
                    <a:pt x="669518" y="54787"/>
                  </a:lnTo>
                  <a:lnTo>
                    <a:pt x="669518" y="55168"/>
                  </a:lnTo>
                  <a:lnTo>
                    <a:pt x="669683" y="55168"/>
                  </a:lnTo>
                  <a:lnTo>
                    <a:pt x="669836" y="55041"/>
                  </a:lnTo>
                  <a:lnTo>
                    <a:pt x="670140" y="55041"/>
                  </a:lnTo>
                  <a:lnTo>
                    <a:pt x="669569" y="55524"/>
                  </a:lnTo>
                  <a:lnTo>
                    <a:pt x="669518" y="55803"/>
                  </a:lnTo>
                  <a:lnTo>
                    <a:pt x="669683" y="55803"/>
                  </a:lnTo>
                  <a:lnTo>
                    <a:pt x="670306" y="55422"/>
                  </a:lnTo>
                  <a:lnTo>
                    <a:pt x="670140" y="55676"/>
                  </a:lnTo>
                  <a:lnTo>
                    <a:pt x="670610" y="55422"/>
                  </a:lnTo>
                  <a:lnTo>
                    <a:pt x="670610" y="55930"/>
                  </a:lnTo>
                  <a:lnTo>
                    <a:pt x="671207" y="55422"/>
                  </a:lnTo>
                  <a:lnTo>
                    <a:pt x="671410" y="55041"/>
                  </a:lnTo>
                  <a:lnTo>
                    <a:pt x="671537" y="54787"/>
                  </a:lnTo>
                  <a:lnTo>
                    <a:pt x="672007" y="54406"/>
                  </a:lnTo>
                  <a:lnTo>
                    <a:pt x="671690" y="54914"/>
                  </a:lnTo>
                  <a:lnTo>
                    <a:pt x="671487" y="55422"/>
                  </a:lnTo>
                  <a:lnTo>
                    <a:pt x="671436" y="55549"/>
                  </a:lnTo>
                  <a:lnTo>
                    <a:pt x="671537" y="55422"/>
                  </a:lnTo>
                  <a:lnTo>
                    <a:pt x="672007" y="55041"/>
                  </a:lnTo>
                  <a:lnTo>
                    <a:pt x="671931" y="55549"/>
                  </a:lnTo>
                  <a:lnTo>
                    <a:pt x="671690" y="55930"/>
                  </a:lnTo>
                  <a:lnTo>
                    <a:pt x="671576" y="55524"/>
                  </a:lnTo>
                  <a:lnTo>
                    <a:pt x="671537" y="55930"/>
                  </a:lnTo>
                  <a:lnTo>
                    <a:pt x="671385" y="55676"/>
                  </a:lnTo>
                  <a:lnTo>
                    <a:pt x="671080" y="56565"/>
                  </a:lnTo>
                  <a:lnTo>
                    <a:pt x="671233" y="55549"/>
                  </a:lnTo>
                  <a:lnTo>
                    <a:pt x="671004" y="56311"/>
                  </a:lnTo>
                  <a:lnTo>
                    <a:pt x="671080" y="56946"/>
                  </a:lnTo>
                  <a:lnTo>
                    <a:pt x="671309" y="56565"/>
                  </a:lnTo>
                  <a:lnTo>
                    <a:pt x="671385" y="56438"/>
                  </a:lnTo>
                  <a:lnTo>
                    <a:pt x="671537" y="56819"/>
                  </a:lnTo>
                  <a:lnTo>
                    <a:pt x="671741" y="56438"/>
                  </a:lnTo>
                  <a:lnTo>
                    <a:pt x="672007" y="55930"/>
                  </a:lnTo>
                  <a:lnTo>
                    <a:pt x="672782" y="55676"/>
                  </a:lnTo>
                  <a:lnTo>
                    <a:pt x="671537" y="57708"/>
                  </a:lnTo>
                  <a:lnTo>
                    <a:pt x="672312" y="57073"/>
                  </a:lnTo>
                  <a:lnTo>
                    <a:pt x="672934" y="55930"/>
                  </a:lnTo>
                  <a:lnTo>
                    <a:pt x="672846" y="56565"/>
                  </a:lnTo>
                  <a:lnTo>
                    <a:pt x="672566" y="56946"/>
                  </a:lnTo>
                  <a:lnTo>
                    <a:pt x="672630" y="57200"/>
                  </a:lnTo>
                  <a:lnTo>
                    <a:pt x="672782" y="57327"/>
                  </a:lnTo>
                  <a:lnTo>
                    <a:pt x="673252" y="56311"/>
                  </a:lnTo>
                  <a:lnTo>
                    <a:pt x="673252" y="56946"/>
                  </a:lnTo>
                  <a:lnTo>
                    <a:pt x="673087" y="57073"/>
                  </a:lnTo>
                  <a:lnTo>
                    <a:pt x="672934" y="57073"/>
                  </a:lnTo>
                  <a:lnTo>
                    <a:pt x="672782" y="57708"/>
                  </a:lnTo>
                  <a:lnTo>
                    <a:pt x="673404" y="56819"/>
                  </a:lnTo>
                  <a:lnTo>
                    <a:pt x="673087" y="57327"/>
                  </a:lnTo>
                  <a:lnTo>
                    <a:pt x="673404" y="57581"/>
                  </a:lnTo>
                  <a:lnTo>
                    <a:pt x="673874" y="57200"/>
                  </a:lnTo>
                  <a:lnTo>
                    <a:pt x="674179" y="57200"/>
                  </a:lnTo>
                  <a:lnTo>
                    <a:pt x="674179" y="57327"/>
                  </a:lnTo>
                  <a:lnTo>
                    <a:pt x="674027" y="57581"/>
                  </a:lnTo>
                  <a:lnTo>
                    <a:pt x="674027" y="57835"/>
                  </a:lnTo>
                  <a:lnTo>
                    <a:pt x="674484" y="57708"/>
                  </a:lnTo>
                  <a:lnTo>
                    <a:pt x="674700" y="58470"/>
                  </a:lnTo>
                  <a:lnTo>
                    <a:pt x="674801" y="58724"/>
                  </a:lnTo>
                  <a:lnTo>
                    <a:pt x="675259" y="58343"/>
                  </a:lnTo>
                  <a:lnTo>
                    <a:pt x="675157" y="58597"/>
                  </a:lnTo>
                  <a:lnTo>
                    <a:pt x="675106" y="58978"/>
                  </a:lnTo>
                  <a:lnTo>
                    <a:pt x="675259" y="58470"/>
                  </a:lnTo>
                  <a:lnTo>
                    <a:pt x="675576" y="58343"/>
                  </a:lnTo>
                  <a:lnTo>
                    <a:pt x="675259" y="58724"/>
                  </a:lnTo>
                  <a:lnTo>
                    <a:pt x="675995" y="58343"/>
                  </a:lnTo>
                  <a:lnTo>
                    <a:pt x="676503" y="58089"/>
                  </a:lnTo>
                  <a:lnTo>
                    <a:pt x="676503" y="58724"/>
                  </a:lnTo>
                  <a:lnTo>
                    <a:pt x="676351" y="58978"/>
                  </a:lnTo>
                  <a:lnTo>
                    <a:pt x="676503" y="59232"/>
                  </a:lnTo>
                  <a:lnTo>
                    <a:pt x="677062" y="58089"/>
                  </a:lnTo>
                  <a:lnTo>
                    <a:pt x="677125" y="57962"/>
                  </a:lnTo>
                  <a:lnTo>
                    <a:pt x="677125" y="58597"/>
                  </a:lnTo>
                  <a:lnTo>
                    <a:pt x="676973" y="58597"/>
                  </a:lnTo>
                  <a:lnTo>
                    <a:pt x="677202" y="58978"/>
                  </a:lnTo>
                  <a:lnTo>
                    <a:pt x="678053" y="58978"/>
                  </a:lnTo>
                  <a:lnTo>
                    <a:pt x="684352" y="58978"/>
                  </a:lnTo>
                  <a:lnTo>
                    <a:pt x="684530" y="58470"/>
                  </a:lnTo>
                  <a:lnTo>
                    <a:pt x="684580" y="58343"/>
                  </a:lnTo>
                  <a:close/>
                </a:path>
                <a:path w="1529080" h="2522854">
                  <a:moveTo>
                    <a:pt x="685812" y="31076"/>
                  </a:moveTo>
                  <a:lnTo>
                    <a:pt x="685507" y="31419"/>
                  </a:lnTo>
                  <a:lnTo>
                    <a:pt x="685812" y="31165"/>
                  </a:lnTo>
                  <a:close/>
                </a:path>
                <a:path w="1529080" h="2522854">
                  <a:moveTo>
                    <a:pt x="685965" y="31165"/>
                  </a:moveTo>
                  <a:lnTo>
                    <a:pt x="685507" y="32181"/>
                  </a:lnTo>
                  <a:lnTo>
                    <a:pt x="685660" y="31927"/>
                  </a:lnTo>
                  <a:lnTo>
                    <a:pt x="685850" y="31546"/>
                  </a:lnTo>
                  <a:lnTo>
                    <a:pt x="685965" y="31165"/>
                  </a:lnTo>
                  <a:close/>
                </a:path>
                <a:path w="1529080" h="2522854">
                  <a:moveTo>
                    <a:pt x="686587" y="26212"/>
                  </a:moveTo>
                  <a:lnTo>
                    <a:pt x="686523" y="26466"/>
                  </a:lnTo>
                  <a:lnTo>
                    <a:pt x="686587" y="26212"/>
                  </a:lnTo>
                  <a:close/>
                </a:path>
                <a:path w="1529080" h="2522854">
                  <a:moveTo>
                    <a:pt x="687806" y="67513"/>
                  </a:moveTo>
                  <a:lnTo>
                    <a:pt x="687527" y="67614"/>
                  </a:lnTo>
                  <a:lnTo>
                    <a:pt x="687527" y="67741"/>
                  </a:lnTo>
                  <a:lnTo>
                    <a:pt x="687806" y="67513"/>
                  </a:lnTo>
                  <a:close/>
                </a:path>
                <a:path w="1529080" h="2522854">
                  <a:moveTo>
                    <a:pt x="687984" y="31546"/>
                  </a:moveTo>
                  <a:lnTo>
                    <a:pt x="687832" y="31673"/>
                  </a:lnTo>
                  <a:lnTo>
                    <a:pt x="687984" y="31673"/>
                  </a:lnTo>
                  <a:lnTo>
                    <a:pt x="687984" y="31546"/>
                  </a:lnTo>
                  <a:close/>
                </a:path>
                <a:path w="1529080" h="2522854">
                  <a:moveTo>
                    <a:pt x="688149" y="32181"/>
                  </a:moveTo>
                  <a:lnTo>
                    <a:pt x="687984" y="32308"/>
                  </a:lnTo>
                  <a:lnTo>
                    <a:pt x="688149" y="32181"/>
                  </a:lnTo>
                  <a:close/>
                </a:path>
                <a:path w="1529080" h="2522854">
                  <a:moveTo>
                    <a:pt x="688149" y="31673"/>
                  </a:moveTo>
                  <a:lnTo>
                    <a:pt x="687984" y="31673"/>
                  </a:lnTo>
                  <a:lnTo>
                    <a:pt x="687984" y="31927"/>
                  </a:lnTo>
                  <a:lnTo>
                    <a:pt x="688149" y="31673"/>
                  </a:lnTo>
                  <a:close/>
                </a:path>
                <a:path w="1529080" h="2522854">
                  <a:moveTo>
                    <a:pt x="691248" y="65582"/>
                  </a:moveTo>
                  <a:lnTo>
                    <a:pt x="691095" y="65582"/>
                  </a:lnTo>
                  <a:lnTo>
                    <a:pt x="690854" y="65836"/>
                  </a:lnTo>
                  <a:lnTo>
                    <a:pt x="691248" y="65582"/>
                  </a:lnTo>
                  <a:close/>
                </a:path>
                <a:path w="1529080" h="2522854">
                  <a:moveTo>
                    <a:pt x="691870" y="65455"/>
                  </a:moveTo>
                  <a:lnTo>
                    <a:pt x="691553" y="65328"/>
                  </a:lnTo>
                  <a:lnTo>
                    <a:pt x="691248" y="65455"/>
                  </a:lnTo>
                  <a:lnTo>
                    <a:pt x="691400" y="65455"/>
                  </a:lnTo>
                  <a:lnTo>
                    <a:pt x="691248" y="65582"/>
                  </a:lnTo>
                  <a:lnTo>
                    <a:pt x="691553" y="65582"/>
                  </a:lnTo>
                  <a:lnTo>
                    <a:pt x="691870" y="65455"/>
                  </a:lnTo>
                  <a:close/>
                </a:path>
                <a:path w="1529080" h="2522854">
                  <a:moveTo>
                    <a:pt x="692645" y="71678"/>
                  </a:moveTo>
                  <a:lnTo>
                    <a:pt x="692492" y="71678"/>
                  </a:lnTo>
                  <a:lnTo>
                    <a:pt x="692492" y="71805"/>
                  </a:lnTo>
                  <a:lnTo>
                    <a:pt x="692645" y="71678"/>
                  </a:lnTo>
                  <a:close/>
                </a:path>
                <a:path w="1529080" h="2522854">
                  <a:moveTo>
                    <a:pt x="692797" y="66852"/>
                  </a:moveTo>
                  <a:lnTo>
                    <a:pt x="692492" y="67233"/>
                  </a:lnTo>
                  <a:lnTo>
                    <a:pt x="692327" y="67487"/>
                  </a:lnTo>
                  <a:lnTo>
                    <a:pt x="692518" y="67233"/>
                  </a:lnTo>
                  <a:lnTo>
                    <a:pt x="692797" y="66852"/>
                  </a:lnTo>
                  <a:close/>
                </a:path>
                <a:path w="1529080" h="2522854">
                  <a:moveTo>
                    <a:pt x="694969" y="67106"/>
                  </a:moveTo>
                  <a:lnTo>
                    <a:pt x="694042" y="67868"/>
                  </a:lnTo>
                  <a:lnTo>
                    <a:pt x="694042" y="68122"/>
                  </a:lnTo>
                  <a:lnTo>
                    <a:pt x="694969" y="67106"/>
                  </a:lnTo>
                  <a:close/>
                </a:path>
                <a:path w="1529080" h="2522854">
                  <a:moveTo>
                    <a:pt x="696899" y="93395"/>
                  </a:moveTo>
                  <a:lnTo>
                    <a:pt x="696518" y="93014"/>
                  </a:lnTo>
                  <a:lnTo>
                    <a:pt x="696836" y="93776"/>
                  </a:lnTo>
                  <a:lnTo>
                    <a:pt x="696899" y="93395"/>
                  </a:lnTo>
                  <a:close/>
                </a:path>
                <a:path w="1529080" h="2522854">
                  <a:moveTo>
                    <a:pt x="697141" y="93649"/>
                  </a:moveTo>
                  <a:lnTo>
                    <a:pt x="696988" y="93268"/>
                  </a:lnTo>
                  <a:lnTo>
                    <a:pt x="696963" y="93459"/>
                  </a:lnTo>
                  <a:lnTo>
                    <a:pt x="697141" y="93649"/>
                  </a:lnTo>
                  <a:close/>
                </a:path>
                <a:path w="1529080" h="2522854">
                  <a:moveTo>
                    <a:pt x="698385" y="93014"/>
                  </a:moveTo>
                  <a:lnTo>
                    <a:pt x="698233" y="92506"/>
                  </a:lnTo>
                  <a:lnTo>
                    <a:pt x="698233" y="92633"/>
                  </a:lnTo>
                  <a:lnTo>
                    <a:pt x="698233" y="92887"/>
                  </a:lnTo>
                  <a:lnTo>
                    <a:pt x="698385" y="93014"/>
                  </a:lnTo>
                  <a:close/>
                </a:path>
                <a:path w="1529080" h="2522854">
                  <a:moveTo>
                    <a:pt x="698690" y="72186"/>
                  </a:moveTo>
                  <a:lnTo>
                    <a:pt x="698487" y="72440"/>
                  </a:lnTo>
                  <a:lnTo>
                    <a:pt x="698423" y="72593"/>
                  </a:lnTo>
                  <a:lnTo>
                    <a:pt x="698690" y="72440"/>
                  </a:lnTo>
                  <a:lnTo>
                    <a:pt x="698690" y="72186"/>
                  </a:lnTo>
                  <a:close/>
                </a:path>
                <a:path w="1529080" h="2522854">
                  <a:moveTo>
                    <a:pt x="699160" y="70535"/>
                  </a:moveTo>
                  <a:lnTo>
                    <a:pt x="698855" y="70662"/>
                  </a:lnTo>
                  <a:lnTo>
                    <a:pt x="698538" y="71043"/>
                  </a:lnTo>
                  <a:lnTo>
                    <a:pt x="698233" y="71170"/>
                  </a:lnTo>
                  <a:lnTo>
                    <a:pt x="698563" y="71259"/>
                  </a:lnTo>
                  <a:lnTo>
                    <a:pt x="699160" y="70535"/>
                  </a:lnTo>
                  <a:close/>
                </a:path>
                <a:path w="1529080" h="2522854">
                  <a:moveTo>
                    <a:pt x="699782" y="91617"/>
                  </a:moveTo>
                  <a:lnTo>
                    <a:pt x="699630" y="91490"/>
                  </a:lnTo>
                  <a:lnTo>
                    <a:pt x="699566" y="91236"/>
                  </a:lnTo>
                  <a:lnTo>
                    <a:pt x="699782" y="91871"/>
                  </a:lnTo>
                  <a:lnTo>
                    <a:pt x="699782" y="91617"/>
                  </a:lnTo>
                  <a:close/>
                </a:path>
                <a:path w="1529080" h="2522854">
                  <a:moveTo>
                    <a:pt x="699782" y="90474"/>
                  </a:moveTo>
                  <a:lnTo>
                    <a:pt x="699719" y="90170"/>
                  </a:lnTo>
                  <a:lnTo>
                    <a:pt x="699782" y="90474"/>
                  </a:lnTo>
                  <a:close/>
                </a:path>
                <a:path w="1529080" h="2522854">
                  <a:moveTo>
                    <a:pt x="699935" y="71805"/>
                  </a:moveTo>
                  <a:lnTo>
                    <a:pt x="699465" y="72186"/>
                  </a:lnTo>
                  <a:lnTo>
                    <a:pt x="699782" y="72059"/>
                  </a:lnTo>
                  <a:lnTo>
                    <a:pt x="699935" y="71805"/>
                  </a:lnTo>
                  <a:close/>
                </a:path>
                <a:path w="1529080" h="2522854">
                  <a:moveTo>
                    <a:pt x="700557" y="71678"/>
                  </a:moveTo>
                  <a:lnTo>
                    <a:pt x="700227" y="72059"/>
                  </a:lnTo>
                  <a:lnTo>
                    <a:pt x="700239" y="72440"/>
                  </a:lnTo>
                  <a:lnTo>
                    <a:pt x="700366" y="72085"/>
                  </a:lnTo>
                  <a:lnTo>
                    <a:pt x="700557" y="71678"/>
                  </a:lnTo>
                  <a:close/>
                </a:path>
                <a:path w="1529080" h="2522854">
                  <a:moveTo>
                    <a:pt x="700862" y="32562"/>
                  </a:moveTo>
                  <a:lnTo>
                    <a:pt x="700405" y="32435"/>
                  </a:lnTo>
                  <a:lnTo>
                    <a:pt x="700087" y="32816"/>
                  </a:lnTo>
                  <a:lnTo>
                    <a:pt x="700405" y="32816"/>
                  </a:lnTo>
                  <a:lnTo>
                    <a:pt x="700087" y="33070"/>
                  </a:lnTo>
                  <a:lnTo>
                    <a:pt x="700557" y="32943"/>
                  </a:lnTo>
                  <a:lnTo>
                    <a:pt x="700862" y="32562"/>
                  </a:lnTo>
                  <a:close/>
                </a:path>
                <a:path w="1529080" h="2522854">
                  <a:moveTo>
                    <a:pt x="701154" y="90246"/>
                  </a:moveTo>
                  <a:lnTo>
                    <a:pt x="701027" y="90093"/>
                  </a:lnTo>
                  <a:lnTo>
                    <a:pt x="701154" y="90246"/>
                  </a:lnTo>
                  <a:close/>
                </a:path>
                <a:path w="1529080" h="2522854">
                  <a:moveTo>
                    <a:pt x="701332" y="90474"/>
                  </a:moveTo>
                  <a:lnTo>
                    <a:pt x="701255" y="90347"/>
                  </a:lnTo>
                  <a:lnTo>
                    <a:pt x="701128" y="90258"/>
                  </a:lnTo>
                  <a:lnTo>
                    <a:pt x="701205" y="90424"/>
                  </a:lnTo>
                  <a:lnTo>
                    <a:pt x="701332" y="90474"/>
                  </a:lnTo>
                  <a:close/>
                </a:path>
                <a:path w="1529080" h="2522854">
                  <a:moveTo>
                    <a:pt x="701954" y="75615"/>
                  </a:moveTo>
                  <a:lnTo>
                    <a:pt x="701802" y="75552"/>
                  </a:lnTo>
                  <a:lnTo>
                    <a:pt x="701484" y="75971"/>
                  </a:lnTo>
                  <a:lnTo>
                    <a:pt x="701954" y="75615"/>
                  </a:lnTo>
                  <a:close/>
                </a:path>
                <a:path w="1529080" h="2522854">
                  <a:moveTo>
                    <a:pt x="701954" y="75361"/>
                  </a:moveTo>
                  <a:lnTo>
                    <a:pt x="701636" y="75488"/>
                  </a:lnTo>
                  <a:lnTo>
                    <a:pt x="701802" y="75552"/>
                  </a:lnTo>
                  <a:lnTo>
                    <a:pt x="701954" y="75361"/>
                  </a:lnTo>
                  <a:close/>
                </a:path>
                <a:path w="1529080" h="2522854">
                  <a:moveTo>
                    <a:pt x="702538" y="34023"/>
                  </a:moveTo>
                  <a:lnTo>
                    <a:pt x="702259" y="34467"/>
                  </a:lnTo>
                  <a:lnTo>
                    <a:pt x="702449" y="34467"/>
                  </a:lnTo>
                  <a:lnTo>
                    <a:pt x="702538" y="34023"/>
                  </a:lnTo>
                  <a:close/>
                </a:path>
                <a:path w="1529080" h="2522854">
                  <a:moveTo>
                    <a:pt x="703211" y="85712"/>
                  </a:moveTo>
                  <a:lnTo>
                    <a:pt x="702894" y="85420"/>
                  </a:lnTo>
                  <a:lnTo>
                    <a:pt x="703211" y="85712"/>
                  </a:lnTo>
                  <a:close/>
                </a:path>
                <a:path w="1529080" h="2522854">
                  <a:moveTo>
                    <a:pt x="703821" y="87680"/>
                  </a:moveTo>
                  <a:lnTo>
                    <a:pt x="703656" y="87426"/>
                  </a:lnTo>
                  <a:lnTo>
                    <a:pt x="703503" y="87299"/>
                  </a:lnTo>
                  <a:lnTo>
                    <a:pt x="703821" y="87680"/>
                  </a:lnTo>
                  <a:close/>
                </a:path>
                <a:path w="1529080" h="2522854">
                  <a:moveTo>
                    <a:pt x="703821" y="87553"/>
                  </a:moveTo>
                  <a:lnTo>
                    <a:pt x="703503" y="87045"/>
                  </a:lnTo>
                  <a:lnTo>
                    <a:pt x="703694" y="87464"/>
                  </a:lnTo>
                  <a:lnTo>
                    <a:pt x="703821" y="87553"/>
                  </a:lnTo>
                  <a:close/>
                </a:path>
                <a:path w="1529080" h="2522854">
                  <a:moveTo>
                    <a:pt x="704278" y="85648"/>
                  </a:moveTo>
                  <a:lnTo>
                    <a:pt x="704126" y="85521"/>
                  </a:lnTo>
                  <a:lnTo>
                    <a:pt x="704227" y="85775"/>
                  </a:lnTo>
                  <a:lnTo>
                    <a:pt x="704278" y="85648"/>
                  </a:lnTo>
                  <a:close/>
                </a:path>
                <a:path w="1529080" h="2522854">
                  <a:moveTo>
                    <a:pt x="704494" y="79679"/>
                  </a:moveTo>
                  <a:lnTo>
                    <a:pt x="704430" y="79806"/>
                  </a:lnTo>
                  <a:lnTo>
                    <a:pt x="704494" y="79679"/>
                  </a:lnTo>
                  <a:close/>
                </a:path>
                <a:path w="1529080" h="2522854">
                  <a:moveTo>
                    <a:pt x="704596" y="84061"/>
                  </a:moveTo>
                  <a:lnTo>
                    <a:pt x="704430" y="84124"/>
                  </a:lnTo>
                  <a:lnTo>
                    <a:pt x="704596" y="84378"/>
                  </a:lnTo>
                  <a:lnTo>
                    <a:pt x="704596" y="84061"/>
                  </a:lnTo>
                  <a:close/>
                </a:path>
                <a:path w="1529080" h="2522854">
                  <a:moveTo>
                    <a:pt x="704748" y="83934"/>
                  </a:moveTo>
                  <a:lnTo>
                    <a:pt x="704596" y="83997"/>
                  </a:lnTo>
                  <a:lnTo>
                    <a:pt x="704748" y="83997"/>
                  </a:lnTo>
                  <a:close/>
                </a:path>
                <a:path w="1529080" h="2522854">
                  <a:moveTo>
                    <a:pt x="705523" y="87934"/>
                  </a:moveTo>
                  <a:lnTo>
                    <a:pt x="705205" y="87426"/>
                  </a:lnTo>
                  <a:lnTo>
                    <a:pt x="705053" y="87426"/>
                  </a:lnTo>
                  <a:lnTo>
                    <a:pt x="705523" y="87934"/>
                  </a:lnTo>
                  <a:close/>
                </a:path>
                <a:path w="1529080" h="2522854">
                  <a:moveTo>
                    <a:pt x="705523" y="85242"/>
                  </a:moveTo>
                  <a:lnTo>
                    <a:pt x="705370" y="85394"/>
                  </a:lnTo>
                  <a:lnTo>
                    <a:pt x="705523" y="85242"/>
                  </a:lnTo>
                  <a:close/>
                </a:path>
                <a:path w="1529080" h="2522854">
                  <a:moveTo>
                    <a:pt x="705523" y="85178"/>
                  </a:moveTo>
                  <a:lnTo>
                    <a:pt x="705459" y="84886"/>
                  </a:lnTo>
                  <a:lnTo>
                    <a:pt x="705370" y="84759"/>
                  </a:lnTo>
                  <a:lnTo>
                    <a:pt x="705523" y="85178"/>
                  </a:lnTo>
                  <a:close/>
                </a:path>
                <a:path w="1529080" h="2522854">
                  <a:moveTo>
                    <a:pt x="705993" y="84759"/>
                  </a:moveTo>
                  <a:lnTo>
                    <a:pt x="705523" y="84886"/>
                  </a:lnTo>
                  <a:lnTo>
                    <a:pt x="705624" y="85128"/>
                  </a:lnTo>
                  <a:lnTo>
                    <a:pt x="705993" y="84759"/>
                  </a:lnTo>
                  <a:close/>
                </a:path>
                <a:path w="1529080" h="2522854">
                  <a:moveTo>
                    <a:pt x="706297" y="87299"/>
                  </a:moveTo>
                  <a:lnTo>
                    <a:pt x="706170" y="86995"/>
                  </a:lnTo>
                  <a:lnTo>
                    <a:pt x="706031" y="86944"/>
                  </a:lnTo>
                  <a:lnTo>
                    <a:pt x="706297" y="87299"/>
                  </a:lnTo>
                  <a:close/>
                </a:path>
                <a:path w="1529080" h="2522854">
                  <a:moveTo>
                    <a:pt x="706297" y="87045"/>
                  </a:moveTo>
                  <a:lnTo>
                    <a:pt x="706145" y="86918"/>
                  </a:lnTo>
                  <a:lnTo>
                    <a:pt x="706297" y="87045"/>
                  </a:lnTo>
                  <a:close/>
                </a:path>
                <a:path w="1529080" h="2522854">
                  <a:moveTo>
                    <a:pt x="706297" y="86664"/>
                  </a:moveTo>
                  <a:lnTo>
                    <a:pt x="706196" y="86156"/>
                  </a:lnTo>
                  <a:lnTo>
                    <a:pt x="706081" y="85940"/>
                  </a:lnTo>
                  <a:lnTo>
                    <a:pt x="705904" y="85521"/>
                  </a:lnTo>
                  <a:lnTo>
                    <a:pt x="705726" y="85267"/>
                  </a:lnTo>
                  <a:lnTo>
                    <a:pt x="705624" y="85128"/>
                  </a:lnTo>
                  <a:lnTo>
                    <a:pt x="705548" y="85267"/>
                  </a:lnTo>
                  <a:lnTo>
                    <a:pt x="705675" y="85267"/>
                  </a:lnTo>
                  <a:lnTo>
                    <a:pt x="705802" y="85940"/>
                  </a:lnTo>
                  <a:lnTo>
                    <a:pt x="705929" y="86004"/>
                  </a:lnTo>
                  <a:lnTo>
                    <a:pt x="706043" y="86156"/>
                  </a:lnTo>
                  <a:lnTo>
                    <a:pt x="706297" y="86664"/>
                  </a:lnTo>
                  <a:close/>
                </a:path>
                <a:path w="1529080" h="2522854">
                  <a:moveTo>
                    <a:pt x="706297" y="85648"/>
                  </a:moveTo>
                  <a:lnTo>
                    <a:pt x="705993" y="85521"/>
                  </a:lnTo>
                  <a:lnTo>
                    <a:pt x="706297" y="85902"/>
                  </a:lnTo>
                  <a:lnTo>
                    <a:pt x="706297" y="85648"/>
                  </a:lnTo>
                  <a:close/>
                </a:path>
                <a:path w="1529080" h="2522854">
                  <a:moveTo>
                    <a:pt x="706297" y="82981"/>
                  </a:moveTo>
                  <a:lnTo>
                    <a:pt x="706196" y="82816"/>
                  </a:lnTo>
                  <a:lnTo>
                    <a:pt x="705993" y="82981"/>
                  </a:lnTo>
                  <a:lnTo>
                    <a:pt x="706297" y="82981"/>
                  </a:lnTo>
                  <a:close/>
                </a:path>
                <a:path w="1529080" h="2522854">
                  <a:moveTo>
                    <a:pt x="706450" y="86791"/>
                  </a:moveTo>
                  <a:lnTo>
                    <a:pt x="706297" y="86664"/>
                  </a:lnTo>
                  <a:lnTo>
                    <a:pt x="706297" y="86791"/>
                  </a:lnTo>
                  <a:lnTo>
                    <a:pt x="706450" y="86791"/>
                  </a:lnTo>
                  <a:close/>
                </a:path>
                <a:path w="1529080" h="2522854">
                  <a:moveTo>
                    <a:pt x="706450" y="86156"/>
                  </a:moveTo>
                  <a:lnTo>
                    <a:pt x="706424" y="86004"/>
                  </a:lnTo>
                  <a:lnTo>
                    <a:pt x="706297" y="85902"/>
                  </a:lnTo>
                  <a:lnTo>
                    <a:pt x="706374" y="86093"/>
                  </a:lnTo>
                  <a:close/>
                </a:path>
                <a:path w="1529080" h="2522854">
                  <a:moveTo>
                    <a:pt x="706602" y="86156"/>
                  </a:moveTo>
                  <a:lnTo>
                    <a:pt x="706577" y="86004"/>
                  </a:lnTo>
                  <a:lnTo>
                    <a:pt x="706450" y="85902"/>
                  </a:lnTo>
                  <a:lnTo>
                    <a:pt x="706526" y="86093"/>
                  </a:lnTo>
                  <a:close/>
                </a:path>
                <a:path w="1529080" h="2522854">
                  <a:moveTo>
                    <a:pt x="706691" y="85026"/>
                  </a:moveTo>
                  <a:lnTo>
                    <a:pt x="706602" y="84886"/>
                  </a:lnTo>
                  <a:lnTo>
                    <a:pt x="706297" y="85267"/>
                  </a:lnTo>
                  <a:lnTo>
                    <a:pt x="706691" y="85026"/>
                  </a:lnTo>
                  <a:close/>
                </a:path>
                <a:path w="1529080" h="2522854">
                  <a:moveTo>
                    <a:pt x="706920" y="84886"/>
                  </a:moveTo>
                  <a:lnTo>
                    <a:pt x="706767" y="84988"/>
                  </a:lnTo>
                  <a:lnTo>
                    <a:pt x="706767" y="85140"/>
                  </a:lnTo>
                  <a:lnTo>
                    <a:pt x="706920" y="84886"/>
                  </a:lnTo>
                  <a:close/>
                </a:path>
                <a:path w="1529080" h="2522854">
                  <a:moveTo>
                    <a:pt x="706920" y="82981"/>
                  </a:moveTo>
                  <a:lnTo>
                    <a:pt x="706513" y="83096"/>
                  </a:lnTo>
                  <a:lnTo>
                    <a:pt x="706602" y="83235"/>
                  </a:lnTo>
                  <a:lnTo>
                    <a:pt x="706653" y="83096"/>
                  </a:lnTo>
                  <a:lnTo>
                    <a:pt x="706920" y="82981"/>
                  </a:lnTo>
                  <a:close/>
                </a:path>
                <a:path w="1529080" h="2522854">
                  <a:moveTo>
                    <a:pt x="707123" y="82638"/>
                  </a:moveTo>
                  <a:lnTo>
                    <a:pt x="706920" y="82727"/>
                  </a:lnTo>
                  <a:lnTo>
                    <a:pt x="706920" y="82981"/>
                  </a:lnTo>
                  <a:lnTo>
                    <a:pt x="707123" y="82638"/>
                  </a:lnTo>
                  <a:close/>
                </a:path>
                <a:path w="1529080" h="2522854">
                  <a:moveTo>
                    <a:pt x="707224" y="85394"/>
                  </a:moveTo>
                  <a:lnTo>
                    <a:pt x="707072" y="85521"/>
                  </a:lnTo>
                  <a:lnTo>
                    <a:pt x="707072" y="85648"/>
                  </a:lnTo>
                  <a:lnTo>
                    <a:pt x="707224" y="85521"/>
                  </a:lnTo>
                  <a:lnTo>
                    <a:pt x="707224" y="85394"/>
                  </a:lnTo>
                  <a:close/>
                </a:path>
                <a:path w="1529080" h="2522854">
                  <a:moveTo>
                    <a:pt x="707224" y="82981"/>
                  </a:moveTo>
                  <a:lnTo>
                    <a:pt x="706602" y="83235"/>
                  </a:lnTo>
                  <a:lnTo>
                    <a:pt x="706297" y="83362"/>
                  </a:lnTo>
                  <a:lnTo>
                    <a:pt x="706513" y="83096"/>
                  </a:lnTo>
                  <a:lnTo>
                    <a:pt x="705827" y="83108"/>
                  </a:lnTo>
                  <a:lnTo>
                    <a:pt x="706247" y="82638"/>
                  </a:lnTo>
                  <a:lnTo>
                    <a:pt x="706170" y="82765"/>
                  </a:lnTo>
                  <a:lnTo>
                    <a:pt x="706767" y="82346"/>
                  </a:lnTo>
                  <a:lnTo>
                    <a:pt x="706399" y="82473"/>
                  </a:lnTo>
                  <a:lnTo>
                    <a:pt x="705675" y="82727"/>
                  </a:lnTo>
                  <a:lnTo>
                    <a:pt x="705993" y="82473"/>
                  </a:lnTo>
                  <a:lnTo>
                    <a:pt x="706450" y="82092"/>
                  </a:lnTo>
                  <a:lnTo>
                    <a:pt x="706297" y="82473"/>
                  </a:lnTo>
                  <a:lnTo>
                    <a:pt x="706526" y="82092"/>
                  </a:lnTo>
                  <a:lnTo>
                    <a:pt x="706602" y="81965"/>
                  </a:lnTo>
                  <a:lnTo>
                    <a:pt x="706412" y="82092"/>
                  </a:lnTo>
                  <a:lnTo>
                    <a:pt x="705827" y="82473"/>
                  </a:lnTo>
                  <a:lnTo>
                    <a:pt x="705929" y="82346"/>
                  </a:lnTo>
                  <a:lnTo>
                    <a:pt x="706450" y="81711"/>
                  </a:lnTo>
                  <a:lnTo>
                    <a:pt x="706297" y="81711"/>
                  </a:lnTo>
                  <a:lnTo>
                    <a:pt x="705827" y="81838"/>
                  </a:lnTo>
                  <a:lnTo>
                    <a:pt x="705827" y="81711"/>
                  </a:lnTo>
                  <a:lnTo>
                    <a:pt x="705523" y="81584"/>
                  </a:lnTo>
                  <a:lnTo>
                    <a:pt x="705675" y="81584"/>
                  </a:lnTo>
                  <a:lnTo>
                    <a:pt x="705573" y="80949"/>
                  </a:lnTo>
                  <a:lnTo>
                    <a:pt x="705675" y="80568"/>
                  </a:lnTo>
                  <a:lnTo>
                    <a:pt x="705370" y="80822"/>
                  </a:lnTo>
                  <a:lnTo>
                    <a:pt x="705370" y="82346"/>
                  </a:lnTo>
                  <a:lnTo>
                    <a:pt x="705370" y="80822"/>
                  </a:lnTo>
                  <a:lnTo>
                    <a:pt x="705053" y="81076"/>
                  </a:lnTo>
                  <a:lnTo>
                    <a:pt x="705053" y="81838"/>
                  </a:lnTo>
                  <a:lnTo>
                    <a:pt x="704926" y="81876"/>
                  </a:lnTo>
                  <a:lnTo>
                    <a:pt x="705053" y="81838"/>
                  </a:lnTo>
                  <a:lnTo>
                    <a:pt x="705053" y="81076"/>
                  </a:lnTo>
                  <a:lnTo>
                    <a:pt x="705053" y="80695"/>
                  </a:lnTo>
                  <a:lnTo>
                    <a:pt x="704900" y="80695"/>
                  </a:lnTo>
                  <a:lnTo>
                    <a:pt x="705205" y="80441"/>
                  </a:lnTo>
                  <a:lnTo>
                    <a:pt x="705370" y="80441"/>
                  </a:lnTo>
                  <a:lnTo>
                    <a:pt x="705523" y="80314"/>
                  </a:lnTo>
                  <a:lnTo>
                    <a:pt x="705294" y="80314"/>
                  </a:lnTo>
                  <a:lnTo>
                    <a:pt x="705523" y="80187"/>
                  </a:lnTo>
                  <a:lnTo>
                    <a:pt x="705370" y="79933"/>
                  </a:lnTo>
                  <a:lnTo>
                    <a:pt x="704748" y="80187"/>
                  </a:lnTo>
                  <a:lnTo>
                    <a:pt x="704748" y="81076"/>
                  </a:lnTo>
                  <a:lnTo>
                    <a:pt x="704583" y="81407"/>
                  </a:lnTo>
                  <a:lnTo>
                    <a:pt x="704621" y="81203"/>
                  </a:lnTo>
                  <a:lnTo>
                    <a:pt x="704748" y="81076"/>
                  </a:lnTo>
                  <a:lnTo>
                    <a:pt x="704748" y="80187"/>
                  </a:lnTo>
                  <a:lnTo>
                    <a:pt x="704748" y="79679"/>
                  </a:lnTo>
                  <a:lnTo>
                    <a:pt x="704596" y="79806"/>
                  </a:lnTo>
                  <a:lnTo>
                    <a:pt x="704430" y="79870"/>
                  </a:lnTo>
                  <a:lnTo>
                    <a:pt x="704278" y="79933"/>
                  </a:lnTo>
                  <a:lnTo>
                    <a:pt x="704202" y="80124"/>
                  </a:lnTo>
                  <a:lnTo>
                    <a:pt x="704126" y="80314"/>
                  </a:lnTo>
                  <a:lnTo>
                    <a:pt x="703973" y="80314"/>
                  </a:lnTo>
                  <a:lnTo>
                    <a:pt x="703973" y="80441"/>
                  </a:lnTo>
                  <a:lnTo>
                    <a:pt x="703973" y="80314"/>
                  </a:lnTo>
                  <a:lnTo>
                    <a:pt x="704126" y="80187"/>
                  </a:lnTo>
                  <a:lnTo>
                    <a:pt x="704202" y="79997"/>
                  </a:lnTo>
                  <a:lnTo>
                    <a:pt x="703973" y="80187"/>
                  </a:lnTo>
                  <a:lnTo>
                    <a:pt x="704176" y="79933"/>
                  </a:lnTo>
                  <a:lnTo>
                    <a:pt x="704278" y="79806"/>
                  </a:lnTo>
                  <a:lnTo>
                    <a:pt x="704430" y="79679"/>
                  </a:lnTo>
                  <a:lnTo>
                    <a:pt x="704557" y="79552"/>
                  </a:lnTo>
                  <a:lnTo>
                    <a:pt x="704748" y="79171"/>
                  </a:lnTo>
                  <a:lnTo>
                    <a:pt x="704596" y="79425"/>
                  </a:lnTo>
                  <a:lnTo>
                    <a:pt x="704278" y="79552"/>
                  </a:lnTo>
                  <a:lnTo>
                    <a:pt x="703211" y="79552"/>
                  </a:lnTo>
                  <a:lnTo>
                    <a:pt x="703110" y="79425"/>
                  </a:lnTo>
                  <a:lnTo>
                    <a:pt x="704126" y="79425"/>
                  </a:lnTo>
                  <a:lnTo>
                    <a:pt x="704596" y="79171"/>
                  </a:lnTo>
                  <a:lnTo>
                    <a:pt x="704672" y="79044"/>
                  </a:lnTo>
                  <a:lnTo>
                    <a:pt x="704748" y="78917"/>
                  </a:lnTo>
                  <a:lnTo>
                    <a:pt x="704430" y="79044"/>
                  </a:lnTo>
                  <a:lnTo>
                    <a:pt x="704596" y="78917"/>
                  </a:lnTo>
                  <a:lnTo>
                    <a:pt x="704126" y="79171"/>
                  </a:lnTo>
                  <a:lnTo>
                    <a:pt x="704430" y="78917"/>
                  </a:lnTo>
                  <a:lnTo>
                    <a:pt x="704126" y="78917"/>
                  </a:lnTo>
                  <a:lnTo>
                    <a:pt x="703973" y="78536"/>
                  </a:lnTo>
                  <a:lnTo>
                    <a:pt x="703656" y="79044"/>
                  </a:lnTo>
                  <a:lnTo>
                    <a:pt x="702932" y="79171"/>
                  </a:lnTo>
                  <a:lnTo>
                    <a:pt x="703351" y="78282"/>
                  </a:lnTo>
                  <a:lnTo>
                    <a:pt x="703033" y="78155"/>
                  </a:lnTo>
                  <a:lnTo>
                    <a:pt x="702881" y="78155"/>
                  </a:lnTo>
                  <a:lnTo>
                    <a:pt x="702830" y="78028"/>
                  </a:lnTo>
                  <a:lnTo>
                    <a:pt x="702729" y="77774"/>
                  </a:lnTo>
                  <a:lnTo>
                    <a:pt x="702259" y="78028"/>
                  </a:lnTo>
                  <a:lnTo>
                    <a:pt x="702360" y="77774"/>
                  </a:lnTo>
                  <a:lnTo>
                    <a:pt x="702424" y="77647"/>
                  </a:lnTo>
                  <a:lnTo>
                    <a:pt x="702729" y="77520"/>
                  </a:lnTo>
                  <a:lnTo>
                    <a:pt x="702424" y="77520"/>
                  </a:lnTo>
                  <a:lnTo>
                    <a:pt x="702259" y="77647"/>
                  </a:lnTo>
                  <a:lnTo>
                    <a:pt x="702424" y="77139"/>
                  </a:lnTo>
                  <a:lnTo>
                    <a:pt x="702729" y="77139"/>
                  </a:lnTo>
                  <a:lnTo>
                    <a:pt x="702729" y="77012"/>
                  </a:lnTo>
                  <a:lnTo>
                    <a:pt x="702729" y="76885"/>
                  </a:lnTo>
                  <a:lnTo>
                    <a:pt x="702881" y="76758"/>
                  </a:lnTo>
                  <a:lnTo>
                    <a:pt x="702424" y="76885"/>
                  </a:lnTo>
                  <a:lnTo>
                    <a:pt x="702576" y="76758"/>
                  </a:lnTo>
                  <a:lnTo>
                    <a:pt x="702576" y="76377"/>
                  </a:lnTo>
                  <a:lnTo>
                    <a:pt x="702424" y="76758"/>
                  </a:lnTo>
                  <a:lnTo>
                    <a:pt x="702360" y="76631"/>
                  </a:lnTo>
                  <a:lnTo>
                    <a:pt x="702259" y="76377"/>
                  </a:lnTo>
                  <a:lnTo>
                    <a:pt x="702729" y="76123"/>
                  </a:lnTo>
                  <a:lnTo>
                    <a:pt x="703033" y="75234"/>
                  </a:lnTo>
                  <a:lnTo>
                    <a:pt x="701179" y="76377"/>
                  </a:lnTo>
                  <a:lnTo>
                    <a:pt x="701370" y="76123"/>
                  </a:lnTo>
                  <a:lnTo>
                    <a:pt x="701484" y="75742"/>
                  </a:lnTo>
                  <a:lnTo>
                    <a:pt x="701548" y="75615"/>
                  </a:lnTo>
                  <a:lnTo>
                    <a:pt x="701687" y="75361"/>
                  </a:lnTo>
                  <a:lnTo>
                    <a:pt x="701992" y="74739"/>
                  </a:lnTo>
                  <a:lnTo>
                    <a:pt x="702106" y="74345"/>
                  </a:lnTo>
                  <a:lnTo>
                    <a:pt x="701027" y="75361"/>
                  </a:lnTo>
                  <a:lnTo>
                    <a:pt x="701027" y="74980"/>
                  </a:lnTo>
                  <a:lnTo>
                    <a:pt x="700862" y="75234"/>
                  </a:lnTo>
                  <a:lnTo>
                    <a:pt x="700557" y="75615"/>
                  </a:lnTo>
                  <a:lnTo>
                    <a:pt x="700303" y="75615"/>
                  </a:lnTo>
                  <a:lnTo>
                    <a:pt x="700151" y="75412"/>
                  </a:lnTo>
                  <a:lnTo>
                    <a:pt x="700709" y="74726"/>
                  </a:lnTo>
                  <a:lnTo>
                    <a:pt x="701027" y="74726"/>
                  </a:lnTo>
                  <a:lnTo>
                    <a:pt x="700862" y="74853"/>
                  </a:lnTo>
                  <a:lnTo>
                    <a:pt x="701027" y="74853"/>
                  </a:lnTo>
                  <a:lnTo>
                    <a:pt x="701179" y="74726"/>
                  </a:lnTo>
                  <a:lnTo>
                    <a:pt x="701179" y="74599"/>
                  </a:lnTo>
                  <a:lnTo>
                    <a:pt x="701078" y="74447"/>
                  </a:lnTo>
                  <a:lnTo>
                    <a:pt x="701027" y="74599"/>
                  </a:lnTo>
                  <a:lnTo>
                    <a:pt x="701141" y="74218"/>
                  </a:lnTo>
                  <a:lnTo>
                    <a:pt x="701179" y="74091"/>
                  </a:lnTo>
                  <a:lnTo>
                    <a:pt x="700862" y="74218"/>
                  </a:lnTo>
                  <a:lnTo>
                    <a:pt x="700862" y="73964"/>
                  </a:lnTo>
                  <a:lnTo>
                    <a:pt x="700557" y="74218"/>
                  </a:lnTo>
                  <a:lnTo>
                    <a:pt x="700557" y="73583"/>
                  </a:lnTo>
                  <a:lnTo>
                    <a:pt x="700087" y="74345"/>
                  </a:lnTo>
                  <a:lnTo>
                    <a:pt x="699782" y="74218"/>
                  </a:lnTo>
                  <a:lnTo>
                    <a:pt x="699935" y="73964"/>
                  </a:lnTo>
                  <a:lnTo>
                    <a:pt x="700138" y="73837"/>
                  </a:lnTo>
                  <a:lnTo>
                    <a:pt x="700557" y="73583"/>
                  </a:lnTo>
                  <a:lnTo>
                    <a:pt x="700138" y="73812"/>
                  </a:lnTo>
                  <a:lnTo>
                    <a:pt x="700189" y="73583"/>
                  </a:lnTo>
                  <a:lnTo>
                    <a:pt x="700239" y="73456"/>
                  </a:lnTo>
                  <a:lnTo>
                    <a:pt x="700557" y="73329"/>
                  </a:lnTo>
                  <a:lnTo>
                    <a:pt x="700709" y="73202"/>
                  </a:lnTo>
                  <a:lnTo>
                    <a:pt x="700239" y="73329"/>
                  </a:lnTo>
                  <a:lnTo>
                    <a:pt x="700328" y="73202"/>
                  </a:lnTo>
                  <a:lnTo>
                    <a:pt x="700633" y="72694"/>
                  </a:lnTo>
                  <a:lnTo>
                    <a:pt x="700709" y="72567"/>
                  </a:lnTo>
                  <a:lnTo>
                    <a:pt x="700862" y="72440"/>
                  </a:lnTo>
                  <a:lnTo>
                    <a:pt x="700709" y="72440"/>
                  </a:lnTo>
                  <a:lnTo>
                    <a:pt x="700405" y="72694"/>
                  </a:lnTo>
                  <a:lnTo>
                    <a:pt x="700557" y="72440"/>
                  </a:lnTo>
                  <a:lnTo>
                    <a:pt x="700239" y="72567"/>
                  </a:lnTo>
                  <a:lnTo>
                    <a:pt x="699935" y="73075"/>
                  </a:lnTo>
                  <a:lnTo>
                    <a:pt x="699630" y="73202"/>
                  </a:lnTo>
                  <a:lnTo>
                    <a:pt x="699630" y="88950"/>
                  </a:lnTo>
                  <a:lnTo>
                    <a:pt x="699389" y="88709"/>
                  </a:lnTo>
                  <a:lnTo>
                    <a:pt x="699630" y="88950"/>
                  </a:lnTo>
                  <a:lnTo>
                    <a:pt x="699630" y="73202"/>
                  </a:lnTo>
                  <a:lnTo>
                    <a:pt x="699922" y="72567"/>
                  </a:lnTo>
                  <a:lnTo>
                    <a:pt x="700062" y="72237"/>
                  </a:lnTo>
                  <a:lnTo>
                    <a:pt x="699782" y="72567"/>
                  </a:lnTo>
                  <a:lnTo>
                    <a:pt x="699681" y="72440"/>
                  </a:lnTo>
                  <a:lnTo>
                    <a:pt x="699630" y="72694"/>
                  </a:lnTo>
                  <a:lnTo>
                    <a:pt x="699630" y="73075"/>
                  </a:lnTo>
                  <a:lnTo>
                    <a:pt x="699160" y="73202"/>
                  </a:lnTo>
                  <a:lnTo>
                    <a:pt x="699630" y="72694"/>
                  </a:lnTo>
                  <a:lnTo>
                    <a:pt x="699630" y="72390"/>
                  </a:lnTo>
                  <a:lnTo>
                    <a:pt x="699465" y="72199"/>
                  </a:lnTo>
                  <a:lnTo>
                    <a:pt x="699160" y="72440"/>
                  </a:lnTo>
                  <a:lnTo>
                    <a:pt x="699312" y="72059"/>
                  </a:lnTo>
                  <a:lnTo>
                    <a:pt x="699008" y="72148"/>
                  </a:lnTo>
                  <a:lnTo>
                    <a:pt x="699008" y="89585"/>
                  </a:lnTo>
                  <a:lnTo>
                    <a:pt x="698906" y="89458"/>
                  </a:lnTo>
                  <a:lnTo>
                    <a:pt x="698766" y="89306"/>
                  </a:lnTo>
                  <a:lnTo>
                    <a:pt x="698906" y="89179"/>
                  </a:lnTo>
                  <a:lnTo>
                    <a:pt x="699008" y="89585"/>
                  </a:lnTo>
                  <a:lnTo>
                    <a:pt x="699008" y="72148"/>
                  </a:lnTo>
                  <a:lnTo>
                    <a:pt x="698855" y="72186"/>
                  </a:lnTo>
                  <a:lnTo>
                    <a:pt x="698766" y="72593"/>
                  </a:lnTo>
                  <a:lnTo>
                    <a:pt x="698423" y="72593"/>
                  </a:lnTo>
                  <a:lnTo>
                    <a:pt x="698233" y="72694"/>
                  </a:lnTo>
                  <a:lnTo>
                    <a:pt x="698715" y="72059"/>
                  </a:lnTo>
                  <a:lnTo>
                    <a:pt x="698906" y="71805"/>
                  </a:lnTo>
                  <a:lnTo>
                    <a:pt x="699008" y="71678"/>
                  </a:lnTo>
                  <a:lnTo>
                    <a:pt x="698538" y="71805"/>
                  </a:lnTo>
                  <a:lnTo>
                    <a:pt x="698690" y="71678"/>
                  </a:lnTo>
                  <a:lnTo>
                    <a:pt x="699008" y="71170"/>
                  </a:lnTo>
                  <a:lnTo>
                    <a:pt x="698665" y="71259"/>
                  </a:lnTo>
                  <a:lnTo>
                    <a:pt x="698385" y="71488"/>
                  </a:lnTo>
                  <a:lnTo>
                    <a:pt x="698385" y="71678"/>
                  </a:lnTo>
                  <a:lnTo>
                    <a:pt x="698068" y="71805"/>
                  </a:lnTo>
                  <a:lnTo>
                    <a:pt x="697915" y="72059"/>
                  </a:lnTo>
                  <a:lnTo>
                    <a:pt x="698106" y="71678"/>
                  </a:lnTo>
                  <a:lnTo>
                    <a:pt x="698385" y="71678"/>
                  </a:lnTo>
                  <a:lnTo>
                    <a:pt x="698385" y="71488"/>
                  </a:lnTo>
                  <a:lnTo>
                    <a:pt x="698119" y="71653"/>
                  </a:lnTo>
                  <a:lnTo>
                    <a:pt x="698233" y="71424"/>
                  </a:lnTo>
                  <a:lnTo>
                    <a:pt x="697547" y="71894"/>
                  </a:lnTo>
                  <a:lnTo>
                    <a:pt x="697839" y="71424"/>
                  </a:lnTo>
                  <a:lnTo>
                    <a:pt x="698055" y="71170"/>
                  </a:lnTo>
                  <a:lnTo>
                    <a:pt x="698385" y="70789"/>
                  </a:lnTo>
                  <a:lnTo>
                    <a:pt x="698538" y="70281"/>
                  </a:lnTo>
                  <a:lnTo>
                    <a:pt x="697611" y="70789"/>
                  </a:lnTo>
                  <a:lnTo>
                    <a:pt x="697611" y="70535"/>
                  </a:lnTo>
                  <a:lnTo>
                    <a:pt x="697141" y="70789"/>
                  </a:lnTo>
                  <a:lnTo>
                    <a:pt x="697293" y="70535"/>
                  </a:lnTo>
                  <a:lnTo>
                    <a:pt x="697141" y="70535"/>
                  </a:lnTo>
                  <a:lnTo>
                    <a:pt x="697293" y="70408"/>
                  </a:lnTo>
                  <a:lnTo>
                    <a:pt x="697458" y="70281"/>
                  </a:lnTo>
                  <a:lnTo>
                    <a:pt x="697458" y="69646"/>
                  </a:lnTo>
                  <a:lnTo>
                    <a:pt x="696836" y="70281"/>
                  </a:lnTo>
                  <a:lnTo>
                    <a:pt x="696988" y="70027"/>
                  </a:lnTo>
                  <a:lnTo>
                    <a:pt x="697103" y="69646"/>
                  </a:lnTo>
                  <a:lnTo>
                    <a:pt x="696988" y="69265"/>
                  </a:lnTo>
                  <a:lnTo>
                    <a:pt x="696226" y="70104"/>
                  </a:lnTo>
                  <a:lnTo>
                    <a:pt x="696125" y="69977"/>
                  </a:lnTo>
                  <a:lnTo>
                    <a:pt x="696366" y="69773"/>
                  </a:lnTo>
                  <a:lnTo>
                    <a:pt x="696417" y="69646"/>
                  </a:lnTo>
                  <a:lnTo>
                    <a:pt x="696518" y="69392"/>
                  </a:lnTo>
                  <a:lnTo>
                    <a:pt x="696836" y="69392"/>
                  </a:lnTo>
                  <a:lnTo>
                    <a:pt x="696760" y="69265"/>
                  </a:lnTo>
                  <a:lnTo>
                    <a:pt x="696671" y="69138"/>
                  </a:lnTo>
                  <a:lnTo>
                    <a:pt x="696595" y="69265"/>
                  </a:lnTo>
                  <a:lnTo>
                    <a:pt x="696366" y="69392"/>
                  </a:lnTo>
                  <a:lnTo>
                    <a:pt x="696214" y="69265"/>
                  </a:lnTo>
                  <a:lnTo>
                    <a:pt x="695794" y="69519"/>
                  </a:lnTo>
                  <a:lnTo>
                    <a:pt x="695642" y="69303"/>
                  </a:lnTo>
                  <a:lnTo>
                    <a:pt x="695896" y="68884"/>
                  </a:lnTo>
                  <a:lnTo>
                    <a:pt x="695452" y="69049"/>
                  </a:lnTo>
                  <a:lnTo>
                    <a:pt x="695121" y="68592"/>
                  </a:lnTo>
                  <a:lnTo>
                    <a:pt x="694651" y="69342"/>
                  </a:lnTo>
                  <a:lnTo>
                    <a:pt x="694499" y="69392"/>
                  </a:lnTo>
                  <a:lnTo>
                    <a:pt x="694766" y="69011"/>
                  </a:lnTo>
                  <a:lnTo>
                    <a:pt x="695121" y="68503"/>
                  </a:lnTo>
                  <a:lnTo>
                    <a:pt x="694817" y="68503"/>
                  </a:lnTo>
                  <a:lnTo>
                    <a:pt x="694347" y="68376"/>
                  </a:lnTo>
                  <a:lnTo>
                    <a:pt x="694499" y="68249"/>
                  </a:lnTo>
                  <a:lnTo>
                    <a:pt x="694499" y="67741"/>
                  </a:lnTo>
                  <a:lnTo>
                    <a:pt x="693572" y="69011"/>
                  </a:lnTo>
                  <a:lnTo>
                    <a:pt x="693724" y="68503"/>
                  </a:lnTo>
                  <a:lnTo>
                    <a:pt x="693788" y="68376"/>
                  </a:lnTo>
                  <a:lnTo>
                    <a:pt x="693915" y="68122"/>
                  </a:lnTo>
                  <a:lnTo>
                    <a:pt x="694042" y="67868"/>
                  </a:lnTo>
                  <a:lnTo>
                    <a:pt x="693724" y="68122"/>
                  </a:lnTo>
                  <a:lnTo>
                    <a:pt x="694042" y="67233"/>
                  </a:lnTo>
                  <a:lnTo>
                    <a:pt x="694194" y="67233"/>
                  </a:lnTo>
                  <a:lnTo>
                    <a:pt x="694347" y="66852"/>
                  </a:lnTo>
                  <a:lnTo>
                    <a:pt x="693572" y="67487"/>
                  </a:lnTo>
                  <a:lnTo>
                    <a:pt x="693572" y="66979"/>
                  </a:lnTo>
                  <a:lnTo>
                    <a:pt x="692950" y="67487"/>
                  </a:lnTo>
                  <a:lnTo>
                    <a:pt x="692327" y="67487"/>
                  </a:lnTo>
                  <a:lnTo>
                    <a:pt x="692023" y="67487"/>
                  </a:lnTo>
                  <a:lnTo>
                    <a:pt x="692124" y="67233"/>
                  </a:lnTo>
                  <a:lnTo>
                    <a:pt x="692175" y="66979"/>
                  </a:lnTo>
                  <a:lnTo>
                    <a:pt x="692645" y="66471"/>
                  </a:lnTo>
                  <a:lnTo>
                    <a:pt x="692797" y="66471"/>
                  </a:lnTo>
                  <a:lnTo>
                    <a:pt x="692899" y="66344"/>
                  </a:lnTo>
                  <a:lnTo>
                    <a:pt x="693102" y="66090"/>
                  </a:lnTo>
                  <a:lnTo>
                    <a:pt x="692492" y="66344"/>
                  </a:lnTo>
                  <a:lnTo>
                    <a:pt x="692797" y="66090"/>
                  </a:lnTo>
                  <a:lnTo>
                    <a:pt x="692492" y="65836"/>
                  </a:lnTo>
                  <a:lnTo>
                    <a:pt x="691870" y="66471"/>
                  </a:lnTo>
                  <a:lnTo>
                    <a:pt x="691718" y="66217"/>
                  </a:lnTo>
                  <a:lnTo>
                    <a:pt x="691553" y="66471"/>
                  </a:lnTo>
                  <a:lnTo>
                    <a:pt x="690930" y="66979"/>
                  </a:lnTo>
                  <a:lnTo>
                    <a:pt x="691045" y="66852"/>
                  </a:lnTo>
                  <a:lnTo>
                    <a:pt x="691718" y="66090"/>
                  </a:lnTo>
                  <a:lnTo>
                    <a:pt x="691248" y="66344"/>
                  </a:lnTo>
                  <a:lnTo>
                    <a:pt x="691438" y="66090"/>
                  </a:lnTo>
                  <a:lnTo>
                    <a:pt x="691718" y="65709"/>
                  </a:lnTo>
                  <a:lnTo>
                    <a:pt x="691553" y="65709"/>
                  </a:lnTo>
                  <a:lnTo>
                    <a:pt x="690930" y="66090"/>
                  </a:lnTo>
                  <a:lnTo>
                    <a:pt x="690626" y="66090"/>
                  </a:lnTo>
                  <a:lnTo>
                    <a:pt x="690854" y="65836"/>
                  </a:lnTo>
                  <a:lnTo>
                    <a:pt x="690626" y="65836"/>
                  </a:lnTo>
                  <a:lnTo>
                    <a:pt x="690321" y="65709"/>
                  </a:lnTo>
                  <a:lnTo>
                    <a:pt x="690448" y="65582"/>
                  </a:lnTo>
                  <a:lnTo>
                    <a:pt x="690994" y="65074"/>
                  </a:lnTo>
                  <a:lnTo>
                    <a:pt x="691400" y="64693"/>
                  </a:lnTo>
                  <a:lnTo>
                    <a:pt x="690156" y="65074"/>
                  </a:lnTo>
                  <a:lnTo>
                    <a:pt x="690702" y="64185"/>
                  </a:lnTo>
                  <a:lnTo>
                    <a:pt x="690778" y="64058"/>
                  </a:lnTo>
                  <a:lnTo>
                    <a:pt x="690003" y="64185"/>
                  </a:lnTo>
                  <a:lnTo>
                    <a:pt x="690321" y="63423"/>
                  </a:lnTo>
                  <a:lnTo>
                    <a:pt x="689851" y="63042"/>
                  </a:lnTo>
                  <a:lnTo>
                    <a:pt x="689229" y="64185"/>
                  </a:lnTo>
                  <a:lnTo>
                    <a:pt x="689698" y="63042"/>
                  </a:lnTo>
                  <a:lnTo>
                    <a:pt x="688924" y="64058"/>
                  </a:lnTo>
                  <a:lnTo>
                    <a:pt x="688924" y="63931"/>
                  </a:lnTo>
                  <a:lnTo>
                    <a:pt x="689013" y="63423"/>
                  </a:lnTo>
                  <a:lnTo>
                    <a:pt x="689076" y="63042"/>
                  </a:lnTo>
                  <a:lnTo>
                    <a:pt x="689152" y="62915"/>
                  </a:lnTo>
                  <a:lnTo>
                    <a:pt x="689229" y="62788"/>
                  </a:lnTo>
                  <a:lnTo>
                    <a:pt x="689229" y="62915"/>
                  </a:lnTo>
                  <a:lnTo>
                    <a:pt x="689381" y="62788"/>
                  </a:lnTo>
                  <a:lnTo>
                    <a:pt x="689381" y="62534"/>
                  </a:lnTo>
                  <a:lnTo>
                    <a:pt x="689698" y="62280"/>
                  </a:lnTo>
                  <a:lnTo>
                    <a:pt x="689698" y="61899"/>
                  </a:lnTo>
                  <a:lnTo>
                    <a:pt x="689533" y="62280"/>
                  </a:lnTo>
                  <a:lnTo>
                    <a:pt x="689229" y="62280"/>
                  </a:lnTo>
                  <a:lnTo>
                    <a:pt x="689229" y="62153"/>
                  </a:lnTo>
                  <a:lnTo>
                    <a:pt x="689076" y="62661"/>
                  </a:lnTo>
                  <a:lnTo>
                    <a:pt x="688454" y="62915"/>
                  </a:lnTo>
                  <a:lnTo>
                    <a:pt x="688695" y="62661"/>
                  </a:lnTo>
                  <a:lnTo>
                    <a:pt x="689292" y="62026"/>
                  </a:lnTo>
                  <a:lnTo>
                    <a:pt x="689533" y="61772"/>
                  </a:lnTo>
                  <a:lnTo>
                    <a:pt x="688924" y="62026"/>
                  </a:lnTo>
                  <a:lnTo>
                    <a:pt x="689076" y="61899"/>
                  </a:lnTo>
                  <a:lnTo>
                    <a:pt x="689229" y="61772"/>
                  </a:lnTo>
                  <a:lnTo>
                    <a:pt x="688924" y="61899"/>
                  </a:lnTo>
                  <a:lnTo>
                    <a:pt x="688606" y="61391"/>
                  </a:lnTo>
                  <a:lnTo>
                    <a:pt x="687984" y="62026"/>
                  </a:lnTo>
                  <a:lnTo>
                    <a:pt x="688301" y="61518"/>
                  </a:lnTo>
                  <a:lnTo>
                    <a:pt x="687984" y="61137"/>
                  </a:lnTo>
                  <a:lnTo>
                    <a:pt x="686904" y="61772"/>
                  </a:lnTo>
                  <a:lnTo>
                    <a:pt x="686904" y="61137"/>
                  </a:lnTo>
                  <a:lnTo>
                    <a:pt x="687209" y="60756"/>
                  </a:lnTo>
                  <a:lnTo>
                    <a:pt x="686752" y="61264"/>
                  </a:lnTo>
                  <a:lnTo>
                    <a:pt x="687057" y="60629"/>
                  </a:lnTo>
                  <a:lnTo>
                    <a:pt x="686587" y="60883"/>
                  </a:lnTo>
                  <a:lnTo>
                    <a:pt x="686587" y="60756"/>
                  </a:lnTo>
                  <a:lnTo>
                    <a:pt x="686904" y="60502"/>
                  </a:lnTo>
                  <a:lnTo>
                    <a:pt x="686752" y="59994"/>
                  </a:lnTo>
                  <a:lnTo>
                    <a:pt x="685812" y="60756"/>
                  </a:lnTo>
                  <a:lnTo>
                    <a:pt x="685507" y="60629"/>
                  </a:lnTo>
                  <a:lnTo>
                    <a:pt x="685876" y="60121"/>
                  </a:lnTo>
                  <a:lnTo>
                    <a:pt x="685965" y="59486"/>
                  </a:lnTo>
                  <a:lnTo>
                    <a:pt x="685812" y="59359"/>
                  </a:lnTo>
                  <a:lnTo>
                    <a:pt x="685965" y="59232"/>
                  </a:lnTo>
                  <a:lnTo>
                    <a:pt x="685660" y="58978"/>
                  </a:lnTo>
                  <a:lnTo>
                    <a:pt x="684885" y="59232"/>
                  </a:lnTo>
                  <a:lnTo>
                    <a:pt x="684263" y="59232"/>
                  </a:lnTo>
                  <a:lnTo>
                    <a:pt x="684314" y="59105"/>
                  </a:lnTo>
                  <a:lnTo>
                    <a:pt x="678027" y="59105"/>
                  </a:lnTo>
                  <a:lnTo>
                    <a:pt x="677900" y="59867"/>
                  </a:lnTo>
                  <a:lnTo>
                    <a:pt x="678522" y="59232"/>
                  </a:lnTo>
                  <a:lnTo>
                    <a:pt x="678218" y="60375"/>
                  </a:lnTo>
                  <a:lnTo>
                    <a:pt x="678827" y="59359"/>
                  </a:lnTo>
                  <a:lnTo>
                    <a:pt x="678827" y="59994"/>
                  </a:lnTo>
                  <a:lnTo>
                    <a:pt x="678522" y="60121"/>
                  </a:lnTo>
                  <a:lnTo>
                    <a:pt x="678675" y="60629"/>
                  </a:lnTo>
                  <a:lnTo>
                    <a:pt x="679450" y="60121"/>
                  </a:lnTo>
                  <a:lnTo>
                    <a:pt x="679145" y="60629"/>
                  </a:lnTo>
                  <a:lnTo>
                    <a:pt x="679615" y="60121"/>
                  </a:lnTo>
                  <a:lnTo>
                    <a:pt x="679297" y="60756"/>
                  </a:lnTo>
                  <a:lnTo>
                    <a:pt x="679450" y="60756"/>
                  </a:lnTo>
                  <a:lnTo>
                    <a:pt x="679615" y="60375"/>
                  </a:lnTo>
                  <a:lnTo>
                    <a:pt x="679919" y="60121"/>
                  </a:lnTo>
                  <a:lnTo>
                    <a:pt x="679767" y="60883"/>
                  </a:lnTo>
                  <a:lnTo>
                    <a:pt x="679615" y="61264"/>
                  </a:lnTo>
                  <a:lnTo>
                    <a:pt x="680224" y="61137"/>
                  </a:lnTo>
                  <a:lnTo>
                    <a:pt x="680542" y="60883"/>
                  </a:lnTo>
                  <a:lnTo>
                    <a:pt x="680313" y="61137"/>
                  </a:lnTo>
                  <a:lnTo>
                    <a:pt x="680224" y="61264"/>
                  </a:lnTo>
                  <a:lnTo>
                    <a:pt x="679615" y="61899"/>
                  </a:lnTo>
                  <a:lnTo>
                    <a:pt x="680389" y="61264"/>
                  </a:lnTo>
                  <a:lnTo>
                    <a:pt x="680313" y="61391"/>
                  </a:lnTo>
                  <a:lnTo>
                    <a:pt x="680389" y="61772"/>
                  </a:lnTo>
                  <a:lnTo>
                    <a:pt x="680694" y="61772"/>
                  </a:lnTo>
                  <a:lnTo>
                    <a:pt x="680389" y="62026"/>
                  </a:lnTo>
                  <a:lnTo>
                    <a:pt x="680694" y="62280"/>
                  </a:lnTo>
                  <a:lnTo>
                    <a:pt x="681164" y="62280"/>
                  </a:lnTo>
                  <a:lnTo>
                    <a:pt x="681316" y="62661"/>
                  </a:lnTo>
                  <a:lnTo>
                    <a:pt x="681469" y="62280"/>
                  </a:lnTo>
                  <a:lnTo>
                    <a:pt x="681786" y="62026"/>
                  </a:lnTo>
                  <a:lnTo>
                    <a:pt x="681621" y="62026"/>
                  </a:lnTo>
                  <a:lnTo>
                    <a:pt x="682091" y="61772"/>
                  </a:lnTo>
                  <a:lnTo>
                    <a:pt x="681786" y="62534"/>
                  </a:lnTo>
                  <a:lnTo>
                    <a:pt x="681621" y="62661"/>
                  </a:lnTo>
                  <a:lnTo>
                    <a:pt x="681469" y="62915"/>
                  </a:lnTo>
                  <a:lnTo>
                    <a:pt x="681786" y="62661"/>
                  </a:lnTo>
                  <a:lnTo>
                    <a:pt x="681316" y="63550"/>
                  </a:lnTo>
                  <a:lnTo>
                    <a:pt x="681786" y="63042"/>
                  </a:lnTo>
                  <a:lnTo>
                    <a:pt x="681621" y="63296"/>
                  </a:lnTo>
                  <a:lnTo>
                    <a:pt x="681939" y="63550"/>
                  </a:lnTo>
                  <a:lnTo>
                    <a:pt x="682244" y="63423"/>
                  </a:lnTo>
                  <a:lnTo>
                    <a:pt x="682561" y="63550"/>
                  </a:lnTo>
                  <a:lnTo>
                    <a:pt x="682637" y="63423"/>
                  </a:lnTo>
                  <a:lnTo>
                    <a:pt x="682866" y="63042"/>
                  </a:lnTo>
                  <a:lnTo>
                    <a:pt x="682866" y="63423"/>
                  </a:lnTo>
                  <a:lnTo>
                    <a:pt x="683183" y="63042"/>
                  </a:lnTo>
                  <a:lnTo>
                    <a:pt x="683336" y="63296"/>
                  </a:lnTo>
                  <a:lnTo>
                    <a:pt x="683183" y="63931"/>
                  </a:lnTo>
                  <a:lnTo>
                    <a:pt x="683488" y="64058"/>
                  </a:lnTo>
                  <a:lnTo>
                    <a:pt x="683793" y="63931"/>
                  </a:lnTo>
                  <a:lnTo>
                    <a:pt x="683793" y="63550"/>
                  </a:lnTo>
                  <a:lnTo>
                    <a:pt x="684110" y="63423"/>
                  </a:lnTo>
                  <a:lnTo>
                    <a:pt x="683793" y="63931"/>
                  </a:lnTo>
                  <a:lnTo>
                    <a:pt x="683958" y="64058"/>
                  </a:lnTo>
                  <a:lnTo>
                    <a:pt x="683641" y="64185"/>
                  </a:lnTo>
                  <a:lnTo>
                    <a:pt x="683958" y="64312"/>
                  </a:lnTo>
                  <a:lnTo>
                    <a:pt x="684580" y="64312"/>
                  </a:lnTo>
                  <a:lnTo>
                    <a:pt x="684733" y="64185"/>
                  </a:lnTo>
                  <a:lnTo>
                    <a:pt x="684885" y="63931"/>
                  </a:lnTo>
                  <a:lnTo>
                    <a:pt x="684885" y="64185"/>
                  </a:lnTo>
                  <a:lnTo>
                    <a:pt x="684733" y="64312"/>
                  </a:lnTo>
                  <a:lnTo>
                    <a:pt x="685507" y="64058"/>
                  </a:lnTo>
                  <a:lnTo>
                    <a:pt x="684580" y="66217"/>
                  </a:lnTo>
                  <a:lnTo>
                    <a:pt x="685507" y="65709"/>
                  </a:lnTo>
                  <a:lnTo>
                    <a:pt x="686130" y="65582"/>
                  </a:lnTo>
                  <a:lnTo>
                    <a:pt x="686282" y="65709"/>
                  </a:lnTo>
                  <a:lnTo>
                    <a:pt x="685812" y="65709"/>
                  </a:lnTo>
                  <a:lnTo>
                    <a:pt x="685812" y="66090"/>
                  </a:lnTo>
                  <a:lnTo>
                    <a:pt x="686587" y="65709"/>
                  </a:lnTo>
                  <a:lnTo>
                    <a:pt x="686130" y="66471"/>
                  </a:lnTo>
                  <a:lnTo>
                    <a:pt x="686752" y="66344"/>
                  </a:lnTo>
                  <a:lnTo>
                    <a:pt x="686130" y="67741"/>
                  </a:lnTo>
                  <a:lnTo>
                    <a:pt x="687527" y="66852"/>
                  </a:lnTo>
                  <a:lnTo>
                    <a:pt x="687209" y="67868"/>
                  </a:lnTo>
                  <a:lnTo>
                    <a:pt x="687527" y="67614"/>
                  </a:lnTo>
                  <a:lnTo>
                    <a:pt x="687679" y="67487"/>
                  </a:lnTo>
                  <a:lnTo>
                    <a:pt x="687832" y="67487"/>
                  </a:lnTo>
                  <a:lnTo>
                    <a:pt x="688606" y="67614"/>
                  </a:lnTo>
                  <a:lnTo>
                    <a:pt x="688708" y="69138"/>
                  </a:lnTo>
                  <a:lnTo>
                    <a:pt x="689076" y="69646"/>
                  </a:lnTo>
                  <a:lnTo>
                    <a:pt x="689229" y="69900"/>
                  </a:lnTo>
                  <a:lnTo>
                    <a:pt x="690473" y="68376"/>
                  </a:lnTo>
                  <a:lnTo>
                    <a:pt x="690206" y="69138"/>
                  </a:lnTo>
                  <a:lnTo>
                    <a:pt x="690118" y="69303"/>
                  </a:lnTo>
                  <a:lnTo>
                    <a:pt x="689698" y="69773"/>
                  </a:lnTo>
                  <a:lnTo>
                    <a:pt x="690626" y="69392"/>
                  </a:lnTo>
                  <a:lnTo>
                    <a:pt x="690626" y="70535"/>
                  </a:lnTo>
                  <a:lnTo>
                    <a:pt x="691400" y="70408"/>
                  </a:lnTo>
                  <a:lnTo>
                    <a:pt x="691095" y="70535"/>
                  </a:lnTo>
                  <a:lnTo>
                    <a:pt x="690930" y="71043"/>
                  </a:lnTo>
                  <a:lnTo>
                    <a:pt x="691553" y="70789"/>
                  </a:lnTo>
                  <a:lnTo>
                    <a:pt x="691400" y="71043"/>
                  </a:lnTo>
                  <a:lnTo>
                    <a:pt x="691400" y="71297"/>
                  </a:lnTo>
                  <a:lnTo>
                    <a:pt x="692023" y="70789"/>
                  </a:lnTo>
                  <a:lnTo>
                    <a:pt x="691921" y="71043"/>
                  </a:lnTo>
                  <a:lnTo>
                    <a:pt x="691870" y="71678"/>
                  </a:lnTo>
                  <a:lnTo>
                    <a:pt x="692175" y="71170"/>
                  </a:lnTo>
                  <a:lnTo>
                    <a:pt x="692175" y="71424"/>
                  </a:lnTo>
                  <a:lnTo>
                    <a:pt x="692645" y="71170"/>
                  </a:lnTo>
                  <a:lnTo>
                    <a:pt x="692645" y="71678"/>
                  </a:lnTo>
                  <a:lnTo>
                    <a:pt x="693102" y="71170"/>
                  </a:lnTo>
                  <a:lnTo>
                    <a:pt x="692645" y="72059"/>
                  </a:lnTo>
                  <a:lnTo>
                    <a:pt x="692886" y="72136"/>
                  </a:lnTo>
                  <a:lnTo>
                    <a:pt x="692277" y="73113"/>
                  </a:lnTo>
                  <a:lnTo>
                    <a:pt x="686498" y="83159"/>
                  </a:lnTo>
                  <a:lnTo>
                    <a:pt x="681964" y="93472"/>
                  </a:lnTo>
                  <a:lnTo>
                    <a:pt x="682866" y="98780"/>
                  </a:lnTo>
                  <a:lnTo>
                    <a:pt x="689216" y="96850"/>
                  </a:lnTo>
                  <a:lnTo>
                    <a:pt x="692607" y="94310"/>
                  </a:lnTo>
                  <a:lnTo>
                    <a:pt x="692645" y="94665"/>
                  </a:lnTo>
                  <a:lnTo>
                    <a:pt x="693102" y="94284"/>
                  </a:lnTo>
                  <a:lnTo>
                    <a:pt x="693102" y="93941"/>
                  </a:lnTo>
                  <a:lnTo>
                    <a:pt x="693191" y="94665"/>
                  </a:lnTo>
                  <a:lnTo>
                    <a:pt x="693267" y="94792"/>
                  </a:lnTo>
                  <a:lnTo>
                    <a:pt x="693572" y="93903"/>
                  </a:lnTo>
                  <a:lnTo>
                    <a:pt x="693572" y="94411"/>
                  </a:lnTo>
                  <a:lnTo>
                    <a:pt x="693889" y="94665"/>
                  </a:lnTo>
                  <a:lnTo>
                    <a:pt x="693889" y="94284"/>
                  </a:lnTo>
                  <a:lnTo>
                    <a:pt x="694042" y="94411"/>
                  </a:lnTo>
                  <a:lnTo>
                    <a:pt x="694080" y="94284"/>
                  </a:lnTo>
                  <a:lnTo>
                    <a:pt x="694194" y="93903"/>
                  </a:lnTo>
                  <a:lnTo>
                    <a:pt x="694347" y="94030"/>
                  </a:lnTo>
                  <a:lnTo>
                    <a:pt x="694347" y="93903"/>
                  </a:lnTo>
                  <a:lnTo>
                    <a:pt x="694347" y="93776"/>
                  </a:lnTo>
                  <a:lnTo>
                    <a:pt x="694347" y="93395"/>
                  </a:lnTo>
                  <a:lnTo>
                    <a:pt x="694664" y="94411"/>
                  </a:lnTo>
                  <a:lnTo>
                    <a:pt x="694969" y="94030"/>
                  </a:lnTo>
                  <a:lnTo>
                    <a:pt x="694969" y="93776"/>
                  </a:lnTo>
                  <a:lnTo>
                    <a:pt x="695121" y="93903"/>
                  </a:lnTo>
                  <a:lnTo>
                    <a:pt x="695121" y="94411"/>
                  </a:lnTo>
                  <a:lnTo>
                    <a:pt x="695439" y="94030"/>
                  </a:lnTo>
                  <a:lnTo>
                    <a:pt x="695744" y="94665"/>
                  </a:lnTo>
                  <a:lnTo>
                    <a:pt x="695667" y="93649"/>
                  </a:lnTo>
                  <a:lnTo>
                    <a:pt x="695655" y="93395"/>
                  </a:lnTo>
                  <a:lnTo>
                    <a:pt x="695642" y="93268"/>
                  </a:lnTo>
                  <a:lnTo>
                    <a:pt x="695591" y="92633"/>
                  </a:lnTo>
                  <a:lnTo>
                    <a:pt x="696061" y="94030"/>
                  </a:lnTo>
                  <a:lnTo>
                    <a:pt x="696518" y="93014"/>
                  </a:lnTo>
                  <a:lnTo>
                    <a:pt x="696836" y="92887"/>
                  </a:lnTo>
                  <a:lnTo>
                    <a:pt x="696988" y="93268"/>
                  </a:lnTo>
                  <a:lnTo>
                    <a:pt x="696988" y="92887"/>
                  </a:lnTo>
                  <a:lnTo>
                    <a:pt x="696988" y="92633"/>
                  </a:lnTo>
                  <a:lnTo>
                    <a:pt x="697293" y="92633"/>
                  </a:lnTo>
                  <a:lnTo>
                    <a:pt x="697458" y="93268"/>
                  </a:lnTo>
                  <a:lnTo>
                    <a:pt x="697611" y="92887"/>
                  </a:lnTo>
                  <a:lnTo>
                    <a:pt x="698068" y="93141"/>
                  </a:lnTo>
                  <a:lnTo>
                    <a:pt x="698157" y="92887"/>
                  </a:lnTo>
                  <a:lnTo>
                    <a:pt x="698233" y="92633"/>
                  </a:lnTo>
                  <a:lnTo>
                    <a:pt x="698017" y="92379"/>
                  </a:lnTo>
                  <a:lnTo>
                    <a:pt x="697915" y="91617"/>
                  </a:lnTo>
                  <a:lnTo>
                    <a:pt x="697814" y="91236"/>
                  </a:lnTo>
                  <a:lnTo>
                    <a:pt x="698233" y="92252"/>
                  </a:lnTo>
                  <a:lnTo>
                    <a:pt x="698068" y="91236"/>
                  </a:lnTo>
                  <a:lnTo>
                    <a:pt x="698423" y="92290"/>
                  </a:lnTo>
                  <a:lnTo>
                    <a:pt x="698690" y="92633"/>
                  </a:lnTo>
                  <a:lnTo>
                    <a:pt x="698690" y="91617"/>
                  </a:lnTo>
                  <a:lnTo>
                    <a:pt x="698855" y="91744"/>
                  </a:lnTo>
                  <a:lnTo>
                    <a:pt x="698855" y="91998"/>
                  </a:lnTo>
                  <a:lnTo>
                    <a:pt x="699160" y="91744"/>
                  </a:lnTo>
                  <a:lnTo>
                    <a:pt x="699109" y="91617"/>
                  </a:lnTo>
                  <a:lnTo>
                    <a:pt x="698982" y="91236"/>
                  </a:lnTo>
                  <a:lnTo>
                    <a:pt x="698855" y="90855"/>
                  </a:lnTo>
                  <a:lnTo>
                    <a:pt x="699160" y="91109"/>
                  </a:lnTo>
                  <a:lnTo>
                    <a:pt x="699465" y="91871"/>
                  </a:lnTo>
                  <a:lnTo>
                    <a:pt x="699465" y="91236"/>
                  </a:lnTo>
                  <a:lnTo>
                    <a:pt x="699465" y="90855"/>
                  </a:lnTo>
                  <a:lnTo>
                    <a:pt x="699782" y="90982"/>
                  </a:lnTo>
                  <a:lnTo>
                    <a:pt x="699782" y="91236"/>
                  </a:lnTo>
                  <a:lnTo>
                    <a:pt x="699935" y="90982"/>
                  </a:lnTo>
                  <a:lnTo>
                    <a:pt x="699630" y="90855"/>
                  </a:lnTo>
                  <a:lnTo>
                    <a:pt x="699630" y="90601"/>
                  </a:lnTo>
                  <a:lnTo>
                    <a:pt x="699554" y="90424"/>
                  </a:lnTo>
                  <a:lnTo>
                    <a:pt x="699160" y="90093"/>
                  </a:lnTo>
                  <a:lnTo>
                    <a:pt x="699465" y="90220"/>
                  </a:lnTo>
                  <a:lnTo>
                    <a:pt x="699630" y="90093"/>
                  </a:lnTo>
                  <a:lnTo>
                    <a:pt x="699935" y="90093"/>
                  </a:lnTo>
                  <a:lnTo>
                    <a:pt x="700024" y="90474"/>
                  </a:lnTo>
                  <a:lnTo>
                    <a:pt x="700405" y="90982"/>
                  </a:lnTo>
                  <a:lnTo>
                    <a:pt x="700087" y="90347"/>
                  </a:lnTo>
                  <a:lnTo>
                    <a:pt x="700557" y="90601"/>
                  </a:lnTo>
                  <a:lnTo>
                    <a:pt x="700405" y="90347"/>
                  </a:lnTo>
                  <a:lnTo>
                    <a:pt x="700239" y="90093"/>
                  </a:lnTo>
                  <a:lnTo>
                    <a:pt x="700354" y="90220"/>
                  </a:lnTo>
                  <a:lnTo>
                    <a:pt x="700557" y="90474"/>
                  </a:lnTo>
                  <a:lnTo>
                    <a:pt x="700405" y="90220"/>
                  </a:lnTo>
                  <a:lnTo>
                    <a:pt x="700709" y="90474"/>
                  </a:lnTo>
                  <a:lnTo>
                    <a:pt x="700862" y="90474"/>
                  </a:lnTo>
                  <a:lnTo>
                    <a:pt x="700646" y="90258"/>
                  </a:lnTo>
                  <a:lnTo>
                    <a:pt x="700443" y="90055"/>
                  </a:lnTo>
                  <a:lnTo>
                    <a:pt x="700087" y="89712"/>
                  </a:lnTo>
                  <a:lnTo>
                    <a:pt x="700506" y="90055"/>
                  </a:lnTo>
                  <a:lnTo>
                    <a:pt x="700620" y="90246"/>
                  </a:lnTo>
                  <a:lnTo>
                    <a:pt x="700862" y="90347"/>
                  </a:lnTo>
                  <a:lnTo>
                    <a:pt x="700862" y="89712"/>
                  </a:lnTo>
                  <a:lnTo>
                    <a:pt x="701027" y="89839"/>
                  </a:lnTo>
                  <a:lnTo>
                    <a:pt x="701484" y="90474"/>
                  </a:lnTo>
                  <a:lnTo>
                    <a:pt x="701179" y="90220"/>
                  </a:lnTo>
                  <a:lnTo>
                    <a:pt x="701255" y="90347"/>
                  </a:lnTo>
                  <a:lnTo>
                    <a:pt x="701484" y="90601"/>
                  </a:lnTo>
                  <a:lnTo>
                    <a:pt x="701560" y="90474"/>
                  </a:lnTo>
                  <a:lnTo>
                    <a:pt x="701573" y="90170"/>
                  </a:lnTo>
                  <a:lnTo>
                    <a:pt x="701382" y="89712"/>
                  </a:lnTo>
                  <a:lnTo>
                    <a:pt x="701332" y="89585"/>
                  </a:lnTo>
                  <a:lnTo>
                    <a:pt x="701636" y="89585"/>
                  </a:lnTo>
                  <a:lnTo>
                    <a:pt x="701535" y="89331"/>
                  </a:lnTo>
                  <a:lnTo>
                    <a:pt x="701230" y="88950"/>
                  </a:lnTo>
                  <a:lnTo>
                    <a:pt x="701027" y="88696"/>
                  </a:lnTo>
                  <a:lnTo>
                    <a:pt x="701700" y="89331"/>
                  </a:lnTo>
                  <a:lnTo>
                    <a:pt x="702106" y="89712"/>
                  </a:lnTo>
                  <a:lnTo>
                    <a:pt x="702259" y="89712"/>
                  </a:lnTo>
                  <a:lnTo>
                    <a:pt x="702259" y="88950"/>
                  </a:lnTo>
                  <a:lnTo>
                    <a:pt x="702576" y="89331"/>
                  </a:lnTo>
                  <a:lnTo>
                    <a:pt x="702881" y="89077"/>
                  </a:lnTo>
                  <a:lnTo>
                    <a:pt x="702805" y="88950"/>
                  </a:lnTo>
                  <a:lnTo>
                    <a:pt x="702729" y="88823"/>
                  </a:lnTo>
                  <a:lnTo>
                    <a:pt x="703656" y="89585"/>
                  </a:lnTo>
                  <a:lnTo>
                    <a:pt x="703186" y="88696"/>
                  </a:lnTo>
                  <a:lnTo>
                    <a:pt x="702983" y="88315"/>
                  </a:lnTo>
                  <a:lnTo>
                    <a:pt x="702843" y="88061"/>
                  </a:lnTo>
                  <a:lnTo>
                    <a:pt x="702576" y="87553"/>
                  </a:lnTo>
                  <a:lnTo>
                    <a:pt x="703503" y="88315"/>
                  </a:lnTo>
                  <a:lnTo>
                    <a:pt x="703656" y="88696"/>
                  </a:lnTo>
                  <a:lnTo>
                    <a:pt x="703618" y="88150"/>
                  </a:lnTo>
                  <a:lnTo>
                    <a:pt x="703491" y="88049"/>
                  </a:lnTo>
                  <a:lnTo>
                    <a:pt x="703351" y="87934"/>
                  </a:lnTo>
                  <a:lnTo>
                    <a:pt x="703275" y="87807"/>
                  </a:lnTo>
                  <a:lnTo>
                    <a:pt x="703033" y="87553"/>
                  </a:lnTo>
                  <a:lnTo>
                    <a:pt x="703033" y="87299"/>
                  </a:lnTo>
                  <a:lnTo>
                    <a:pt x="703199" y="87553"/>
                  </a:lnTo>
                  <a:lnTo>
                    <a:pt x="703656" y="88061"/>
                  </a:lnTo>
                  <a:lnTo>
                    <a:pt x="703554" y="87807"/>
                  </a:lnTo>
                  <a:lnTo>
                    <a:pt x="703186" y="87299"/>
                  </a:lnTo>
                  <a:lnTo>
                    <a:pt x="702881" y="86918"/>
                  </a:lnTo>
                  <a:lnTo>
                    <a:pt x="703351" y="87299"/>
                  </a:lnTo>
                  <a:lnTo>
                    <a:pt x="703503" y="87553"/>
                  </a:lnTo>
                  <a:lnTo>
                    <a:pt x="703465" y="87007"/>
                  </a:lnTo>
                  <a:lnTo>
                    <a:pt x="703351" y="86791"/>
                  </a:lnTo>
                  <a:lnTo>
                    <a:pt x="703732" y="87007"/>
                  </a:lnTo>
                  <a:lnTo>
                    <a:pt x="703846" y="87464"/>
                  </a:lnTo>
                  <a:lnTo>
                    <a:pt x="704278" y="87934"/>
                  </a:lnTo>
                  <a:lnTo>
                    <a:pt x="704278" y="87680"/>
                  </a:lnTo>
                  <a:lnTo>
                    <a:pt x="704596" y="87934"/>
                  </a:lnTo>
                  <a:lnTo>
                    <a:pt x="704430" y="87680"/>
                  </a:lnTo>
                  <a:lnTo>
                    <a:pt x="703821" y="86664"/>
                  </a:lnTo>
                  <a:lnTo>
                    <a:pt x="704430" y="87426"/>
                  </a:lnTo>
                  <a:lnTo>
                    <a:pt x="704430" y="86918"/>
                  </a:lnTo>
                  <a:lnTo>
                    <a:pt x="704748" y="87553"/>
                  </a:lnTo>
                  <a:lnTo>
                    <a:pt x="705053" y="87934"/>
                  </a:lnTo>
                  <a:lnTo>
                    <a:pt x="704977" y="87680"/>
                  </a:lnTo>
                  <a:lnTo>
                    <a:pt x="704900" y="87426"/>
                  </a:lnTo>
                  <a:lnTo>
                    <a:pt x="705523" y="88061"/>
                  </a:lnTo>
                  <a:lnTo>
                    <a:pt x="705053" y="87426"/>
                  </a:lnTo>
                  <a:lnTo>
                    <a:pt x="704926" y="86918"/>
                  </a:lnTo>
                  <a:lnTo>
                    <a:pt x="704900" y="86791"/>
                  </a:lnTo>
                  <a:lnTo>
                    <a:pt x="705827" y="87680"/>
                  </a:lnTo>
                  <a:lnTo>
                    <a:pt x="705472" y="86791"/>
                  </a:lnTo>
                  <a:lnTo>
                    <a:pt x="705421" y="86664"/>
                  </a:lnTo>
                  <a:lnTo>
                    <a:pt x="705370" y="86537"/>
                  </a:lnTo>
                  <a:lnTo>
                    <a:pt x="705307" y="86283"/>
                  </a:lnTo>
                  <a:lnTo>
                    <a:pt x="705154" y="85775"/>
                  </a:lnTo>
                  <a:lnTo>
                    <a:pt x="705053" y="85521"/>
                  </a:lnTo>
                  <a:lnTo>
                    <a:pt x="705370" y="85648"/>
                  </a:lnTo>
                  <a:lnTo>
                    <a:pt x="705523" y="86156"/>
                  </a:lnTo>
                  <a:lnTo>
                    <a:pt x="705675" y="86283"/>
                  </a:lnTo>
                  <a:lnTo>
                    <a:pt x="705827" y="86283"/>
                  </a:lnTo>
                  <a:lnTo>
                    <a:pt x="705993" y="86537"/>
                  </a:lnTo>
                  <a:lnTo>
                    <a:pt x="705675" y="85902"/>
                  </a:lnTo>
                  <a:lnTo>
                    <a:pt x="705370" y="85394"/>
                  </a:lnTo>
                  <a:lnTo>
                    <a:pt x="705612" y="85902"/>
                  </a:lnTo>
                  <a:lnTo>
                    <a:pt x="705675" y="86029"/>
                  </a:lnTo>
                  <a:lnTo>
                    <a:pt x="705459" y="85775"/>
                  </a:lnTo>
                  <a:lnTo>
                    <a:pt x="705205" y="85267"/>
                  </a:lnTo>
                  <a:lnTo>
                    <a:pt x="704900" y="85140"/>
                  </a:lnTo>
                  <a:lnTo>
                    <a:pt x="705104" y="85394"/>
                  </a:lnTo>
                  <a:lnTo>
                    <a:pt x="704900" y="85267"/>
                  </a:lnTo>
                  <a:lnTo>
                    <a:pt x="704900" y="85394"/>
                  </a:lnTo>
                  <a:lnTo>
                    <a:pt x="704596" y="84886"/>
                  </a:lnTo>
                  <a:lnTo>
                    <a:pt x="704278" y="84759"/>
                  </a:lnTo>
                  <a:lnTo>
                    <a:pt x="704748" y="85521"/>
                  </a:lnTo>
                  <a:lnTo>
                    <a:pt x="704430" y="85267"/>
                  </a:lnTo>
                  <a:lnTo>
                    <a:pt x="704430" y="85521"/>
                  </a:lnTo>
                  <a:lnTo>
                    <a:pt x="704748" y="85648"/>
                  </a:lnTo>
                  <a:lnTo>
                    <a:pt x="705053" y="86283"/>
                  </a:lnTo>
                  <a:lnTo>
                    <a:pt x="704786" y="86029"/>
                  </a:lnTo>
                  <a:lnTo>
                    <a:pt x="703973" y="85267"/>
                  </a:lnTo>
                  <a:lnTo>
                    <a:pt x="704278" y="85648"/>
                  </a:lnTo>
                  <a:lnTo>
                    <a:pt x="704430" y="86029"/>
                  </a:lnTo>
                  <a:lnTo>
                    <a:pt x="704329" y="85902"/>
                  </a:lnTo>
                  <a:lnTo>
                    <a:pt x="704227" y="85775"/>
                  </a:lnTo>
                  <a:lnTo>
                    <a:pt x="704126" y="85648"/>
                  </a:lnTo>
                  <a:lnTo>
                    <a:pt x="704215" y="85902"/>
                  </a:lnTo>
                  <a:lnTo>
                    <a:pt x="704430" y="86537"/>
                  </a:lnTo>
                  <a:lnTo>
                    <a:pt x="704164" y="86156"/>
                  </a:lnTo>
                  <a:lnTo>
                    <a:pt x="704024" y="86029"/>
                  </a:lnTo>
                  <a:lnTo>
                    <a:pt x="703821" y="85648"/>
                  </a:lnTo>
                  <a:lnTo>
                    <a:pt x="703922" y="85902"/>
                  </a:lnTo>
                  <a:lnTo>
                    <a:pt x="703503" y="85394"/>
                  </a:lnTo>
                  <a:lnTo>
                    <a:pt x="703757" y="85852"/>
                  </a:lnTo>
                  <a:lnTo>
                    <a:pt x="704126" y="86537"/>
                  </a:lnTo>
                  <a:lnTo>
                    <a:pt x="703922" y="86283"/>
                  </a:lnTo>
                  <a:lnTo>
                    <a:pt x="703821" y="86156"/>
                  </a:lnTo>
                  <a:lnTo>
                    <a:pt x="703503" y="85648"/>
                  </a:lnTo>
                  <a:lnTo>
                    <a:pt x="703351" y="85521"/>
                  </a:lnTo>
                  <a:lnTo>
                    <a:pt x="703427" y="85648"/>
                  </a:lnTo>
                  <a:lnTo>
                    <a:pt x="703821" y="86283"/>
                  </a:lnTo>
                  <a:lnTo>
                    <a:pt x="703681" y="86156"/>
                  </a:lnTo>
                  <a:lnTo>
                    <a:pt x="703211" y="85712"/>
                  </a:lnTo>
                  <a:lnTo>
                    <a:pt x="703351" y="86156"/>
                  </a:lnTo>
                  <a:lnTo>
                    <a:pt x="703199" y="86029"/>
                  </a:lnTo>
                  <a:lnTo>
                    <a:pt x="703199" y="86283"/>
                  </a:lnTo>
                  <a:lnTo>
                    <a:pt x="703033" y="86156"/>
                  </a:lnTo>
                  <a:lnTo>
                    <a:pt x="702729" y="86156"/>
                  </a:lnTo>
                  <a:lnTo>
                    <a:pt x="702424" y="86029"/>
                  </a:lnTo>
                  <a:lnTo>
                    <a:pt x="702665" y="86537"/>
                  </a:lnTo>
                  <a:lnTo>
                    <a:pt x="702576" y="86791"/>
                  </a:lnTo>
                  <a:lnTo>
                    <a:pt x="702500" y="86537"/>
                  </a:lnTo>
                  <a:lnTo>
                    <a:pt x="702424" y="86283"/>
                  </a:lnTo>
                  <a:lnTo>
                    <a:pt x="702259" y="86156"/>
                  </a:lnTo>
                  <a:lnTo>
                    <a:pt x="702259" y="86537"/>
                  </a:lnTo>
                  <a:lnTo>
                    <a:pt x="702259" y="87426"/>
                  </a:lnTo>
                  <a:lnTo>
                    <a:pt x="701954" y="87045"/>
                  </a:lnTo>
                  <a:lnTo>
                    <a:pt x="701802" y="86918"/>
                  </a:lnTo>
                  <a:lnTo>
                    <a:pt x="701954" y="86791"/>
                  </a:lnTo>
                  <a:lnTo>
                    <a:pt x="701636" y="86664"/>
                  </a:lnTo>
                  <a:lnTo>
                    <a:pt x="701636" y="86918"/>
                  </a:lnTo>
                  <a:lnTo>
                    <a:pt x="701636" y="88061"/>
                  </a:lnTo>
                  <a:lnTo>
                    <a:pt x="701446" y="87934"/>
                  </a:lnTo>
                  <a:lnTo>
                    <a:pt x="700862" y="87553"/>
                  </a:lnTo>
                  <a:lnTo>
                    <a:pt x="700862" y="87934"/>
                  </a:lnTo>
                  <a:lnTo>
                    <a:pt x="700709" y="87680"/>
                  </a:lnTo>
                  <a:lnTo>
                    <a:pt x="700608" y="88023"/>
                  </a:lnTo>
                  <a:lnTo>
                    <a:pt x="700709" y="88315"/>
                  </a:lnTo>
                  <a:lnTo>
                    <a:pt x="700405" y="88188"/>
                  </a:lnTo>
                  <a:lnTo>
                    <a:pt x="700405" y="88315"/>
                  </a:lnTo>
                  <a:lnTo>
                    <a:pt x="700125" y="88201"/>
                  </a:lnTo>
                  <a:lnTo>
                    <a:pt x="701116" y="87083"/>
                  </a:lnTo>
                  <a:lnTo>
                    <a:pt x="701332" y="87426"/>
                  </a:lnTo>
                  <a:lnTo>
                    <a:pt x="701484" y="87426"/>
                  </a:lnTo>
                  <a:lnTo>
                    <a:pt x="701636" y="88061"/>
                  </a:lnTo>
                  <a:lnTo>
                    <a:pt x="701636" y="86918"/>
                  </a:lnTo>
                  <a:lnTo>
                    <a:pt x="701484" y="86791"/>
                  </a:lnTo>
                  <a:lnTo>
                    <a:pt x="701484" y="87045"/>
                  </a:lnTo>
                  <a:lnTo>
                    <a:pt x="701332" y="86918"/>
                  </a:lnTo>
                  <a:lnTo>
                    <a:pt x="701484" y="87045"/>
                  </a:lnTo>
                  <a:lnTo>
                    <a:pt x="701484" y="86791"/>
                  </a:lnTo>
                  <a:lnTo>
                    <a:pt x="701636" y="86918"/>
                  </a:lnTo>
                  <a:lnTo>
                    <a:pt x="701636" y="86664"/>
                  </a:lnTo>
                  <a:lnTo>
                    <a:pt x="701992" y="86271"/>
                  </a:lnTo>
                  <a:lnTo>
                    <a:pt x="702106" y="86791"/>
                  </a:lnTo>
                  <a:lnTo>
                    <a:pt x="701802" y="86537"/>
                  </a:lnTo>
                  <a:lnTo>
                    <a:pt x="701954" y="86791"/>
                  </a:lnTo>
                  <a:lnTo>
                    <a:pt x="702030" y="86918"/>
                  </a:lnTo>
                  <a:lnTo>
                    <a:pt x="702017" y="87045"/>
                  </a:lnTo>
                  <a:lnTo>
                    <a:pt x="702259" y="87426"/>
                  </a:lnTo>
                  <a:lnTo>
                    <a:pt x="702106" y="87045"/>
                  </a:lnTo>
                  <a:lnTo>
                    <a:pt x="702183" y="87172"/>
                  </a:lnTo>
                  <a:lnTo>
                    <a:pt x="702259" y="87426"/>
                  </a:lnTo>
                  <a:lnTo>
                    <a:pt x="702259" y="86537"/>
                  </a:lnTo>
                  <a:lnTo>
                    <a:pt x="702056" y="86207"/>
                  </a:lnTo>
                  <a:lnTo>
                    <a:pt x="702183" y="86093"/>
                  </a:lnTo>
                  <a:lnTo>
                    <a:pt x="702259" y="86537"/>
                  </a:lnTo>
                  <a:lnTo>
                    <a:pt x="702259" y="86156"/>
                  </a:lnTo>
                  <a:lnTo>
                    <a:pt x="702259" y="86029"/>
                  </a:lnTo>
                  <a:lnTo>
                    <a:pt x="702894" y="85420"/>
                  </a:lnTo>
                  <a:lnTo>
                    <a:pt x="703414" y="84886"/>
                  </a:lnTo>
                  <a:lnTo>
                    <a:pt x="703656" y="85140"/>
                  </a:lnTo>
                  <a:lnTo>
                    <a:pt x="703821" y="85394"/>
                  </a:lnTo>
                  <a:lnTo>
                    <a:pt x="703973" y="85394"/>
                  </a:lnTo>
                  <a:lnTo>
                    <a:pt x="703427" y="84861"/>
                  </a:lnTo>
                  <a:lnTo>
                    <a:pt x="704126" y="84124"/>
                  </a:lnTo>
                  <a:lnTo>
                    <a:pt x="704748" y="83870"/>
                  </a:lnTo>
                  <a:lnTo>
                    <a:pt x="704900" y="83870"/>
                  </a:lnTo>
                  <a:lnTo>
                    <a:pt x="705523" y="83743"/>
                  </a:lnTo>
                  <a:lnTo>
                    <a:pt x="704494" y="83743"/>
                  </a:lnTo>
                  <a:lnTo>
                    <a:pt x="704735" y="83502"/>
                  </a:lnTo>
                  <a:lnTo>
                    <a:pt x="706691" y="83489"/>
                  </a:lnTo>
                  <a:lnTo>
                    <a:pt x="706818" y="83362"/>
                  </a:lnTo>
                  <a:lnTo>
                    <a:pt x="707224" y="82981"/>
                  </a:lnTo>
                  <a:close/>
                </a:path>
                <a:path w="1529080" h="2522854">
                  <a:moveTo>
                    <a:pt x="707542" y="86156"/>
                  </a:moveTo>
                  <a:lnTo>
                    <a:pt x="706920" y="86664"/>
                  </a:lnTo>
                  <a:lnTo>
                    <a:pt x="707224" y="86664"/>
                  </a:lnTo>
                  <a:lnTo>
                    <a:pt x="707542" y="86156"/>
                  </a:lnTo>
                  <a:close/>
                </a:path>
                <a:path w="1529080" h="2522854">
                  <a:moveTo>
                    <a:pt x="707542" y="81965"/>
                  </a:moveTo>
                  <a:lnTo>
                    <a:pt x="707123" y="82638"/>
                  </a:lnTo>
                  <a:lnTo>
                    <a:pt x="707542" y="81965"/>
                  </a:lnTo>
                  <a:close/>
                </a:path>
                <a:path w="1529080" h="2522854">
                  <a:moveTo>
                    <a:pt x="707694" y="85521"/>
                  </a:moveTo>
                  <a:lnTo>
                    <a:pt x="707072" y="85902"/>
                  </a:lnTo>
                  <a:lnTo>
                    <a:pt x="706767" y="85648"/>
                  </a:lnTo>
                  <a:lnTo>
                    <a:pt x="706920" y="86029"/>
                  </a:lnTo>
                  <a:lnTo>
                    <a:pt x="707072" y="86029"/>
                  </a:lnTo>
                  <a:lnTo>
                    <a:pt x="707224" y="85902"/>
                  </a:lnTo>
                  <a:lnTo>
                    <a:pt x="707694" y="85521"/>
                  </a:lnTo>
                  <a:close/>
                </a:path>
                <a:path w="1529080" h="2522854">
                  <a:moveTo>
                    <a:pt x="707847" y="85902"/>
                  </a:moveTo>
                  <a:lnTo>
                    <a:pt x="707542" y="85902"/>
                  </a:lnTo>
                  <a:lnTo>
                    <a:pt x="707542" y="86029"/>
                  </a:lnTo>
                  <a:lnTo>
                    <a:pt x="707224" y="86029"/>
                  </a:lnTo>
                  <a:lnTo>
                    <a:pt x="707224" y="86283"/>
                  </a:lnTo>
                  <a:lnTo>
                    <a:pt x="707694" y="86029"/>
                  </a:lnTo>
                  <a:lnTo>
                    <a:pt x="707847" y="85902"/>
                  </a:lnTo>
                  <a:close/>
                </a:path>
                <a:path w="1529080" h="2522854">
                  <a:moveTo>
                    <a:pt x="707847" y="83362"/>
                  </a:moveTo>
                  <a:lnTo>
                    <a:pt x="706920" y="83870"/>
                  </a:lnTo>
                  <a:lnTo>
                    <a:pt x="707224" y="83362"/>
                  </a:lnTo>
                  <a:lnTo>
                    <a:pt x="706920" y="83362"/>
                  </a:lnTo>
                  <a:lnTo>
                    <a:pt x="706767" y="83743"/>
                  </a:lnTo>
                  <a:lnTo>
                    <a:pt x="706145" y="83997"/>
                  </a:lnTo>
                  <a:lnTo>
                    <a:pt x="706412" y="83743"/>
                  </a:lnTo>
                  <a:lnTo>
                    <a:pt x="705523" y="83743"/>
                  </a:lnTo>
                  <a:lnTo>
                    <a:pt x="704596" y="84759"/>
                  </a:lnTo>
                  <a:lnTo>
                    <a:pt x="705523" y="84505"/>
                  </a:lnTo>
                  <a:lnTo>
                    <a:pt x="705993" y="84505"/>
                  </a:lnTo>
                  <a:lnTo>
                    <a:pt x="706602" y="84378"/>
                  </a:lnTo>
                  <a:lnTo>
                    <a:pt x="707072" y="84124"/>
                  </a:lnTo>
                  <a:lnTo>
                    <a:pt x="706920" y="84505"/>
                  </a:lnTo>
                  <a:lnTo>
                    <a:pt x="706450" y="84632"/>
                  </a:lnTo>
                  <a:lnTo>
                    <a:pt x="706297" y="84759"/>
                  </a:lnTo>
                  <a:lnTo>
                    <a:pt x="706450" y="84886"/>
                  </a:lnTo>
                  <a:lnTo>
                    <a:pt x="706602" y="84886"/>
                  </a:lnTo>
                  <a:lnTo>
                    <a:pt x="706996" y="84759"/>
                  </a:lnTo>
                  <a:lnTo>
                    <a:pt x="707390" y="84632"/>
                  </a:lnTo>
                  <a:lnTo>
                    <a:pt x="706767" y="84759"/>
                  </a:lnTo>
                  <a:lnTo>
                    <a:pt x="706920" y="84632"/>
                  </a:lnTo>
                  <a:lnTo>
                    <a:pt x="707148" y="84505"/>
                  </a:lnTo>
                  <a:lnTo>
                    <a:pt x="707390" y="84378"/>
                  </a:lnTo>
                  <a:lnTo>
                    <a:pt x="707694" y="83997"/>
                  </a:lnTo>
                  <a:lnTo>
                    <a:pt x="707148" y="84455"/>
                  </a:lnTo>
                  <a:lnTo>
                    <a:pt x="707301" y="84124"/>
                  </a:lnTo>
                  <a:lnTo>
                    <a:pt x="707390" y="83997"/>
                  </a:lnTo>
                  <a:lnTo>
                    <a:pt x="707224" y="83997"/>
                  </a:lnTo>
                  <a:lnTo>
                    <a:pt x="707542" y="83870"/>
                  </a:lnTo>
                  <a:lnTo>
                    <a:pt x="707847" y="83362"/>
                  </a:lnTo>
                  <a:close/>
                </a:path>
                <a:path w="1529080" h="2522854">
                  <a:moveTo>
                    <a:pt x="707999" y="84632"/>
                  </a:moveTo>
                  <a:lnTo>
                    <a:pt x="706793" y="85128"/>
                  </a:lnTo>
                  <a:lnTo>
                    <a:pt x="706297" y="85394"/>
                  </a:lnTo>
                  <a:lnTo>
                    <a:pt x="705993" y="85140"/>
                  </a:lnTo>
                  <a:lnTo>
                    <a:pt x="706081" y="85344"/>
                  </a:lnTo>
                  <a:lnTo>
                    <a:pt x="705993" y="85521"/>
                  </a:lnTo>
                  <a:lnTo>
                    <a:pt x="706297" y="85521"/>
                  </a:lnTo>
                  <a:lnTo>
                    <a:pt x="706297" y="85648"/>
                  </a:lnTo>
                  <a:lnTo>
                    <a:pt x="706450" y="85648"/>
                  </a:lnTo>
                  <a:lnTo>
                    <a:pt x="706767" y="85648"/>
                  </a:lnTo>
                  <a:lnTo>
                    <a:pt x="706920" y="85648"/>
                  </a:lnTo>
                  <a:lnTo>
                    <a:pt x="706767" y="85521"/>
                  </a:lnTo>
                  <a:lnTo>
                    <a:pt x="706602" y="85521"/>
                  </a:lnTo>
                  <a:lnTo>
                    <a:pt x="706450" y="85394"/>
                  </a:lnTo>
                  <a:lnTo>
                    <a:pt x="706920" y="85394"/>
                  </a:lnTo>
                  <a:lnTo>
                    <a:pt x="706767" y="85521"/>
                  </a:lnTo>
                  <a:lnTo>
                    <a:pt x="707072" y="85394"/>
                  </a:lnTo>
                  <a:lnTo>
                    <a:pt x="707224" y="85394"/>
                  </a:lnTo>
                  <a:lnTo>
                    <a:pt x="707999" y="84632"/>
                  </a:lnTo>
                  <a:close/>
                </a:path>
                <a:path w="1529080" h="2522854">
                  <a:moveTo>
                    <a:pt x="711339" y="41135"/>
                  </a:moveTo>
                  <a:lnTo>
                    <a:pt x="711111" y="41452"/>
                  </a:lnTo>
                  <a:lnTo>
                    <a:pt x="711263" y="41325"/>
                  </a:lnTo>
                  <a:lnTo>
                    <a:pt x="711339" y="41135"/>
                  </a:lnTo>
                  <a:close/>
                </a:path>
                <a:path w="1529080" h="2522854">
                  <a:moveTo>
                    <a:pt x="711733" y="35991"/>
                  </a:moveTo>
                  <a:lnTo>
                    <a:pt x="711263" y="36118"/>
                  </a:lnTo>
                  <a:lnTo>
                    <a:pt x="711263" y="36499"/>
                  </a:lnTo>
                  <a:lnTo>
                    <a:pt x="711123" y="36576"/>
                  </a:lnTo>
                  <a:lnTo>
                    <a:pt x="710793" y="36753"/>
                  </a:lnTo>
                  <a:lnTo>
                    <a:pt x="711263" y="36753"/>
                  </a:lnTo>
                  <a:lnTo>
                    <a:pt x="711339" y="36626"/>
                  </a:lnTo>
                  <a:lnTo>
                    <a:pt x="711733" y="35991"/>
                  </a:lnTo>
                  <a:close/>
                </a:path>
                <a:path w="1529080" h="2522854">
                  <a:moveTo>
                    <a:pt x="711885" y="37896"/>
                  </a:moveTo>
                  <a:lnTo>
                    <a:pt x="711733" y="38023"/>
                  </a:lnTo>
                  <a:lnTo>
                    <a:pt x="711885" y="37896"/>
                  </a:lnTo>
                  <a:close/>
                </a:path>
                <a:path w="1529080" h="2522854">
                  <a:moveTo>
                    <a:pt x="713130" y="37261"/>
                  </a:moveTo>
                  <a:lnTo>
                    <a:pt x="712965" y="36880"/>
                  </a:lnTo>
                  <a:lnTo>
                    <a:pt x="712812" y="37515"/>
                  </a:lnTo>
                  <a:lnTo>
                    <a:pt x="713130" y="37261"/>
                  </a:lnTo>
                  <a:close/>
                </a:path>
                <a:path w="1529080" h="2522854">
                  <a:moveTo>
                    <a:pt x="714527" y="42341"/>
                  </a:moveTo>
                  <a:lnTo>
                    <a:pt x="714362" y="42087"/>
                  </a:lnTo>
                  <a:lnTo>
                    <a:pt x="714057" y="42214"/>
                  </a:lnTo>
                  <a:lnTo>
                    <a:pt x="714527" y="42341"/>
                  </a:lnTo>
                  <a:close/>
                </a:path>
                <a:path w="1529080" h="2522854">
                  <a:moveTo>
                    <a:pt x="714679" y="38150"/>
                  </a:moveTo>
                  <a:lnTo>
                    <a:pt x="714527" y="38150"/>
                  </a:lnTo>
                  <a:lnTo>
                    <a:pt x="714679" y="38150"/>
                  </a:lnTo>
                  <a:close/>
                </a:path>
                <a:path w="1529080" h="2522854">
                  <a:moveTo>
                    <a:pt x="715759" y="38912"/>
                  </a:moveTo>
                  <a:lnTo>
                    <a:pt x="715606" y="39166"/>
                  </a:lnTo>
                  <a:lnTo>
                    <a:pt x="715606" y="39293"/>
                  </a:lnTo>
                  <a:lnTo>
                    <a:pt x="715759" y="38912"/>
                  </a:lnTo>
                  <a:close/>
                </a:path>
                <a:path w="1529080" h="2522854">
                  <a:moveTo>
                    <a:pt x="716851" y="43230"/>
                  </a:moveTo>
                  <a:lnTo>
                    <a:pt x="716534" y="43484"/>
                  </a:lnTo>
                  <a:lnTo>
                    <a:pt x="716534" y="43738"/>
                  </a:lnTo>
                  <a:lnTo>
                    <a:pt x="716851" y="43230"/>
                  </a:lnTo>
                  <a:close/>
                </a:path>
                <a:path w="1529080" h="2522854">
                  <a:moveTo>
                    <a:pt x="717003" y="39928"/>
                  </a:moveTo>
                  <a:lnTo>
                    <a:pt x="716851" y="40055"/>
                  </a:lnTo>
                  <a:lnTo>
                    <a:pt x="716965" y="40259"/>
                  </a:lnTo>
                  <a:lnTo>
                    <a:pt x="717003" y="39928"/>
                  </a:lnTo>
                  <a:close/>
                </a:path>
                <a:path w="1529080" h="2522854">
                  <a:moveTo>
                    <a:pt x="717156" y="40309"/>
                  </a:moveTo>
                  <a:lnTo>
                    <a:pt x="716965" y="40259"/>
                  </a:lnTo>
                  <a:lnTo>
                    <a:pt x="716927" y="40589"/>
                  </a:lnTo>
                  <a:lnTo>
                    <a:pt x="717156" y="40309"/>
                  </a:lnTo>
                  <a:close/>
                </a:path>
                <a:path w="1529080" h="2522854">
                  <a:moveTo>
                    <a:pt x="717626" y="39674"/>
                  </a:moveTo>
                  <a:lnTo>
                    <a:pt x="717473" y="39674"/>
                  </a:lnTo>
                  <a:lnTo>
                    <a:pt x="717308" y="39928"/>
                  </a:lnTo>
                  <a:lnTo>
                    <a:pt x="717626" y="39674"/>
                  </a:lnTo>
                  <a:close/>
                </a:path>
                <a:path w="1529080" h="2522854">
                  <a:moveTo>
                    <a:pt x="720839" y="155600"/>
                  </a:moveTo>
                  <a:lnTo>
                    <a:pt x="720725" y="155917"/>
                  </a:lnTo>
                  <a:lnTo>
                    <a:pt x="720839" y="155600"/>
                  </a:lnTo>
                  <a:close/>
                </a:path>
                <a:path w="1529080" h="2522854">
                  <a:moveTo>
                    <a:pt x="720877" y="157619"/>
                  </a:moveTo>
                  <a:lnTo>
                    <a:pt x="720725" y="158546"/>
                  </a:lnTo>
                  <a:lnTo>
                    <a:pt x="720763" y="158394"/>
                  </a:lnTo>
                  <a:lnTo>
                    <a:pt x="720877" y="157619"/>
                  </a:lnTo>
                  <a:close/>
                </a:path>
                <a:path w="1529080" h="2522854">
                  <a:moveTo>
                    <a:pt x="720877" y="156845"/>
                  </a:moveTo>
                  <a:lnTo>
                    <a:pt x="720775" y="157175"/>
                  </a:lnTo>
                  <a:lnTo>
                    <a:pt x="720725" y="157772"/>
                  </a:lnTo>
                  <a:lnTo>
                    <a:pt x="720877" y="156845"/>
                  </a:lnTo>
                  <a:close/>
                </a:path>
                <a:path w="1529080" h="2522854">
                  <a:moveTo>
                    <a:pt x="720877" y="156527"/>
                  </a:moveTo>
                  <a:lnTo>
                    <a:pt x="720763" y="156908"/>
                  </a:lnTo>
                  <a:lnTo>
                    <a:pt x="720725" y="157149"/>
                  </a:lnTo>
                  <a:lnTo>
                    <a:pt x="720877" y="156527"/>
                  </a:lnTo>
                  <a:close/>
                </a:path>
                <a:path w="1529080" h="2522854">
                  <a:moveTo>
                    <a:pt x="720877" y="155448"/>
                  </a:moveTo>
                  <a:lnTo>
                    <a:pt x="720839" y="155600"/>
                  </a:lnTo>
                  <a:lnTo>
                    <a:pt x="720877" y="155448"/>
                  </a:lnTo>
                  <a:close/>
                </a:path>
                <a:path w="1529080" h="2522854">
                  <a:moveTo>
                    <a:pt x="720877" y="155143"/>
                  </a:moveTo>
                  <a:lnTo>
                    <a:pt x="720725" y="155295"/>
                  </a:lnTo>
                  <a:lnTo>
                    <a:pt x="720725" y="155600"/>
                  </a:lnTo>
                  <a:lnTo>
                    <a:pt x="720877" y="155143"/>
                  </a:lnTo>
                  <a:close/>
                </a:path>
                <a:path w="1529080" h="2522854">
                  <a:moveTo>
                    <a:pt x="721042" y="157302"/>
                  </a:moveTo>
                  <a:lnTo>
                    <a:pt x="720928" y="157454"/>
                  </a:lnTo>
                  <a:lnTo>
                    <a:pt x="720877" y="157772"/>
                  </a:lnTo>
                  <a:lnTo>
                    <a:pt x="721042" y="157302"/>
                  </a:lnTo>
                  <a:close/>
                </a:path>
                <a:path w="1529080" h="2522854">
                  <a:moveTo>
                    <a:pt x="721042" y="155143"/>
                  </a:moveTo>
                  <a:lnTo>
                    <a:pt x="720915" y="155600"/>
                  </a:lnTo>
                  <a:lnTo>
                    <a:pt x="720877" y="155917"/>
                  </a:lnTo>
                  <a:lnTo>
                    <a:pt x="721042" y="155143"/>
                  </a:lnTo>
                  <a:close/>
                </a:path>
                <a:path w="1529080" h="2522854">
                  <a:moveTo>
                    <a:pt x="721194" y="157619"/>
                  </a:moveTo>
                  <a:lnTo>
                    <a:pt x="721042" y="158076"/>
                  </a:lnTo>
                  <a:lnTo>
                    <a:pt x="721118" y="157924"/>
                  </a:lnTo>
                  <a:lnTo>
                    <a:pt x="721194" y="157619"/>
                  </a:lnTo>
                  <a:close/>
                </a:path>
                <a:path w="1529080" h="2522854">
                  <a:moveTo>
                    <a:pt x="721194" y="154368"/>
                  </a:moveTo>
                  <a:lnTo>
                    <a:pt x="721080" y="155028"/>
                  </a:lnTo>
                  <a:lnTo>
                    <a:pt x="721004" y="155917"/>
                  </a:lnTo>
                  <a:lnTo>
                    <a:pt x="720966" y="156070"/>
                  </a:lnTo>
                  <a:lnTo>
                    <a:pt x="720877" y="156845"/>
                  </a:lnTo>
                  <a:lnTo>
                    <a:pt x="721042" y="156070"/>
                  </a:lnTo>
                  <a:lnTo>
                    <a:pt x="720979" y="156692"/>
                  </a:lnTo>
                  <a:lnTo>
                    <a:pt x="721067" y="156210"/>
                  </a:lnTo>
                  <a:lnTo>
                    <a:pt x="721017" y="156527"/>
                  </a:lnTo>
                  <a:lnTo>
                    <a:pt x="720928" y="157175"/>
                  </a:lnTo>
                  <a:lnTo>
                    <a:pt x="721042" y="156527"/>
                  </a:lnTo>
                  <a:lnTo>
                    <a:pt x="721042" y="156692"/>
                  </a:lnTo>
                  <a:lnTo>
                    <a:pt x="721055" y="156527"/>
                  </a:lnTo>
                  <a:lnTo>
                    <a:pt x="721106" y="156070"/>
                  </a:lnTo>
                  <a:lnTo>
                    <a:pt x="721118" y="155917"/>
                  </a:lnTo>
                  <a:lnTo>
                    <a:pt x="721194" y="155295"/>
                  </a:lnTo>
                  <a:lnTo>
                    <a:pt x="721042" y="155917"/>
                  </a:lnTo>
                  <a:lnTo>
                    <a:pt x="721194" y="154368"/>
                  </a:lnTo>
                  <a:close/>
                </a:path>
                <a:path w="1529080" h="2522854">
                  <a:moveTo>
                    <a:pt x="721347" y="157619"/>
                  </a:moveTo>
                  <a:lnTo>
                    <a:pt x="721245" y="157924"/>
                  </a:lnTo>
                  <a:lnTo>
                    <a:pt x="721194" y="158229"/>
                  </a:lnTo>
                  <a:lnTo>
                    <a:pt x="721347" y="157619"/>
                  </a:lnTo>
                  <a:close/>
                </a:path>
                <a:path w="1529080" h="2522854">
                  <a:moveTo>
                    <a:pt x="721347" y="157302"/>
                  </a:moveTo>
                  <a:lnTo>
                    <a:pt x="721271" y="157454"/>
                  </a:lnTo>
                  <a:lnTo>
                    <a:pt x="721194" y="157924"/>
                  </a:lnTo>
                  <a:lnTo>
                    <a:pt x="721271" y="157772"/>
                  </a:lnTo>
                  <a:lnTo>
                    <a:pt x="721347" y="157302"/>
                  </a:lnTo>
                  <a:close/>
                </a:path>
                <a:path w="1529080" h="2522854">
                  <a:moveTo>
                    <a:pt x="721499" y="157149"/>
                  </a:moveTo>
                  <a:lnTo>
                    <a:pt x="721347" y="157772"/>
                  </a:lnTo>
                  <a:lnTo>
                    <a:pt x="721499" y="157149"/>
                  </a:lnTo>
                  <a:close/>
                </a:path>
                <a:path w="1529080" h="2522854">
                  <a:moveTo>
                    <a:pt x="721664" y="157924"/>
                  </a:moveTo>
                  <a:lnTo>
                    <a:pt x="721588" y="158267"/>
                  </a:lnTo>
                  <a:lnTo>
                    <a:pt x="721664" y="157924"/>
                  </a:lnTo>
                  <a:close/>
                </a:path>
                <a:path w="1529080" h="2522854">
                  <a:moveTo>
                    <a:pt x="722122" y="157924"/>
                  </a:moveTo>
                  <a:lnTo>
                    <a:pt x="722007" y="158394"/>
                  </a:lnTo>
                  <a:lnTo>
                    <a:pt x="721969" y="159321"/>
                  </a:lnTo>
                  <a:lnTo>
                    <a:pt x="722007" y="159169"/>
                  </a:lnTo>
                  <a:lnTo>
                    <a:pt x="722122" y="157924"/>
                  </a:lnTo>
                  <a:close/>
                </a:path>
                <a:path w="1529080" h="2522854">
                  <a:moveTo>
                    <a:pt x="722122" y="42976"/>
                  </a:moveTo>
                  <a:lnTo>
                    <a:pt x="722045" y="43103"/>
                  </a:lnTo>
                  <a:lnTo>
                    <a:pt x="721982" y="43268"/>
                  </a:lnTo>
                  <a:lnTo>
                    <a:pt x="722122" y="42976"/>
                  </a:lnTo>
                  <a:close/>
                </a:path>
                <a:path w="1529080" h="2522854">
                  <a:moveTo>
                    <a:pt x="722274" y="158394"/>
                  </a:moveTo>
                  <a:lnTo>
                    <a:pt x="722198" y="158546"/>
                  </a:lnTo>
                  <a:lnTo>
                    <a:pt x="722122" y="159169"/>
                  </a:lnTo>
                  <a:lnTo>
                    <a:pt x="722172" y="159004"/>
                  </a:lnTo>
                  <a:lnTo>
                    <a:pt x="722274" y="158394"/>
                  </a:lnTo>
                  <a:close/>
                </a:path>
                <a:path w="1529080" h="2522854">
                  <a:moveTo>
                    <a:pt x="722274" y="158076"/>
                  </a:moveTo>
                  <a:lnTo>
                    <a:pt x="722122" y="158229"/>
                  </a:lnTo>
                  <a:lnTo>
                    <a:pt x="722122" y="158699"/>
                  </a:lnTo>
                  <a:lnTo>
                    <a:pt x="722274" y="158076"/>
                  </a:lnTo>
                  <a:close/>
                </a:path>
                <a:path w="1529080" h="2522854">
                  <a:moveTo>
                    <a:pt x="722274" y="154673"/>
                  </a:moveTo>
                  <a:lnTo>
                    <a:pt x="722122" y="155143"/>
                  </a:lnTo>
                  <a:lnTo>
                    <a:pt x="722274" y="154673"/>
                  </a:lnTo>
                  <a:close/>
                </a:path>
                <a:path w="1529080" h="2522854">
                  <a:moveTo>
                    <a:pt x="722591" y="157619"/>
                  </a:moveTo>
                  <a:lnTo>
                    <a:pt x="722490" y="157924"/>
                  </a:lnTo>
                  <a:lnTo>
                    <a:pt x="722439" y="158394"/>
                  </a:lnTo>
                  <a:lnTo>
                    <a:pt x="722439" y="158546"/>
                  </a:lnTo>
                  <a:lnTo>
                    <a:pt x="722591" y="157619"/>
                  </a:lnTo>
                  <a:close/>
                </a:path>
                <a:path w="1529080" h="2522854">
                  <a:moveTo>
                    <a:pt x="722591" y="154051"/>
                  </a:moveTo>
                  <a:lnTo>
                    <a:pt x="722515" y="154203"/>
                  </a:lnTo>
                  <a:lnTo>
                    <a:pt x="722439" y="154825"/>
                  </a:lnTo>
                  <a:lnTo>
                    <a:pt x="722591" y="154051"/>
                  </a:lnTo>
                  <a:close/>
                </a:path>
                <a:path w="1529080" h="2522854">
                  <a:moveTo>
                    <a:pt x="722807" y="45897"/>
                  </a:moveTo>
                  <a:lnTo>
                    <a:pt x="722591" y="46659"/>
                  </a:lnTo>
                  <a:lnTo>
                    <a:pt x="722807" y="45897"/>
                  </a:lnTo>
                  <a:close/>
                </a:path>
                <a:path w="1529080" h="2522854">
                  <a:moveTo>
                    <a:pt x="722896" y="154051"/>
                  </a:moveTo>
                  <a:lnTo>
                    <a:pt x="722782" y="154520"/>
                  </a:lnTo>
                  <a:lnTo>
                    <a:pt x="722744" y="154825"/>
                  </a:lnTo>
                  <a:lnTo>
                    <a:pt x="722896" y="154051"/>
                  </a:lnTo>
                  <a:close/>
                </a:path>
                <a:path w="1529080" h="2522854">
                  <a:moveTo>
                    <a:pt x="723049" y="158229"/>
                  </a:moveTo>
                  <a:lnTo>
                    <a:pt x="722896" y="158229"/>
                  </a:lnTo>
                  <a:lnTo>
                    <a:pt x="722896" y="159004"/>
                  </a:lnTo>
                  <a:lnTo>
                    <a:pt x="723049" y="158229"/>
                  </a:lnTo>
                  <a:close/>
                </a:path>
                <a:path w="1529080" h="2522854">
                  <a:moveTo>
                    <a:pt x="723049" y="157619"/>
                  </a:moveTo>
                  <a:lnTo>
                    <a:pt x="722947" y="157772"/>
                  </a:lnTo>
                  <a:lnTo>
                    <a:pt x="722896" y="158076"/>
                  </a:lnTo>
                  <a:lnTo>
                    <a:pt x="723049" y="157619"/>
                  </a:lnTo>
                  <a:close/>
                </a:path>
                <a:path w="1529080" h="2522854">
                  <a:moveTo>
                    <a:pt x="723049" y="153593"/>
                  </a:moveTo>
                  <a:lnTo>
                    <a:pt x="722947" y="153898"/>
                  </a:lnTo>
                  <a:lnTo>
                    <a:pt x="722896" y="154203"/>
                  </a:lnTo>
                  <a:lnTo>
                    <a:pt x="723049" y="153593"/>
                  </a:lnTo>
                  <a:close/>
                </a:path>
                <a:path w="1529080" h="2522854">
                  <a:moveTo>
                    <a:pt x="723366" y="45897"/>
                  </a:moveTo>
                  <a:lnTo>
                    <a:pt x="723214" y="46405"/>
                  </a:lnTo>
                  <a:lnTo>
                    <a:pt x="723366" y="45897"/>
                  </a:lnTo>
                  <a:close/>
                </a:path>
                <a:path w="1529080" h="2522854">
                  <a:moveTo>
                    <a:pt x="724916" y="48056"/>
                  </a:moveTo>
                  <a:lnTo>
                    <a:pt x="724763" y="48437"/>
                  </a:lnTo>
                  <a:lnTo>
                    <a:pt x="724916" y="48437"/>
                  </a:lnTo>
                  <a:lnTo>
                    <a:pt x="724916" y="48056"/>
                  </a:lnTo>
                  <a:close/>
                </a:path>
                <a:path w="1529080" h="2522854">
                  <a:moveTo>
                    <a:pt x="725233" y="159321"/>
                  </a:moveTo>
                  <a:lnTo>
                    <a:pt x="725170" y="158699"/>
                  </a:lnTo>
                  <a:lnTo>
                    <a:pt x="725068" y="158394"/>
                  </a:lnTo>
                  <a:lnTo>
                    <a:pt x="725068" y="158699"/>
                  </a:lnTo>
                  <a:lnTo>
                    <a:pt x="725068" y="159169"/>
                  </a:lnTo>
                  <a:lnTo>
                    <a:pt x="725233" y="159321"/>
                  </a:lnTo>
                  <a:close/>
                </a:path>
                <a:path w="1529080" h="2522854">
                  <a:moveTo>
                    <a:pt x="725538" y="154978"/>
                  </a:moveTo>
                  <a:lnTo>
                    <a:pt x="725487" y="154520"/>
                  </a:lnTo>
                  <a:lnTo>
                    <a:pt x="725385" y="154203"/>
                  </a:lnTo>
                  <a:lnTo>
                    <a:pt x="725538" y="154978"/>
                  </a:lnTo>
                  <a:close/>
                </a:path>
                <a:path w="1529080" h="2522854">
                  <a:moveTo>
                    <a:pt x="725538" y="45516"/>
                  </a:moveTo>
                  <a:lnTo>
                    <a:pt x="725424" y="45643"/>
                  </a:lnTo>
                  <a:lnTo>
                    <a:pt x="725538" y="45897"/>
                  </a:lnTo>
                  <a:lnTo>
                    <a:pt x="725538" y="45516"/>
                  </a:lnTo>
                  <a:close/>
                </a:path>
                <a:path w="1529080" h="2522854">
                  <a:moveTo>
                    <a:pt x="725690" y="155143"/>
                  </a:moveTo>
                  <a:lnTo>
                    <a:pt x="725538" y="154051"/>
                  </a:lnTo>
                  <a:lnTo>
                    <a:pt x="725652" y="155028"/>
                  </a:lnTo>
                  <a:close/>
                </a:path>
                <a:path w="1529080" h="2522854">
                  <a:moveTo>
                    <a:pt x="725843" y="155143"/>
                  </a:moveTo>
                  <a:lnTo>
                    <a:pt x="725690" y="154520"/>
                  </a:lnTo>
                  <a:lnTo>
                    <a:pt x="725792" y="155028"/>
                  </a:lnTo>
                  <a:close/>
                </a:path>
                <a:path w="1529080" h="2522854">
                  <a:moveTo>
                    <a:pt x="725843" y="46405"/>
                  </a:moveTo>
                  <a:lnTo>
                    <a:pt x="725627" y="46316"/>
                  </a:lnTo>
                  <a:lnTo>
                    <a:pt x="725538" y="46532"/>
                  </a:lnTo>
                  <a:lnTo>
                    <a:pt x="725843" y="46405"/>
                  </a:lnTo>
                  <a:close/>
                </a:path>
                <a:path w="1529080" h="2522854">
                  <a:moveTo>
                    <a:pt x="725843" y="45897"/>
                  </a:moveTo>
                  <a:lnTo>
                    <a:pt x="725741" y="46024"/>
                  </a:lnTo>
                  <a:lnTo>
                    <a:pt x="725627" y="46278"/>
                  </a:lnTo>
                  <a:lnTo>
                    <a:pt x="725843" y="45897"/>
                  </a:lnTo>
                  <a:close/>
                </a:path>
                <a:path w="1529080" h="2522854">
                  <a:moveTo>
                    <a:pt x="726008" y="157149"/>
                  </a:moveTo>
                  <a:lnTo>
                    <a:pt x="725893" y="156527"/>
                  </a:lnTo>
                  <a:lnTo>
                    <a:pt x="725843" y="155600"/>
                  </a:lnTo>
                  <a:lnTo>
                    <a:pt x="725843" y="155448"/>
                  </a:lnTo>
                  <a:lnTo>
                    <a:pt x="725817" y="155143"/>
                  </a:lnTo>
                  <a:lnTo>
                    <a:pt x="725690" y="154825"/>
                  </a:lnTo>
                  <a:lnTo>
                    <a:pt x="725690" y="155143"/>
                  </a:lnTo>
                  <a:lnTo>
                    <a:pt x="725690" y="155448"/>
                  </a:lnTo>
                  <a:lnTo>
                    <a:pt x="725652" y="155028"/>
                  </a:lnTo>
                  <a:lnTo>
                    <a:pt x="725538" y="154673"/>
                  </a:lnTo>
                  <a:lnTo>
                    <a:pt x="725538" y="154978"/>
                  </a:lnTo>
                  <a:lnTo>
                    <a:pt x="725538" y="155600"/>
                  </a:lnTo>
                  <a:lnTo>
                    <a:pt x="725424" y="155143"/>
                  </a:lnTo>
                  <a:lnTo>
                    <a:pt x="725385" y="154825"/>
                  </a:lnTo>
                  <a:lnTo>
                    <a:pt x="725233" y="154520"/>
                  </a:lnTo>
                  <a:lnTo>
                    <a:pt x="725385" y="156527"/>
                  </a:lnTo>
                  <a:lnTo>
                    <a:pt x="725284" y="156222"/>
                  </a:lnTo>
                  <a:lnTo>
                    <a:pt x="725220" y="155752"/>
                  </a:lnTo>
                  <a:lnTo>
                    <a:pt x="725068" y="154203"/>
                  </a:lnTo>
                  <a:lnTo>
                    <a:pt x="725068" y="154520"/>
                  </a:lnTo>
                  <a:lnTo>
                    <a:pt x="724916" y="155143"/>
                  </a:lnTo>
                  <a:lnTo>
                    <a:pt x="724877" y="154749"/>
                  </a:lnTo>
                  <a:lnTo>
                    <a:pt x="724763" y="154520"/>
                  </a:lnTo>
                  <a:lnTo>
                    <a:pt x="724763" y="155448"/>
                  </a:lnTo>
                  <a:lnTo>
                    <a:pt x="724611" y="154825"/>
                  </a:lnTo>
                  <a:lnTo>
                    <a:pt x="724611" y="155600"/>
                  </a:lnTo>
                  <a:lnTo>
                    <a:pt x="724585" y="155295"/>
                  </a:lnTo>
                  <a:lnTo>
                    <a:pt x="724446" y="154520"/>
                  </a:lnTo>
                  <a:lnTo>
                    <a:pt x="724446" y="155143"/>
                  </a:lnTo>
                  <a:lnTo>
                    <a:pt x="724408" y="154825"/>
                  </a:lnTo>
                  <a:lnTo>
                    <a:pt x="724293" y="154368"/>
                  </a:lnTo>
                  <a:lnTo>
                    <a:pt x="724293" y="154203"/>
                  </a:lnTo>
                  <a:lnTo>
                    <a:pt x="724141" y="154978"/>
                  </a:lnTo>
                  <a:lnTo>
                    <a:pt x="724115" y="154152"/>
                  </a:lnTo>
                  <a:lnTo>
                    <a:pt x="723988" y="153276"/>
                  </a:lnTo>
                  <a:lnTo>
                    <a:pt x="723988" y="154978"/>
                  </a:lnTo>
                  <a:lnTo>
                    <a:pt x="723836" y="154368"/>
                  </a:lnTo>
                  <a:lnTo>
                    <a:pt x="723836" y="154825"/>
                  </a:lnTo>
                  <a:lnTo>
                    <a:pt x="723671" y="155600"/>
                  </a:lnTo>
                  <a:lnTo>
                    <a:pt x="723671" y="155448"/>
                  </a:lnTo>
                  <a:lnTo>
                    <a:pt x="723671" y="155295"/>
                  </a:lnTo>
                  <a:lnTo>
                    <a:pt x="723671" y="155143"/>
                  </a:lnTo>
                  <a:lnTo>
                    <a:pt x="723671" y="154203"/>
                  </a:lnTo>
                  <a:lnTo>
                    <a:pt x="723519" y="155143"/>
                  </a:lnTo>
                  <a:lnTo>
                    <a:pt x="723519" y="154825"/>
                  </a:lnTo>
                  <a:lnTo>
                    <a:pt x="723519" y="153123"/>
                  </a:lnTo>
                  <a:lnTo>
                    <a:pt x="723366" y="154825"/>
                  </a:lnTo>
                  <a:lnTo>
                    <a:pt x="723214" y="153898"/>
                  </a:lnTo>
                  <a:lnTo>
                    <a:pt x="723049" y="155295"/>
                  </a:lnTo>
                  <a:lnTo>
                    <a:pt x="723049" y="154825"/>
                  </a:lnTo>
                  <a:lnTo>
                    <a:pt x="723049" y="154520"/>
                  </a:lnTo>
                  <a:lnTo>
                    <a:pt x="723049" y="153746"/>
                  </a:lnTo>
                  <a:lnTo>
                    <a:pt x="722896" y="154520"/>
                  </a:lnTo>
                  <a:lnTo>
                    <a:pt x="722896" y="154203"/>
                  </a:lnTo>
                  <a:lnTo>
                    <a:pt x="722744" y="154825"/>
                  </a:lnTo>
                  <a:lnTo>
                    <a:pt x="722744" y="153441"/>
                  </a:lnTo>
                  <a:lnTo>
                    <a:pt x="722591" y="155448"/>
                  </a:lnTo>
                  <a:lnTo>
                    <a:pt x="722591" y="155143"/>
                  </a:lnTo>
                  <a:lnTo>
                    <a:pt x="722591" y="154520"/>
                  </a:lnTo>
                  <a:lnTo>
                    <a:pt x="722464" y="154825"/>
                  </a:lnTo>
                  <a:lnTo>
                    <a:pt x="722439" y="155143"/>
                  </a:lnTo>
                  <a:lnTo>
                    <a:pt x="722439" y="154825"/>
                  </a:lnTo>
                  <a:lnTo>
                    <a:pt x="722439" y="154368"/>
                  </a:lnTo>
                  <a:lnTo>
                    <a:pt x="722312" y="154724"/>
                  </a:lnTo>
                  <a:lnTo>
                    <a:pt x="722198" y="156070"/>
                  </a:lnTo>
                  <a:lnTo>
                    <a:pt x="722122" y="156222"/>
                  </a:lnTo>
                  <a:lnTo>
                    <a:pt x="722172" y="155917"/>
                  </a:lnTo>
                  <a:lnTo>
                    <a:pt x="722274" y="154978"/>
                  </a:lnTo>
                  <a:lnTo>
                    <a:pt x="722147" y="155638"/>
                  </a:lnTo>
                  <a:lnTo>
                    <a:pt x="722122" y="155143"/>
                  </a:lnTo>
                  <a:lnTo>
                    <a:pt x="722020" y="155448"/>
                  </a:lnTo>
                  <a:lnTo>
                    <a:pt x="721969" y="156527"/>
                  </a:lnTo>
                  <a:lnTo>
                    <a:pt x="721969" y="156070"/>
                  </a:lnTo>
                  <a:lnTo>
                    <a:pt x="721817" y="156070"/>
                  </a:lnTo>
                  <a:lnTo>
                    <a:pt x="721817" y="154825"/>
                  </a:lnTo>
                  <a:lnTo>
                    <a:pt x="721690" y="155448"/>
                  </a:lnTo>
                  <a:lnTo>
                    <a:pt x="721499" y="156692"/>
                  </a:lnTo>
                  <a:lnTo>
                    <a:pt x="721575" y="155917"/>
                  </a:lnTo>
                  <a:lnTo>
                    <a:pt x="721614" y="155524"/>
                  </a:lnTo>
                  <a:lnTo>
                    <a:pt x="721563" y="155702"/>
                  </a:lnTo>
                  <a:lnTo>
                    <a:pt x="721499" y="154368"/>
                  </a:lnTo>
                  <a:lnTo>
                    <a:pt x="721347" y="156692"/>
                  </a:lnTo>
                  <a:lnTo>
                    <a:pt x="721347" y="156375"/>
                  </a:lnTo>
                  <a:lnTo>
                    <a:pt x="721220" y="156527"/>
                  </a:lnTo>
                  <a:lnTo>
                    <a:pt x="721194" y="156845"/>
                  </a:lnTo>
                  <a:lnTo>
                    <a:pt x="721194" y="155600"/>
                  </a:lnTo>
                  <a:lnTo>
                    <a:pt x="721080" y="156425"/>
                  </a:lnTo>
                  <a:lnTo>
                    <a:pt x="721042" y="157772"/>
                  </a:lnTo>
                  <a:lnTo>
                    <a:pt x="720877" y="158076"/>
                  </a:lnTo>
                  <a:lnTo>
                    <a:pt x="721042" y="157924"/>
                  </a:lnTo>
                  <a:lnTo>
                    <a:pt x="721220" y="157264"/>
                  </a:lnTo>
                  <a:lnTo>
                    <a:pt x="721194" y="157619"/>
                  </a:lnTo>
                  <a:lnTo>
                    <a:pt x="721347" y="156997"/>
                  </a:lnTo>
                  <a:lnTo>
                    <a:pt x="721245" y="157200"/>
                  </a:lnTo>
                  <a:lnTo>
                    <a:pt x="721347" y="156845"/>
                  </a:lnTo>
                  <a:lnTo>
                    <a:pt x="721347" y="156997"/>
                  </a:lnTo>
                  <a:lnTo>
                    <a:pt x="721347" y="157302"/>
                  </a:lnTo>
                  <a:lnTo>
                    <a:pt x="721499" y="156845"/>
                  </a:lnTo>
                  <a:lnTo>
                    <a:pt x="721499" y="157149"/>
                  </a:lnTo>
                  <a:lnTo>
                    <a:pt x="721499" y="157924"/>
                  </a:lnTo>
                  <a:lnTo>
                    <a:pt x="721664" y="157302"/>
                  </a:lnTo>
                  <a:lnTo>
                    <a:pt x="721664" y="157924"/>
                  </a:lnTo>
                  <a:lnTo>
                    <a:pt x="721664" y="159169"/>
                  </a:lnTo>
                  <a:lnTo>
                    <a:pt x="721702" y="158851"/>
                  </a:lnTo>
                  <a:lnTo>
                    <a:pt x="721817" y="157302"/>
                  </a:lnTo>
                  <a:lnTo>
                    <a:pt x="721817" y="158546"/>
                  </a:lnTo>
                  <a:lnTo>
                    <a:pt x="721969" y="157619"/>
                  </a:lnTo>
                  <a:lnTo>
                    <a:pt x="721969" y="158394"/>
                  </a:lnTo>
                  <a:lnTo>
                    <a:pt x="722007" y="158267"/>
                  </a:lnTo>
                  <a:lnTo>
                    <a:pt x="722122" y="157619"/>
                  </a:lnTo>
                  <a:lnTo>
                    <a:pt x="722122" y="157924"/>
                  </a:lnTo>
                  <a:lnTo>
                    <a:pt x="722122" y="158229"/>
                  </a:lnTo>
                  <a:lnTo>
                    <a:pt x="722172" y="158076"/>
                  </a:lnTo>
                  <a:lnTo>
                    <a:pt x="722274" y="157454"/>
                  </a:lnTo>
                  <a:lnTo>
                    <a:pt x="722274" y="157149"/>
                  </a:lnTo>
                  <a:lnTo>
                    <a:pt x="722350" y="157924"/>
                  </a:lnTo>
                  <a:lnTo>
                    <a:pt x="722439" y="158076"/>
                  </a:lnTo>
                  <a:lnTo>
                    <a:pt x="722490" y="157924"/>
                  </a:lnTo>
                  <a:lnTo>
                    <a:pt x="722591" y="157149"/>
                  </a:lnTo>
                  <a:lnTo>
                    <a:pt x="722591" y="157619"/>
                  </a:lnTo>
                  <a:lnTo>
                    <a:pt x="722591" y="158394"/>
                  </a:lnTo>
                  <a:lnTo>
                    <a:pt x="722744" y="157149"/>
                  </a:lnTo>
                  <a:lnTo>
                    <a:pt x="722744" y="158546"/>
                  </a:lnTo>
                  <a:lnTo>
                    <a:pt x="722744" y="159004"/>
                  </a:lnTo>
                  <a:lnTo>
                    <a:pt x="722871" y="157962"/>
                  </a:lnTo>
                  <a:lnTo>
                    <a:pt x="722947" y="157619"/>
                  </a:lnTo>
                  <a:lnTo>
                    <a:pt x="723049" y="156997"/>
                  </a:lnTo>
                  <a:lnTo>
                    <a:pt x="723049" y="157619"/>
                  </a:lnTo>
                  <a:lnTo>
                    <a:pt x="723049" y="158229"/>
                  </a:lnTo>
                  <a:lnTo>
                    <a:pt x="723214" y="157302"/>
                  </a:lnTo>
                  <a:lnTo>
                    <a:pt x="723214" y="158229"/>
                  </a:lnTo>
                  <a:lnTo>
                    <a:pt x="723049" y="158546"/>
                  </a:lnTo>
                  <a:lnTo>
                    <a:pt x="723214" y="158546"/>
                  </a:lnTo>
                  <a:lnTo>
                    <a:pt x="723214" y="158851"/>
                  </a:lnTo>
                  <a:lnTo>
                    <a:pt x="723265" y="158699"/>
                  </a:lnTo>
                  <a:lnTo>
                    <a:pt x="723366" y="157772"/>
                  </a:lnTo>
                  <a:lnTo>
                    <a:pt x="723519" y="157924"/>
                  </a:lnTo>
                  <a:lnTo>
                    <a:pt x="723595" y="159626"/>
                  </a:lnTo>
                  <a:lnTo>
                    <a:pt x="723671" y="159778"/>
                  </a:lnTo>
                  <a:lnTo>
                    <a:pt x="723671" y="158229"/>
                  </a:lnTo>
                  <a:lnTo>
                    <a:pt x="723836" y="158851"/>
                  </a:lnTo>
                  <a:lnTo>
                    <a:pt x="723836" y="158229"/>
                  </a:lnTo>
                  <a:lnTo>
                    <a:pt x="723988" y="159169"/>
                  </a:lnTo>
                  <a:lnTo>
                    <a:pt x="724065" y="158699"/>
                  </a:lnTo>
                  <a:lnTo>
                    <a:pt x="724141" y="158546"/>
                  </a:lnTo>
                  <a:lnTo>
                    <a:pt x="724242" y="159321"/>
                  </a:lnTo>
                  <a:lnTo>
                    <a:pt x="724293" y="159473"/>
                  </a:lnTo>
                  <a:lnTo>
                    <a:pt x="724293" y="159943"/>
                  </a:lnTo>
                  <a:lnTo>
                    <a:pt x="724433" y="158076"/>
                  </a:lnTo>
                  <a:lnTo>
                    <a:pt x="724446" y="157924"/>
                  </a:lnTo>
                  <a:lnTo>
                    <a:pt x="724446" y="159321"/>
                  </a:lnTo>
                  <a:lnTo>
                    <a:pt x="724611" y="159473"/>
                  </a:lnTo>
                  <a:lnTo>
                    <a:pt x="724611" y="158229"/>
                  </a:lnTo>
                  <a:lnTo>
                    <a:pt x="724725" y="159626"/>
                  </a:lnTo>
                  <a:lnTo>
                    <a:pt x="724763" y="159778"/>
                  </a:lnTo>
                  <a:lnTo>
                    <a:pt x="724763" y="159169"/>
                  </a:lnTo>
                  <a:lnTo>
                    <a:pt x="724890" y="158546"/>
                  </a:lnTo>
                  <a:lnTo>
                    <a:pt x="724916" y="158229"/>
                  </a:lnTo>
                  <a:lnTo>
                    <a:pt x="724916" y="157924"/>
                  </a:lnTo>
                  <a:lnTo>
                    <a:pt x="724916" y="157772"/>
                  </a:lnTo>
                  <a:lnTo>
                    <a:pt x="724992" y="158546"/>
                  </a:lnTo>
                  <a:lnTo>
                    <a:pt x="725068" y="158699"/>
                  </a:lnTo>
                  <a:lnTo>
                    <a:pt x="724916" y="157619"/>
                  </a:lnTo>
                  <a:lnTo>
                    <a:pt x="725068" y="158229"/>
                  </a:lnTo>
                  <a:lnTo>
                    <a:pt x="725068" y="157619"/>
                  </a:lnTo>
                  <a:lnTo>
                    <a:pt x="725068" y="157454"/>
                  </a:lnTo>
                  <a:lnTo>
                    <a:pt x="725131" y="157772"/>
                  </a:lnTo>
                  <a:lnTo>
                    <a:pt x="725233" y="158229"/>
                  </a:lnTo>
                  <a:lnTo>
                    <a:pt x="725233" y="157772"/>
                  </a:lnTo>
                  <a:lnTo>
                    <a:pt x="725309" y="157924"/>
                  </a:lnTo>
                  <a:lnTo>
                    <a:pt x="725538" y="159626"/>
                  </a:lnTo>
                  <a:lnTo>
                    <a:pt x="725424" y="157454"/>
                  </a:lnTo>
                  <a:lnTo>
                    <a:pt x="725411" y="157302"/>
                  </a:lnTo>
                  <a:lnTo>
                    <a:pt x="725385" y="156692"/>
                  </a:lnTo>
                  <a:lnTo>
                    <a:pt x="725449" y="157302"/>
                  </a:lnTo>
                  <a:lnTo>
                    <a:pt x="725538" y="158229"/>
                  </a:lnTo>
                  <a:lnTo>
                    <a:pt x="725538" y="157302"/>
                  </a:lnTo>
                  <a:lnTo>
                    <a:pt x="725690" y="158394"/>
                  </a:lnTo>
                  <a:lnTo>
                    <a:pt x="725690" y="157149"/>
                  </a:lnTo>
                  <a:lnTo>
                    <a:pt x="725728" y="157619"/>
                  </a:lnTo>
                  <a:lnTo>
                    <a:pt x="725843" y="159169"/>
                  </a:lnTo>
                  <a:lnTo>
                    <a:pt x="725843" y="157619"/>
                  </a:lnTo>
                  <a:lnTo>
                    <a:pt x="726008" y="157772"/>
                  </a:lnTo>
                  <a:lnTo>
                    <a:pt x="726008" y="157149"/>
                  </a:lnTo>
                  <a:close/>
                </a:path>
                <a:path w="1529080" h="2522854">
                  <a:moveTo>
                    <a:pt x="726313" y="46278"/>
                  </a:moveTo>
                  <a:lnTo>
                    <a:pt x="726262" y="46024"/>
                  </a:lnTo>
                  <a:lnTo>
                    <a:pt x="726160" y="45897"/>
                  </a:lnTo>
                  <a:lnTo>
                    <a:pt x="726313" y="46278"/>
                  </a:lnTo>
                  <a:close/>
                </a:path>
                <a:path w="1529080" h="2522854">
                  <a:moveTo>
                    <a:pt x="726465" y="45834"/>
                  </a:moveTo>
                  <a:lnTo>
                    <a:pt x="726313" y="45897"/>
                  </a:lnTo>
                  <a:lnTo>
                    <a:pt x="726414" y="46215"/>
                  </a:lnTo>
                  <a:lnTo>
                    <a:pt x="726465" y="45834"/>
                  </a:lnTo>
                  <a:close/>
                </a:path>
                <a:path w="1529080" h="2522854">
                  <a:moveTo>
                    <a:pt x="726617" y="48691"/>
                  </a:moveTo>
                  <a:lnTo>
                    <a:pt x="726465" y="48818"/>
                  </a:lnTo>
                  <a:lnTo>
                    <a:pt x="726541" y="49072"/>
                  </a:lnTo>
                  <a:lnTo>
                    <a:pt x="726617" y="48691"/>
                  </a:lnTo>
                  <a:close/>
                </a:path>
                <a:path w="1529080" h="2522854">
                  <a:moveTo>
                    <a:pt x="726617" y="46024"/>
                  </a:moveTo>
                  <a:lnTo>
                    <a:pt x="726313" y="46659"/>
                  </a:lnTo>
                  <a:lnTo>
                    <a:pt x="726313" y="46532"/>
                  </a:lnTo>
                  <a:lnTo>
                    <a:pt x="726008" y="46786"/>
                  </a:lnTo>
                  <a:lnTo>
                    <a:pt x="726084" y="46532"/>
                  </a:lnTo>
                  <a:lnTo>
                    <a:pt x="726313" y="46532"/>
                  </a:lnTo>
                  <a:lnTo>
                    <a:pt x="726313" y="46405"/>
                  </a:lnTo>
                  <a:lnTo>
                    <a:pt x="726097" y="46494"/>
                  </a:lnTo>
                  <a:lnTo>
                    <a:pt x="726160" y="46278"/>
                  </a:lnTo>
                  <a:lnTo>
                    <a:pt x="725385" y="46786"/>
                  </a:lnTo>
                  <a:lnTo>
                    <a:pt x="725512" y="46532"/>
                  </a:lnTo>
                  <a:lnTo>
                    <a:pt x="725589" y="46215"/>
                  </a:lnTo>
                  <a:lnTo>
                    <a:pt x="725690" y="46088"/>
                  </a:lnTo>
                  <a:lnTo>
                    <a:pt x="725843" y="45643"/>
                  </a:lnTo>
                  <a:lnTo>
                    <a:pt x="725068" y="46532"/>
                  </a:lnTo>
                  <a:lnTo>
                    <a:pt x="725360" y="45720"/>
                  </a:lnTo>
                  <a:lnTo>
                    <a:pt x="725068" y="46024"/>
                  </a:lnTo>
                  <a:lnTo>
                    <a:pt x="725131" y="45643"/>
                  </a:lnTo>
                  <a:lnTo>
                    <a:pt x="725144" y="45516"/>
                  </a:lnTo>
                  <a:lnTo>
                    <a:pt x="725208" y="45135"/>
                  </a:lnTo>
                  <a:lnTo>
                    <a:pt x="725233" y="45008"/>
                  </a:lnTo>
                  <a:lnTo>
                    <a:pt x="725068" y="45135"/>
                  </a:lnTo>
                  <a:lnTo>
                    <a:pt x="725233" y="44627"/>
                  </a:lnTo>
                  <a:lnTo>
                    <a:pt x="725068" y="45008"/>
                  </a:lnTo>
                  <a:lnTo>
                    <a:pt x="724916" y="45135"/>
                  </a:lnTo>
                  <a:lnTo>
                    <a:pt x="724763" y="45516"/>
                  </a:lnTo>
                  <a:lnTo>
                    <a:pt x="724662" y="45262"/>
                  </a:lnTo>
                  <a:lnTo>
                    <a:pt x="724611" y="45135"/>
                  </a:lnTo>
                  <a:lnTo>
                    <a:pt x="724141" y="45262"/>
                  </a:lnTo>
                  <a:lnTo>
                    <a:pt x="724293" y="45008"/>
                  </a:lnTo>
                  <a:lnTo>
                    <a:pt x="724192" y="44881"/>
                  </a:lnTo>
                  <a:lnTo>
                    <a:pt x="723988" y="44627"/>
                  </a:lnTo>
                  <a:lnTo>
                    <a:pt x="723912" y="44500"/>
                  </a:lnTo>
                  <a:lnTo>
                    <a:pt x="723836" y="44246"/>
                  </a:lnTo>
                  <a:lnTo>
                    <a:pt x="723519" y="44881"/>
                  </a:lnTo>
                  <a:lnTo>
                    <a:pt x="723366" y="44500"/>
                  </a:lnTo>
                  <a:lnTo>
                    <a:pt x="723049" y="44627"/>
                  </a:lnTo>
                  <a:lnTo>
                    <a:pt x="723112" y="44500"/>
                  </a:lnTo>
                  <a:lnTo>
                    <a:pt x="723163" y="44373"/>
                  </a:lnTo>
                  <a:lnTo>
                    <a:pt x="723214" y="44246"/>
                  </a:lnTo>
                  <a:lnTo>
                    <a:pt x="723519" y="43865"/>
                  </a:lnTo>
                  <a:lnTo>
                    <a:pt x="723366" y="43865"/>
                  </a:lnTo>
                  <a:lnTo>
                    <a:pt x="723049" y="44246"/>
                  </a:lnTo>
                  <a:lnTo>
                    <a:pt x="723099" y="44119"/>
                  </a:lnTo>
                  <a:lnTo>
                    <a:pt x="723049" y="43611"/>
                  </a:lnTo>
                  <a:lnTo>
                    <a:pt x="722591" y="44119"/>
                  </a:lnTo>
                  <a:lnTo>
                    <a:pt x="722439" y="43611"/>
                  </a:lnTo>
                  <a:lnTo>
                    <a:pt x="722274" y="43738"/>
                  </a:lnTo>
                  <a:lnTo>
                    <a:pt x="722122" y="44119"/>
                  </a:lnTo>
                  <a:lnTo>
                    <a:pt x="722033" y="44246"/>
                  </a:lnTo>
                  <a:lnTo>
                    <a:pt x="721969" y="44373"/>
                  </a:lnTo>
                  <a:lnTo>
                    <a:pt x="721817" y="44373"/>
                  </a:lnTo>
                  <a:lnTo>
                    <a:pt x="722071" y="44157"/>
                  </a:lnTo>
                  <a:lnTo>
                    <a:pt x="722122" y="43738"/>
                  </a:lnTo>
                  <a:lnTo>
                    <a:pt x="721817" y="44246"/>
                  </a:lnTo>
                  <a:lnTo>
                    <a:pt x="721969" y="43611"/>
                  </a:lnTo>
                  <a:lnTo>
                    <a:pt x="722122" y="43738"/>
                  </a:lnTo>
                  <a:lnTo>
                    <a:pt x="722083" y="43611"/>
                  </a:lnTo>
                  <a:lnTo>
                    <a:pt x="721982" y="43268"/>
                  </a:lnTo>
                  <a:lnTo>
                    <a:pt x="721817" y="43611"/>
                  </a:lnTo>
                  <a:lnTo>
                    <a:pt x="721499" y="43484"/>
                  </a:lnTo>
                  <a:lnTo>
                    <a:pt x="721715" y="43230"/>
                  </a:lnTo>
                  <a:lnTo>
                    <a:pt x="721817" y="42976"/>
                  </a:lnTo>
                  <a:lnTo>
                    <a:pt x="721817" y="42849"/>
                  </a:lnTo>
                  <a:lnTo>
                    <a:pt x="721664" y="42976"/>
                  </a:lnTo>
                  <a:lnTo>
                    <a:pt x="721664" y="42722"/>
                  </a:lnTo>
                  <a:lnTo>
                    <a:pt x="721347" y="43230"/>
                  </a:lnTo>
                  <a:lnTo>
                    <a:pt x="721448" y="42976"/>
                  </a:lnTo>
                  <a:lnTo>
                    <a:pt x="721499" y="42849"/>
                  </a:lnTo>
                  <a:lnTo>
                    <a:pt x="721194" y="42976"/>
                  </a:lnTo>
                  <a:lnTo>
                    <a:pt x="720877" y="42468"/>
                  </a:lnTo>
                  <a:lnTo>
                    <a:pt x="720763" y="42976"/>
                  </a:lnTo>
                  <a:lnTo>
                    <a:pt x="720661" y="43268"/>
                  </a:lnTo>
                  <a:lnTo>
                    <a:pt x="720102" y="43611"/>
                  </a:lnTo>
                  <a:lnTo>
                    <a:pt x="720102" y="42976"/>
                  </a:lnTo>
                  <a:lnTo>
                    <a:pt x="720102" y="42849"/>
                  </a:lnTo>
                  <a:lnTo>
                    <a:pt x="720102" y="42468"/>
                  </a:lnTo>
                  <a:lnTo>
                    <a:pt x="719645" y="42468"/>
                  </a:lnTo>
                  <a:lnTo>
                    <a:pt x="719645" y="42341"/>
                  </a:lnTo>
                  <a:lnTo>
                    <a:pt x="719328" y="42468"/>
                  </a:lnTo>
                  <a:lnTo>
                    <a:pt x="719175" y="42214"/>
                  </a:lnTo>
                  <a:lnTo>
                    <a:pt x="718870" y="42468"/>
                  </a:lnTo>
                  <a:lnTo>
                    <a:pt x="718870" y="42087"/>
                  </a:lnTo>
                  <a:lnTo>
                    <a:pt x="719023" y="41833"/>
                  </a:lnTo>
                  <a:lnTo>
                    <a:pt x="718705" y="41833"/>
                  </a:lnTo>
                  <a:lnTo>
                    <a:pt x="718553" y="42214"/>
                  </a:lnTo>
                  <a:lnTo>
                    <a:pt x="718553" y="41706"/>
                  </a:lnTo>
                  <a:lnTo>
                    <a:pt x="718870" y="41579"/>
                  </a:lnTo>
                  <a:lnTo>
                    <a:pt x="718781" y="41452"/>
                  </a:lnTo>
                  <a:lnTo>
                    <a:pt x="718705" y="40944"/>
                  </a:lnTo>
                  <a:lnTo>
                    <a:pt x="718248" y="41452"/>
                  </a:lnTo>
                  <a:lnTo>
                    <a:pt x="718324" y="41325"/>
                  </a:lnTo>
                  <a:lnTo>
                    <a:pt x="718553" y="40944"/>
                  </a:lnTo>
                  <a:lnTo>
                    <a:pt x="718248" y="40817"/>
                  </a:lnTo>
                  <a:lnTo>
                    <a:pt x="718248" y="41325"/>
                  </a:lnTo>
                  <a:lnTo>
                    <a:pt x="718096" y="41135"/>
                  </a:lnTo>
                  <a:lnTo>
                    <a:pt x="718032" y="40817"/>
                  </a:lnTo>
                  <a:lnTo>
                    <a:pt x="718146" y="40690"/>
                  </a:lnTo>
                  <a:lnTo>
                    <a:pt x="718210" y="40309"/>
                  </a:lnTo>
                  <a:lnTo>
                    <a:pt x="718096" y="39547"/>
                  </a:lnTo>
                  <a:lnTo>
                    <a:pt x="716851" y="41325"/>
                  </a:lnTo>
                  <a:lnTo>
                    <a:pt x="716876" y="41071"/>
                  </a:lnTo>
                  <a:lnTo>
                    <a:pt x="716889" y="40944"/>
                  </a:lnTo>
                  <a:lnTo>
                    <a:pt x="716902" y="40817"/>
                  </a:lnTo>
                  <a:lnTo>
                    <a:pt x="716915" y="40690"/>
                  </a:lnTo>
                  <a:lnTo>
                    <a:pt x="716724" y="40589"/>
                  </a:lnTo>
                  <a:lnTo>
                    <a:pt x="716699" y="40182"/>
                  </a:lnTo>
                  <a:lnTo>
                    <a:pt x="716800" y="39420"/>
                  </a:lnTo>
                  <a:lnTo>
                    <a:pt x="716699" y="39166"/>
                  </a:lnTo>
                  <a:lnTo>
                    <a:pt x="716076" y="40182"/>
                  </a:lnTo>
                  <a:lnTo>
                    <a:pt x="715911" y="39928"/>
                  </a:lnTo>
                  <a:lnTo>
                    <a:pt x="715797" y="40309"/>
                  </a:lnTo>
                  <a:lnTo>
                    <a:pt x="715606" y="40690"/>
                  </a:lnTo>
                  <a:lnTo>
                    <a:pt x="715302" y="40817"/>
                  </a:lnTo>
                  <a:lnTo>
                    <a:pt x="715225" y="40309"/>
                  </a:lnTo>
                  <a:lnTo>
                    <a:pt x="715276" y="40182"/>
                  </a:lnTo>
                  <a:lnTo>
                    <a:pt x="715454" y="39674"/>
                  </a:lnTo>
                  <a:lnTo>
                    <a:pt x="715759" y="39547"/>
                  </a:lnTo>
                  <a:lnTo>
                    <a:pt x="715759" y="39420"/>
                  </a:lnTo>
                  <a:lnTo>
                    <a:pt x="715606" y="39293"/>
                  </a:lnTo>
                  <a:lnTo>
                    <a:pt x="715606" y="39420"/>
                  </a:lnTo>
                  <a:lnTo>
                    <a:pt x="715568" y="39293"/>
                  </a:lnTo>
                  <a:lnTo>
                    <a:pt x="715530" y="39166"/>
                  </a:lnTo>
                  <a:lnTo>
                    <a:pt x="715454" y="38912"/>
                  </a:lnTo>
                  <a:lnTo>
                    <a:pt x="715137" y="39166"/>
                  </a:lnTo>
                  <a:lnTo>
                    <a:pt x="714984" y="38785"/>
                  </a:lnTo>
                  <a:lnTo>
                    <a:pt x="714832" y="39293"/>
                  </a:lnTo>
                  <a:lnTo>
                    <a:pt x="714679" y="38658"/>
                  </a:lnTo>
                  <a:lnTo>
                    <a:pt x="714527" y="39547"/>
                  </a:lnTo>
                  <a:lnTo>
                    <a:pt x="714209" y="39420"/>
                  </a:lnTo>
                  <a:lnTo>
                    <a:pt x="714209" y="39166"/>
                  </a:lnTo>
                  <a:lnTo>
                    <a:pt x="714565" y="38785"/>
                  </a:lnTo>
                  <a:lnTo>
                    <a:pt x="714679" y="38658"/>
                  </a:lnTo>
                  <a:lnTo>
                    <a:pt x="714209" y="38785"/>
                  </a:lnTo>
                  <a:lnTo>
                    <a:pt x="714209" y="38531"/>
                  </a:lnTo>
                  <a:lnTo>
                    <a:pt x="714413" y="38277"/>
                  </a:lnTo>
                  <a:lnTo>
                    <a:pt x="714209" y="38277"/>
                  </a:lnTo>
                  <a:lnTo>
                    <a:pt x="714209" y="37896"/>
                  </a:lnTo>
                  <a:lnTo>
                    <a:pt x="714209" y="37388"/>
                  </a:lnTo>
                  <a:lnTo>
                    <a:pt x="714057" y="37896"/>
                  </a:lnTo>
                  <a:lnTo>
                    <a:pt x="714057" y="37388"/>
                  </a:lnTo>
                  <a:lnTo>
                    <a:pt x="713740" y="37769"/>
                  </a:lnTo>
                  <a:lnTo>
                    <a:pt x="713676" y="38201"/>
                  </a:lnTo>
                  <a:lnTo>
                    <a:pt x="713282" y="38531"/>
                  </a:lnTo>
                  <a:lnTo>
                    <a:pt x="713282" y="38150"/>
                  </a:lnTo>
                  <a:lnTo>
                    <a:pt x="712965" y="38531"/>
                  </a:lnTo>
                  <a:lnTo>
                    <a:pt x="713079" y="38150"/>
                  </a:lnTo>
                  <a:lnTo>
                    <a:pt x="713130" y="38023"/>
                  </a:lnTo>
                  <a:lnTo>
                    <a:pt x="713282" y="38150"/>
                  </a:lnTo>
                  <a:lnTo>
                    <a:pt x="713435" y="38277"/>
                  </a:lnTo>
                  <a:lnTo>
                    <a:pt x="713435" y="38023"/>
                  </a:lnTo>
                  <a:lnTo>
                    <a:pt x="713435" y="37769"/>
                  </a:lnTo>
                  <a:lnTo>
                    <a:pt x="713435" y="37388"/>
                  </a:lnTo>
                  <a:lnTo>
                    <a:pt x="713587" y="37388"/>
                  </a:lnTo>
                  <a:lnTo>
                    <a:pt x="713587" y="36626"/>
                  </a:lnTo>
                  <a:lnTo>
                    <a:pt x="713130" y="37769"/>
                  </a:lnTo>
                  <a:lnTo>
                    <a:pt x="712812" y="37515"/>
                  </a:lnTo>
                  <a:lnTo>
                    <a:pt x="712508" y="37769"/>
                  </a:lnTo>
                  <a:lnTo>
                    <a:pt x="712508" y="37388"/>
                  </a:lnTo>
                  <a:lnTo>
                    <a:pt x="712190" y="37769"/>
                  </a:lnTo>
                  <a:lnTo>
                    <a:pt x="712101" y="38036"/>
                  </a:lnTo>
                  <a:lnTo>
                    <a:pt x="711771" y="38036"/>
                  </a:lnTo>
                  <a:lnTo>
                    <a:pt x="711568" y="38277"/>
                  </a:lnTo>
                  <a:lnTo>
                    <a:pt x="711606" y="38150"/>
                  </a:lnTo>
                  <a:lnTo>
                    <a:pt x="711682" y="37896"/>
                  </a:lnTo>
                  <a:lnTo>
                    <a:pt x="711809" y="37388"/>
                  </a:lnTo>
                  <a:lnTo>
                    <a:pt x="711885" y="37134"/>
                  </a:lnTo>
                  <a:lnTo>
                    <a:pt x="711415" y="37388"/>
                  </a:lnTo>
                  <a:lnTo>
                    <a:pt x="711568" y="37134"/>
                  </a:lnTo>
                  <a:lnTo>
                    <a:pt x="711733" y="36626"/>
                  </a:lnTo>
                  <a:lnTo>
                    <a:pt x="711263" y="36753"/>
                  </a:lnTo>
                  <a:lnTo>
                    <a:pt x="711415" y="36753"/>
                  </a:lnTo>
                  <a:lnTo>
                    <a:pt x="711263" y="36880"/>
                  </a:lnTo>
                  <a:lnTo>
                    <a:pt x="711263" y="37261"/>
                  </a:lnTo>
                  <a:lnTo>
                    <a:pt x="711111" y="37388"/>
                  </a:lnTo>
                  <a:lnTo>
                    <a:pt x="711034" y="37515"/>
                  </a:lnTo>
                  <a:lnTo>
                    <a:pt x="710946" y="37896"/>
                  </a:lnTo>
                  <a:lnTo>
                    <a:pt x="710946" y="37515"/>
                  </a:lnTo>
                  <a:lnTo>
                    <a:pt x="711060" y="37388"/>
                  </a:lnTo>
                  <a:lnTo>
                    <a:pt x="711085" y="37261"/>
                  </a:lnTo>
                  <a:lnTo>
                    <a:pt x="711263" y="37261"/>
                  </a:lnTo>
                  <a:lnTo>
                    <a:pt x="711263" y="36880"/>
                  </a:lnTo>
                  <a:lnTo>
                    <a:pt x="710793" y="37261"/>
                  </a:lnTo>
                  <a:lnTo>
                    <a:pt x="710996" y="37261"/>
                  </a:lnTo>
                  <a:lnTo>
                    <a:pt x="710882" y="37388"/>
                  </a:lnTo>
                  <a:lnTo>
                    <a:pt x="710336" y="38023"/>
                  </a:lnTo>
                  <a:lnTo>
                    <a:pt x="710336" y="37896"/>
                  </a:lnTo>
                  <a:lnTo>
                    <a:pt x="710336" y="37769"/>
                  </a:lnTo>
                  <a:lnTo>
                    <a:pt x="710425" y="37261"/>
                  </a:lnTo>
                  <a:lnTo>
                    <a:pt x="710514" y="37134"/>
                  </a:lnTo>
                  <a:lnTo>
                    <a:pt x="710780" y="36753"/>
                  </a:lnTo>
                  <a:lnTo>
                    <a:pt x="710869" y="36626"/>
                  </a:lnTo>
                  <a:lnTo>
                    <a:pt x="710920" y="36372"/>
                  </a:lnTo>
                  <a:lnTo>
                    <a:pt x="710793" y="35864"/>
                  </a:lnTo>
                  <a:lnTo>
                    <a:pt x="710018" y="36626"/>
                  </a:lnTo>
                  <a:lnTo>
                    <a:pt x="709866" y="36118"/>
                  </a:lnTo>
                  <a:lnTo>
                    <a:pt x="709777" y="36576"/>
                  </a:lnTo>
                  <a:lnTo>
                    <a:pt x="709561" y="36753"/>
                  </a:lnTo>
                  <a:lnTo>
                    <a:pt x="709561" y="36499"/>
                  </a:lnTo>
                  <a:lnTo>
                    <a:pt x="709561" y="36372"/>
                  </a:lnTo>
                  <a:lnTo>
                    <a:pt x="709396" y="36499"/>
                  </a:lnTo>
                  <a:lnTo>
                    <a:pt x="709561" y="36118"/>
                  </a:lnTo>
                  <a:lnTo>
                    <a:pt x="709561" y="35991"/>
                  </a:lnTo>
                  <a:lnTo>
                    <a:pt x="709561" y="35737"/>
                  </a:lnTo>
                  <a:lnTo>
                    <a:pt x="709396" y="35991"/>
                  </a:lnTo>
                  <a:lnTo>
                    <a:pt x="709244" y="35483"/>
                  </a:lnTo>
                  <a:lnTo>
                    <a:pt x="708939" y="36118"/>
                  </a:lnTo>
                  <a:lnTo>
                    <a:pt x="708939" y="35737"/>
                  </a:lnTo>
                  <a:lnTo>
                    <a:pt x="708621" y="35356"/>
                  </a:lnTo>
                  <a:lnTo>
                    <a:pt x="707999" y="36499"/>
                  </a:lnTo>
                  <a:lnTo>
                    <a:pt x="707898" y="36372"/>
                  </a:lnTo>
                  <a:lnTo>
                    <a:pt x="707694" y="36118"/>
                  </a:lnTo>
                  <a:lnTo>
                    <a:pt x="707999" y="35864"/>
                  </a:lnTo>
                  <a:lnTo>
                    <a:pt x="707999" y="35483"/>
                  </a:lnTo>
                  <a:lnTo>
                    <a:pt x="708164" y="35445"/>
                  </a:lnTo>
                  <a:lnTo>
                    <a:pt x="708469" y="35356"/>
                  </a:lnTo>
                  <a:lnTo>
                    <a:pt x="708164" y="35229"/>
                  </a:lnTo>
                  <a:lnTo>
                    <a:pt x="707847" y="35483"/>
                  </a:lnTo>
                  <a:lnTo>
                    <a:pt x="707694" y="35483"/>
                  </a:lnTo>
                  <a:lnTo>
                    <a:pt x="707542" y="35356"/>
                  </a:lnTo>
                  <a:lnTo>
                    <a:pt x="707542" y="35483"/>
                  </a:lnTo>
                  <a:lnTo>
                    <a:pt x="707224" y="35737"/>
                  </a:lnTo>
                  <a:lnTo>
                    <a:pt x="706920" y="35864"/>
                  </a:lnTo>
                  <a:lnTo>
                    <a:pt x="706767" y="36372"/>
                  </a:lnTo>
                  <a:lnTo>
                    <a:pt x="707072" y="35102"/>
                  </a:lnTo>
                  <a:lnTo>
                    <a:pt x="705827" y="35991"/>
                  </a:lnTo>
                  <a:lnTo>
                    <a:pt x="705993" y="34975"/>
                  </a:lnTo>
                  <a:lnTo>
                    <a:pt x="705053" y="34975"/>
                  </a:lnTo>
                  <a:lnTo>
                    <a:pt x="705205" y="34721"/>
                  </a:lnTo>
                  <a:lnTo>
                    <a:pt x="705053" y="34340"/>
                  </a:lnTo>
                  <a:lnTo>
                    <a:pt x="704596" y="35737"/>
                  </a:lnTo>
                  <a:lnTo>
                    <a:pt x="704507" y="35483"/>
                  </a:lnTo>
                  <a:lnTo>
                    <a:pt x="704430" y="35102"/>
                  </a:lnTo>
                  <a:lnTo>
                    <a:pt x="704430" y="34594"/>
                  </a:lnTo>
                  <a:lnTo>
                    <a:pt x="704748" y="35102"/>
                  </a:lnTo>
                  <a:lnTo>
                    <a:pt x="704799" y="34594"/>
                  </a:lnTo>
                  <a:lnTo>
                    <a:pt x="705205" y="33578"/>
                  </a:lnTo>
                  <a:lnTo>
                    <a:pt x="704126" y="34721"/>
                  </a:lnTo>
                  <a:lnTo>
                    <a:pt x="704151" y="34594"/>
                  </a:lnTo>
                  <a:lnTo>
                    <a:pt x="704227" y="34213"/>
                  </a:lnTo>
                  <a:lnTo>
                    <a:pt x="704278" y="33959"/>
                  </a:lnTo>
                  <a:lnTo>
                    <a:pt x="704430" y="33959"/>
                  </a:lnTo>
                  <a:lnTo>
                    <a:pt x="704430" y="33578"/>
                  </a:lnTo>
                  <a:lnTo>
                    <a:pt x="703821" y="34213"/>
                  </a:lnTo>
                  <a:lnTo>
                    <a:pt x="703580" y="34023"/>
                  </a:lnTo>
                  <a:lnTo>
                    <a:pt x="703503" y="33832"/>
                  </a:lnTo>
                  <a:lnTo>
                    <a:pt x="703033" y="34340"/>
                  </a:lnTo>
                  <a:lnTo>
                    <a:pt x="702576" y="34467"/>
                  </a:lnTo>
                  <a:lnTo>
                    <a:pt x="702449" y="34467"/>
                  </a:lnTo>
                  <a:lnTo>
                    <a:pt x="702424" y="34594"/>
                  </a:lnTo>
                  <a:lnTo>
                    <a:pt x="702106" y="34594"/>
                  </a:lnTo>
                  <a:lnTo>
                    <a:pt x="702106" y="34340"/>
                  </a:lnTo>
                  <a:lnTo>
                    <a:pt x="702056" y="33705"/>
                  </a:lnTo>
                  <a:lnTo>
                    <a:pt x="702106" y="33578"/>
                  </a:lnTo>
                  <a:lnTo>
                    <a:pt x="702424" y="33578"/>
                  </a:lnTo>
                  <a:lnTo>
                    <a:pt x="702513" y="33197"/>
                  </a:lnTo>
                  <a:lnTo>
                    <a:pt x="702576" y="32943"/>
                  </a:lnTo>
                  <a:lnTo>
                    <a:pt x="702106" y="33197"/>
                  </a:lnTo>
                  <a:lnTo>
                    <a:pt x="702106" y="33070"/>
                  </a:lnTo>
                  <a:lnTo>
                    <a:pt x="701802" y="32943"/>
                  </a:lnTo>
                  <a:lnTo>
                    <a:pt x="701484" y="33705"/>
                  </a:lnTo>
                  <a:lnTo>
                    <a:pt x="701179" y="33578"/>
                  </a:lnTo>
                  <a:lnTo>
                    <a:pt x="701027" y="33705"/>
                  </a:lnTo>
                  <a:lnTo>
                    <a:pt x="700557" y="34340"/>
                  </a:lnTo>
                  <a:lnTo>
                    <a:pt x="700608" y="34213"/>
                  </a:lnTo>
                  <a:lnTo>
                    <a:pt x="700811" y="33705"/>
                  </a:lnTo>
                  <a:lnTo>
                    <a:pt x="701027" y="33197"/>
                  </a:lnTo>
                  <a:lnTo>
                    <a:pt x="700557" y="33705"/>
                  </a:lnTo>
                  <a:lnTo>
                    <a:pt x="700608" y="33578"/>
                  </a:lnTo>
                  <a:lnTo>
                    <a:pt x="700862" y="32943"/>
                  </a:lnTo>
                  <a:lnTo>
                    <a:pt x="700557" y="33070"/>
                  </a:lnTo>
                  <a:lnTo>
                    <a:pt x="700087" y="33324"/>
                  </a:lnTo>
                  <a:lnTo>
                    <a:pt x="699782" y="33578"/>
                  </a:lnTo>
                  <a:lnTo>
                    <a:pt x="699935" y="33324"/>
                  </a:lnTo>
                  <a:lnTo>
                    <a:pt x="700087" y="33070"/>
                  </a:lnTo>
                  <a:lnTo>
                    <a:pt x="699935" y="33197"/>
                  </a:lnTo>
                  <a:lnTo>
                    <a:pt x="699630" y="33324"/>
                  </a:lnTo>
                  <a:lnTo>
                    <a:pt x="699312" y="33324"/>
                  </a:lnTo>
                  <a:lnTo>
                    <a:pt x="699541" y="32816"/>
                  </a:lnTo>
                  <a:lnTo>
                    <a:pt x="699655" y="32562"/>
                  </a:lnTo>
                  <a:lnTo>
                    <a:pt x="699935" y="31927"/>
                  </a:lnTo>
                  <a:lnTo>
                    <a:pt x="698690" y="32562"/>
                  </a:lnTo>
                  <a:lnTo>
                    <a:pt x="698728" y="32435"/>
                  </a:lnTo>
                  <a:lnTo>
                    <a:pt x="698766" y="32308"/>
                  </a:lnTo>
                  <a:lnTo>
                    <a:pt x="698893" y="31927"/>
                  </a:lnTo>
                  <a:lnTo>
                    <a:pt x="698931" y="31800"/>
                  </a:lnTo>
                  <a:lnTo>
                    <a:pt x="699008" y="31546"/>
                  </a:lnTo>
                  <a:lnTo>
                    <a:pt x="698233" y="31800"/>
                  </a:lnTo>
                  <a:lnTo>
                    <a:pt x="698068" y="30911"/>
                  </a:lnTo>
                  <a:lnTo>
                    <a:pt x="697458" y="30784"/>
                  </a:lnTo>
                  <a:lnTo>
                    <a:pt x="697293" y="31927"/>
                  </a:lnTo>
                  <a:lnTo>
                    <a:pt x="697293" y="31800"/>
                  </a:lnTo>
                  <a:lnTo>
                    <a:pt x="697293" y="30784"/>
                  </a:lnTo>
                  <a:lnTo>
                    <a:pt x="696836" y="31800"/>
                  </a:lnTo>
                  <a:lnTo>
                    <a:pt x="696671" y="31800"/>
                  </a:lnTo>
                  <a:lnTo>
                    <a:pt x="696607" y="31419"/>
                  </a:lnTo>
                  <a:lnTo>
                    <a:pt x="696518" y="30530"/>
                  </a:lnTo>
                  <a:lnTo>
                    <a:pt x="696671" y="30784"/>
                  </a:lnTo>
                  <a:lnTo>
                    <a:pt x="696785" y="30530"/>
                  </a:lnTo>
                  <a:lnTo>
                    <a:pt x="696836" y="30403"/>
                  </a:lnTo>
                  <a:lnTo>
                    <a:pt x="696518" y="30276"/>
                  </a:lnTo>
                  <a:lnTo>
                    <a:pt x="696671" y="30149"/>
                  </a:lnTo>
                  <a:lnTo>
                    <a:pt x="696836" y="30022"/>
                  </a:lnTo>
                  <a:lnTo>
                    <a:pt x="696836" y="29514"/>
                  </a:lnTo>
                  <a:lnTo>
                    <a:pt x="696671" y="30022"/>
                  </a:lnTo>
                  <a:lnTo>
                    <a:pt x="696518" y="30149"/>
                  </a:lnTo>
                  <a:lnTo>
                    <a:pt x="696366" y="29768"/>
                  </a:lnTo>
                  <a:lnTo>
                    <a:pt x="696366" y="30403"/>
                  </a:lnTo>
                  <a:lnTo>
                    <a:pt x="695744" y="30911"/>
                  </a:lnTo>
                  <a:lnTo>
                    <a:pt x="696010" y="30276"/>
                  </a:lnTo>
                  <a:lnTo>
                    <a:pt x="696061" y="30149"/>
                  </a:lnTo>
                  <a:lnTo>
                    <a:pt x="696214" y="29768"/>
                  </a:lnTo>
                  <a:lnTo>
                    <a:pt x="696366" y="29387"/>
                  </a:lnTo>
                  <a:lnTo>
                    <a:pt x="695744" y="29768"/>
                  </a:lnTo>
                  <a:lnTo>
                    <a:pt x="695896" y="29641"/>
                  </a:lnTo>
                  <a:lnTo>
                    <a:pt x="696061" y="29514"/>
                  </a:lnTo>
                  <a:lnTo>
                    <a:pt x="695744" y="29641"/>
                  </a:lnTo>
                  <a:lnTo>
                    <a:pt x="695121" y="29260"/>
                  </a:lnTo>
                  <a:lnTo>
                    <a:pt x="694664" y="30149"/>
                  </a:lnTo>
                  <a:lnTo>
                    <a:pt x="694817" y="29514"/>
                  </a:lnTo>
                  <a:lnTo>
                    <a:pt x="694347" y="29260"/>
                  </a:lnTo>
                  <a:lnTo>
                    <a:pt x="693420" y="30149"/>
                  </a:lnTo>
                  <a:lnTo>
                    <a:pt x="693343" y="29768"/>
                  </a:lnTo>
                  <a:lnTo>
                    <a:pt x="693318" y="29641"/>
                  </a:lnTo>
                  <a:lnTo>
                    <a:pt x="693293" y="29514"/>
                  </a:lnTo>
                  <a:lnTo>
                    <a:pt x="693267" y="29006"/>
                  </a:lnTo>
                  <a:lnTo>
                    <a:pt x="692950" y="29514"/>
                  </a:lnTo>
                  <a:lnTo>
                    <a:pt x="692950" y="29387"/>
                  </a:lnTo>
                  <a:lnTo>
                    <a:pt x="693102" y="28879"/>
                  </a:lnTo>
                  <a:lnTo>
                    <a:pt x="692645" y="29387"/>
                  </a:lnTo>
                  <a:lnTo>
                    <a:pt x="692492" y="29006"/>
                  </a:lnTo>
                  <a:lnTo>
                    <a:pt x="692797" y="28879"/>
                  </a:lnTo>
                  <a:lnTo>
                    <a:pt x="692327" y="28244"/>
                  </a:lnTo>
                  <a:lnTo>
                    <a:pt x="691718" y="29387"/>
                  </a:lnTo>
                  <a:lnTo>
                    <a:pt x="691248" y="29387"/>
                  </a:lnTo>
                  <a:lnTo>
                    <a:pt x="691502" y="28752"/>
                  </a:lnTo>
                  <a:lnTo>
                    <a:pt x="691553" y="28625"/>
                  </a:lnTo>
                  <a:lnTo>
                    <a:pt x="691400" y="28371"/>
                  </a:lnTo>
                  <a:lnTo>
                    <a:pt x="691197" y="28079"/>
                  </a:lnTo>
                  <a:lnTo>
                    <a:pt x="691095" y="27863"/>
                  </a:lnTo>
                  <a:lnTo>
                    <a:pt x="690473" y="27482"/>
                  </a:lnTo>
                  <a:lnTo>
                    <a:pt x="689851" y="28117"/>
                  </a:lnTo>
                  <a:lnTo>
                    <a:pt x="689229" y="28244"/>
                  </a:lnTo>
                  <a:lnTo>
                    <a:pt x="689229" y="27990"/>
                  </a:lnTo>
                  <a:lnTo>
                    <a:pt x="689229" y="27863"/>
                  </a:lnTo>
                  <a:lnTo>
                    <a:pt x="689229" y="27355"/>
                  </a:lnTo>
                  <a:lnTo>
                    <a:pt x="689229" y="27228"/>
                  </a:lnTo>
                  <a:lnTo>
                    <a:pt x="688301" y="27355"/>
                  </a:lnTo>
                  <a:lnTo>
                    <a:pt x="687832" y="26720"/>
                  </a:lnTo>
                  <a:lnTo>
                    <a:pt x="687527" y="27355"/>
                  </a:lnTo>
                  <a:lnTo>
                    <a:pt x="687527" y="27228"/>
                  </a:lnTo>
                  <a:lnTo>
                    <a:pt x="687057" y="27863"/>
                  </a:lnTo>
                  <a:lnTo>
                    <a:pt x="687120" y="27482"/>
                  </a:lnTo>
                  <a:lnTo>
                    <a:pt x="687146" y="27355"/>
                  </a:lnTo>
                  <a:lnTo>
                    <a:pt x="687209" y="26974"/>
                  </a:lnTo>
                  <a:lnTo>
                    <a:pt x="687362" y="26974"/>
                  </a:lnTo>
                  <a:lnTo>
                    <a:pt x="687362" y="26466"/>
                  </a:lnTo>
                  <a:lnTo>
                    <a:pt x="687362" y="26212"/>
                  </a:lnTo>
                  <a:lnTo>
                    <a:pt x="687057" y="26466"/>
                  </a:lnTo>
                  <a:lnTo>
                    <a:pt x="686904" y="26212"/>
                  </a:lnTo>
                  <a:lnTo>
                    <a:pt x="686587" y="27355"/>
                  </a:lnTo>
                  <a:lnTo>
                    <a:pt x="686435" y="25450"/>
                  </a:lnTo>
                  <a:lnTo>
                    <a:pt x="685038" y="27482"/>
                  </a:lnTo>
                  <a:lnTo>
                    <a:pt x="685038" y="27355"/>
                  </a:lnTo>
                  <a:lnTo>
                    <a:pt x="685038" y="27228"/>
                  </a:lnTo>
                  <a:lnTo>
                    <a:pt x="685038" y="26974"/>
                  </a:lnTo>
                  <a:lnTo>
                    <a:pt x="685038" y="26593"/>
                  </a:lnTo>
                  <a:lnTo>
                    <a:pt x="685038" y="26085"/>
                  </a:lnTo>
                  <a:lnTo>
                    <a:pt x="684580" y="26593"/>
                  </a:lnTo>
                  <a:lnTo>
                    <a:pt x="684517" y="26035"/>
                  </a:lnTo>
                  <a:lnTo>
                    <a:pt x="684263" y="25831"/>
                  </a:lnTo>
                  <a:lnTo>
                    <a:pt x="683641" y="25831"/>
                  </a:lnTo>
                  <a:lnTo>
                    <a:pt x="683793" y="25450"/>
                  </a:lnTo>
                  <a:lnTo>
                    <a:pt x="683488" y="25323"/>
                  </a:lnTo>
                  <a:lnTo>
                    <a:pt x="683183" y="26974"/>
                  </a:lnTo>
                  <a:lnTo>
                    <a:pt x="682866" y="26974"/>
                  </a:lnTo>
                  <a:lnTo>
                    <a:pt x="682891" y="26847"/>
                  </a:lnTo>
                  <a:lnTo>
                    <a:pt x="682917" y="26720"/>
                  </a:lnTo>
                  <a:lnTo>
                    <a:pt x="683006" y="26212"/>
                  </a:lnTo>
                  <a:lnTo>
                    <a:pt x="683018" y="26085"/>
                  </a:lnTo>
                  <a:lnTo>
                    <a:pt x="682561" y="26085"/>
                  </a:lnTo>
                  <a:lnTo>
                    <a:pt x="682510" y="25958"/>
                  </a:lnTo>
                  <a:lnTo>
                    <a:pt x="682244" y="25323"/>
                  </a:lnTo>
                  <a:lnTo>
                    <a:pt x="681621" y="25958"/>
                  </a:lnTo>
                  <a:lnTo>
                    <a:pt x="681786" y="25577"/>
                  </a:lnTo>
                  <a:lnTo>
                    <a:pt x="681621" y="25577"/>
                  </a:lnTo>
                  <a:lnTo>
                    <a:pt x="681012" y="25069"/>
                  </a:lnTo>
                  <a:lnTo>
                    <a:pt x="681012" y="25323"/>
                  </a:lnTo>
                  <a:lnTo>
                    <a:pt x="680542" y="25958"/>
                  </a:lnTo>
                  <a:lnTo>
                    <a:pt x="680224" y="26212"/>
                  </a:lnTo>
                  <a:lnTo>
                    <a:pt x="680224" y="25831"/>
                  </a:lnTo>
                  <a:lnTo>
                    <a:pt x="680046" y="26212"/>
                  </a:lnTo>
                  <a:lnTo>
                    <a:pt x="679919" y="26593"/>
                  </a:lnTo>
                  <a:lnTo>
                    <a:pt x="679615" y="26720"/>
                  </a:lnTo>
                  <a:lnTo>
                    <a:pt x="679665" y="26352"/>
                  </a:lnTo>
                  <a:lnTo>
                    <a:pt x="679450" y="26085"/>
                  </a:lnTo>
                  <a:lnTo>
                    <a:pt x="679450" y="26847"/>
                  </a:lnTo>
                  <a:lnTo>
                    <a:pt x="679145" y="26593"/>
                  </a:lnTo>
                  <a:lnTo>
                    <a:pt x="679297" y="26212"/>
                  </a:lnTo>
                  <a:lnTo>
                    <a:pt x="679145" y="26212"/>
                  </a:lnTo>
                  <a:lnTo>
                    <a:pt x="679069" y="26593"/>
                  </a:lnTo>
                  <a:lnTo>
                    <a:pt x="678827" y="26974"/>
                  </a:lnTo>
                  <a:lnTo>
                    <a:pt x="678726" y="26847"/>
                  </a:lnTo>
                  <a:lnTo>
                    <a:pt x="678624" y="26720"/>
                  </a:lnTo>
                  <a:lnTo>
                    <a:pt x="678522" y="26466"/>
                  </a:lnTo>
                  <a:lnTo>
                    <a:pt x="678370" y="26720"/>
                  </a:lnTo>
                  <a:lnTo>
                    <a:pt x="678218" y="26593"/>
                  </a:lnTo>
                  <a:lnTo>
                    <a:pt x="678370" y="26212"/>
                  </a:lnTo>
                  <a:lnTo>
                    <a:pt x="678218" y="26085"/>
                  </a:lnTo>
                  <a:lnTo>
                    <a:pt x="677964" y="25882"/>
                  </a:lnTo>
                  <a:lnTo>
                    <a:pt x="677900" y="26085"/>
                  </a:lnTo>
                  <a:lnTo>
                    <a:pt x="677595" y="26847"/>
                  </a:lnTo>
                  <a:lnTo>
                    <a:pt x="677494" y="26466"/>
                  </a:lnTo>
                  <a:lnTo>
                    <a:pt x="677443" y="25958"/>
                  </a:lnTo>
                  <a:lnTo>
                    <a:pt x="677748" y="25958"/>
                  </a:lnTo>
                  <a:lnTo>
                    <a:pt x="677900" y="25831"/>
                  </a:lnTo>
                  <a:lnTo>
                    <a:pt x="678053" y="25577"/>
                  </a:lnTo>
                  <a:lnTo>
                    <a:pt x="677748" y="25450"/>
                  </a:lnTo>
                  <a:lnTo>
                    <a:pt x="678053" y="24688"/>
                  </a:lnTo>
                  <a:lnTo>
                    <a:pt x="677278" y="25958"/>
                  </a:lnTo>
                  <a:lnTo>
                    <a:pt x="677278" y="29006"/>
                  </a:lnTo>
                  <a:lnTo>
                    <a:pt x="677125" y="29006"/>
                  </a:lnTo>
                  <a:lnTo>
                    <a:pt x="677125" y="28752"/>
                  </a:lnTo>
                  <a:lnTo>
                    <a:pt x="677278" y="29006"/>
                  </a:lnTo>
                  <a:lnTo>
                    <a:pt x="677278" y="25958"/>
                  </a:lnTo>
                  <a:lnTo>
                    <a:pt x="677227" y="25831"/>
                  </a:lnTo>
                  <a:lnTo>
                    <a:pt x="677125" y="25450"/>
                  </a:lnTo>
                  <a:lnTo>
                    <a:pt x="676973" y="25450"/>
                  </a:lnTo>
                  <a:lnTo>
                    <a:pt x="676821" y="25323"/>
                  </a:lnTo>
                  <a:lnTo>
                    <a:pt x="676656" y="25323"/>
                  </a:lnTo>
                  <a:lnTo>
                    <a:pt x="676656" y="25196"/>
                  </a:lnTo>
                  <a:lnTo>
                    <a:pt x="676503" y="25196"/>
                  </a:lnTo>
                  <a:lnTo>
                    <a:pt x="676351" y="25069"/>
                  </a:lnTo>
                  <a:lnTo>
                    <a:pt x="676351" y="25450"/>
                  </a:lnTo>
                  <a:lnTo>
                    <a:pt x="676198" y="25450"/>
                  </a:lnTo>
                  <a:lnTo>
                    <a:pt x="676351" y="25958"/>
                  </a:lnTo>
                  <a:lnTo>
                    <a:pt x="676503" y="25958"/>
                  </a:lnTo>
                  <a:lnTo>
                    <a:pt x="676503" y="25831"/>
                  </a:lnTo>
                  <a:lnTo>
                    <a:pt x="676821" y="25831"/>
                  </a:lnTo>
                  <a:lnTo>
                    <a:pt x="676503" y="26466"/>
                  </a:lnTo>
                  <a:lnTo>
                    <a:pt x="676503" y="25958"/>
                  </a:lnTo>
                  <a:lnTo>
                    <a:pt x="676198" y="26847"/>
                  </a:lnTo>
                  <a:lnTo>
                    <a:pt x="676071" y="26212"/>
                  </a:lnTo>
                  <a:lnTo>
                    <a:pt x="675817" y="25450"/>
                  </a:lnTo>
                  <a:lnTo>
                    <a:pt x="675728" y="25196"/>
                  </a:lnTo>
                  <a:lnTo>
                    <a:pt x="675424" y="25450"/>
                  </a:lnTo>
                  <a:lnTo>
                    <a:pt x="674801" y="25196"/>
                  </a:lnTo>
                  <a:lnTo>
                    <a:pt x="674484" y="26212"/>
                  </a:lnTo>
                  <a:lnTo>
                    <a:pt x="674331" y="25831"/>
                  </a:lnTo>
                  <a:lnTo>
                    <a:pt x="674027" y="25577"/>
                  </a:lnTo>
                  <a:lnTo>
                    <a:pt x="673874" y="26212"/>
                  </a:lnTo>
                  <a:lnTo>
                    <a:pt x="673709" y="26085"/>
                  </a:lnTo>
                  <a:lnTo>
                    <a:pt x="673646" y="25882"/>
                  </a:lnTo>
                  <a:lnTo>
                    <a:pt x="674027" y="25577"/>
                  </a:lnTo>
                  <a:lnTo>
                    <a:pt x="673709" y="25577"/>
                  </a:lnTo>
                  <a:lnTo>
                    <a:pt x="673646" y="25323"/>
                  </a:lnTo>
                  <a:lnTo>
                    <a:pt x="673087" y="24307"/>
                  </a:lnTo>
                  <a:lnTo>
                    <a:pt x="672312" y="27228"/>
                  </a:lnTo>
                  <a:lnTo>
                    <a:pt x="672084" y="26593"/>
                  </a:lnTo>
                  <a:lnTo>
                    <a:pt x="671931" y="26212"/>
                  </a:lnTo>
                  <a:lnTo>
                    <a:pt x="671791" y="25831"/>
                  </a:lnTo>
                  <a:lnTo>
                    <a:pt x="671690" y="25577"/>
                  </a:lnTo>
                  <a:lnTo>
                    <a:pt x="671690" y="25831"/>
                  </a:lnTo>
                  <a:lnTo>
                    <a:pt x="670915" y="25069"/>
                  </a:lnTo>
                  <a:lnTo>
                    <a:pt x="669836" y="26212"/>
                  </a:lnTo>
                  <a:lnTo>
                    <a:pt x="669569" y="25958"/>
                  </a:lnTo>
                  <a:lnTo>
                    <a:pt x="668909" y="25323"/>
                  </a:lnTo>
                  <a:lnTo>
                    <a:pt x="668591" y="25196"/>
                  </a:lnTo>
                  <a:lnTo>
                    <a:pt x="668464" y="25882"/>
                  </a:lnTo>
                  <a:lnTo>
                    <a:pt x="668439" y="25323"/>
                  </a:lnTo>
                  <a:lnTo>
                    <a:pt x="668121" y="26085"/>
                  </a:lnTo>
                  <a:lnTo>
                    <a:pt x="667512" y="26593"/>
                  </a:lnTo>
                  <a:lnTo>
                    <a:pt x="667512" y="24561"/>
                  </a:lnTo>
                  <a:lnTo>
                    <a:pt x="667308" y="25120"/>
                  </a:lnTo>
                  <a:lnTo>
                    <a:pt x="667194" y="25831"/>
                  </a:lnTo>
                  <a:lnTo>
                    <a:pt x="666737" y="25958"/>
                  </a:lnTo>
                  <a:lnTo>
                    <a:pt x="666788" y="25831"/>
                  </a:lnTo>
                  <a:lnTo>
                    <a:pt x="666889" y="25577"/>
                  </a:lnTo>
                  <a:lnTo>
                    <a:pt x="666813" y="25704"/>
                  </a:lnTo>
                  <a:lnTo>
                    <a:pt x="666838" y="25577"/>
                  </a:lnTo>
                  <a:lnTo>
                    <a:pt x="666889" y="25450"/>
                  </a:lnTo>
                  <a:lnTo>
                    <a:pt x="666267" y="25958"/>
                  </a:lnTo>
                  <a:lnTo>
                    <a:pt x="666267" y="25831"/>
                  </a:lnTo>
                  <a:lnTo>
                    <a:pt x="666813" y="25120"/>
                  </a:lnTo>
                  <a:lnTo>
                    <a:pt x="665645" y="25831"/>
                  </a:lnTo>
                  <a:lnTo>
                    <a:pt x="665340" y="26085"/>
                  </a:lnTo>
                  <a:lnTo>
                    <a:pt x="665645" y="25958"/>
                  </a:lnTo>
                  <a:lnTo>
                    <a:pt x="665492" y="26085"/>
                  </a:lnTo>
                  <a:lnTo>
                    <a:pt x="665175" y="26212"/>
                  </a:lnTo>
                  <a:lnTo>
                    <a:pt x="664400" y="26847"/>
                  </a:lnTo>
                  <a:lnTo>
                    <a:pt x="663473" y="27355"/>
                  </a:lnTo>
                  <a:lnTo>
                    <a:pt x="663600" y="27863"/>
                  </a:lnTo>
                  <a:lnTo>
                    <a:pt x="664400" y="27863"/>
                  </a:lnTo>
                  <a:lnTo>
                    <a:pt x="672477" y="27863"/>
                  </a:lnTo>
                  <a:lnTo>
                    <a:pt x="672782" y="27355"/>
                  </a:lnTo>
                  <a:lnTo>
                    <a:pt x="672782" y="28625"/>
                  </a:lnTo>
                  <a:lnTo>
                    <a:pt x="673087" y="27990"/>
                  </a:lnTo>
                  <a:lnTo>
                    <a:pt x="673315" y="28168"/>
                  </a:lnTo>
                  <a:lnTo>
                    <a:pt x="673252" y="28879"/>
                  </a:lnTo>
                  <a:lnTo>
                    <a:pt x="672934" y="28371"/>
                  </a:lnTo>
                  <a:lnTo>
                    <a:pt x="673087" y="29006"/>
                  </a:lnTo>
                  <a:lnTo>
                    <a:pt x="672782" y="28752"/>
                  </a:lnTo>
                  <a:lnTo>
                    <a:pt x="672934" y="29768"/>
                  </a:lnTo>
                  <a:lnTo>
                    <a:pt x="672655" y="28727"/>
                  </a:lnTo>
                  <a:lnTo>
                    <a:pt x="672782" y="29768"/>
                  </a:lnTo>
                  <a:lnTo>
                    <a:pt x="673087" y="30022"/>
                  </a:lnTo>
                  <a:lnTo>
                    <a:pt x="673176" y="29768"/>
                  </a:lnTo>
                  <a:lnTo>
                    <a:pt x="673252" y="29514"/>
                  </a:lnTo>
                  <a:lnTo>
                    <a:pt x="673557" y="29768"/>
                  </a:lnTo>
                  <a:lnTo>
                    <a:pt x="673608" y="29514"/>
                  </a:lnTo>
                  <a:lnTo>
                    <a:pt x="673696" y="29006"/>
                  </a:lnTo>
                  <a:lnTo>
                    <a:pt x="673709" y="28879"/>
                  </a:lnTo>
                  <a:lnTo>
                    <a:pt x="674331" y="28244"/>
                  </a:lnTo>
                  <a:lnTo>
                    <a:pt x="674027" y="30530"/>
                  </a:lnTo>
                  <a:lnTo>
                    <a:pt x="674433" y="29514"/>
                  </a:lnTo>
                  <a:lnTo>
                    <a:pt x="674547" y="29006"/>
                  </a:lnTo>
                  <a:lnTo>
                    <a:pt x="674649" y="28371"/>
                  </a:lnTo>
                  <a:lnTo>
                    <a:pt x="674878" y="28752"/>
                  </a:lnTo>
                  <a:lnTo>
                    <a:pt x="674801" y="29641"/>
                  </a:lnTo>
                  <a:lnTo>
                    <a:pt x="675106" y="29768"/>
                  </a:lnTo>
                  <a:lnTo>
                    <a:pt x="675106" y="29514"/>
                  </a:lnTo>
                  <a:lnTo>
                    <a:pt x="675106" y="28625"/>
                  </a:lnTo>
                  <a:lnTo>
                    <a:pt x="675297" y="29006"/>
                  </a:lnTo>
                  <a:lnTo>
                    <a:pt x="675259" y="29514"/>
                  </a:lnTo>
                  <a:lnTo>
                    <a:pt x="675106" y="29514"/>
                  </a:lnTo>
                  <a:lnTo>
                    <a:pt x="675259" y="30149"/>
                  </a:lnTo>
                  <a:lnTo>
                    <a:pt x="675576" y="29260"/>
                  </a:lnTo>
                  <a:lnTo>
                    <a:pt x="675424" y="29768"/>
                  </a:lnTo>
                  <a:lnTo>
                    <a:pt x="675728" y="29641"/>
                  </a:lnTo>
                  <a:lnTo>
                    <a:pt x="676503" y="29387"/>
                  </a:lnTo>
                  <a:lnTo>
                    <a:pt x="676821" y="29260"/>
                  </a:lnTo>
                  <a:lnTo>
                    <a:pt x="676821" y="29514"/>
                  </a:lnTo>
                  <a:lnTo>
                    <a:pt x="676656" y="29641"/>
                  </a:lnTo>
                  <a:lnTo>
                    <a:pt x="677278" y="29641"/>
                  </a:lnTo>
                  <a:lnTo>
                    <a:pt x="679399" y="29641"/>
                  </a:lnTo>
                  <a:lnTo>
                    <a:pt x="679919" y="29387"/>
                  </a:lnTo>
                  <a:lnTo>
                    <a:pt x="680173" y="30022"/>
                  </a:lnTo>
                  <a:lnTo>
                    <a:pt x="680072" y="30276"/>
                  </a:lnTo>
                  <a:lnTo>
                    <a:pt x="680389" y="30403"/>
                  </a:lnTo>
                  <a:lnTo>
                    <a:pt x="680605" y="29387"/>
                  </a:lnTo>
                  <a:lnTo>
                    <a:pt x="680643" y="29260"/>
                  </a:lnTo>
                  <a:lnTo>
                    <a:pt x="680694" y="29006"/>
                  </a:lnTo>
                  <a:lnTo>
                    <a:pt x="680821" y="29514"/>
                  </a:lnTo>
                  <a:lnTo>
                    <a:pt x="680796" y="29832"/>
                  </a:lnTo>
                  <a:lnTo>
                    <a:pt x="681316" y="30149"/>
                  </a:lnTo>
                  <a:lnTo>
                    <a:pt x="682091" y="29641"/>
                  </a:lnTo>
                  <a:lnTo>
                    <a:pt x="682396" y="30530"/>
                  </a:lnTo>
                  <a:lnTo>
                    <a:pt x="682713" y="29768"/>
                  </a:lnTo>
                  <a:lnTo>
                    <a:pt x="683018" y="31038"/>
                  </a:lnTo>
                  <a:lnTo>
                    <a:pt x="683336" y="29768"/>
                  </a:lnTo>
                  <a:lnTo>
                    <a:pt x="683463" y="30276"/>
                  </a:lnTo>
                  <a:lnTo>
                    <a:pt x="683488" y="30911"/>
                  </a:lnTo>
                  <a:lnTo>
                    <a:pt x="683793" y="31165"/>
                  </a:lnTo>
                  <a:lnTo>
                    <a:pt x="684110" y="30403"/>
                  </a:lnTo>
                  <a:lnTo>
                    <a:pt x="684263" y="30276"/>
                  </a:lnTo>
                  <a:lnTo>
                    <a:pt x="684263" y="30911"/>
                  </a:lnTo>
                  <a:lnTo>
                    <a:pt x="684580" y="30276"/>
                  </a:lnTo>
                  <a:lnTo>
                    <a:pt x="684580" y="31038"/>
                  </a:lnTo>
                  <a:lnTo>
                    <a:pt x="684733" y="30911"/>
                  </a:lnTo>
                  <a:lnTo>
                    <a:pt x="684733" y="30403"/>
                  </a:lnTo>
                  <a:lnTo>
                    <a:pt x="685038" y="30276"/>
                  </a:lnTo>
                  <a:lnTo>
                    <a:pt x="685165" y="30784"/>
                  </a:lnTo>
                  <a:lnTo>
                    <a:pt x="685190" y="31419"/>
                  </a:lnTo>
                  <a:lnTo>
                    <a:pt x="685812" y="31038"/>
                  </a:lnTo>
                  <a:lnTo>
                    <a:pt x="685965" y="30911"/>
                  </a:lnTo>
                  <a:lnTo>
                    <a:pt x="685965" y="31165"/>
                  </a:lnTo>
                  <a:lnTo>
                    <a:pt x="685965" y="31546"/>
                  </a:lnTo>
                  <a:lnTo>
                    <a:pt x="686282" y="31673"/>
                  </a:lnTo>
                  <a:lnTo>
                    <a:pt x="686587" y="31673"/>
                  </a:lnTo>
                  <a:lnTo>
                    <a:pt x="686435" y="31927"/>
                  </a:lnTo>
                  <a:lnTo>
                    <a:pt x="686638" y="32181"/>
                  </a:lnTo>
                  <a:lnTo>
                    <a:pt x="687362" y="32181"/>
                  </a:lnTo>
                  <a:lnTo>
                    <a:pt x="687781" y="32181"/>
                  </a:lnTo>
                  <a:lnTo>
                    <a:pt x="687755" y="31800"/>
                  </a:lnTo>
                  <a:lnTo>
                    <a:pt x="687832" y="31673"/>
                  </a:lnTo>
                  <a:lnTo>
                    <a:pt x="687984" y="31419"/>
                  </a:lnTo>
                  <a:lnTo>
                    <a:pt x="687984" y="31546"/>
                  </a:lnTo>
                  <a:lnTo>
                    <a:pt x="688149" y="31419"/>
                  </a:lnTo>
                  <a:lnTo>
                    <a:pt x="688301" y="31419"/>
                  </a:lnTo>
                  <a:lnTo>
                    <a:pt x="688149" y="31927"/>
                  </a:lnTo>
                  <a:lnTo>
                    <a:pt x="688149" y="32181"/>
                  </a:lnTo>
                  <a:lnTo>
                    <a:pt x="688149" y="33324"/>
                  </a:lnTo>
                  <a:lnTo>
                    <a:pt x="688454" y="32816"/>
                  </a:lnTo>
                  <a:lnTo>
                    <a:pt x="688454" y="32943"/>
                  </a:lnTo>
                  <a:lnTo>
                    <a:pt x="689076" y="32943"/>
                  </a:lnTo>
                  <a:lnTo>
                    <a:pt x="689584" y="32943"/>
                  </a:lnTo>
                  <a:lnTo>
                    <a:pt x="689622" y="32816"/>
                  </a:lnTo>
                  <a:lnTo>
                    <a:pt x="689698" y="32562"/>
                  </a:lnTo>
                  <a:lnTo>
                    <a:pt x="689851" y="32816"/>
                  </a:lnTo>
                  <a:lnTo>
                    <a:pt x="689927" y="32562"/>
                  </a:lnTo>
                  <a:lnTo>
                    <a:pt x="690003" y="32308"/>
                  </a:lnTo>
                  <a:lnTo>
                    <a:pt x="690473" y="33070"/>
                  </a:lnTo>
                  <a:lnTo>
                    <a:pt x="690778" y="33197"/>
                  </a:lnTo>
                  <a:lnTo>
                    <a:pt x="691095" y="33070"/>
                  </a:lnTo>
                  <a:lnTo>
                    <a:pt x="691045" y="32562"/>
                  </a:lnTo>
                  <a:lnTo>
                    <a:pt x="691095" y="32435"/>
                  </a:lnTo>
                  <a:lnTo>
                    <a:pt x="691095" y="33070"/>
                  </a:lnTo>
                  <a:lnTo>
                    <a:pt x="691400" y="33070"/>
                  </a:lnTo>
                  <a:lnTo>
                    <a:pt x="691095" y="33324"/>
                  </a:lnTo>
                  <a:lnTo>
                    <a:pt x="691553" y="33324"/>
                  </a:lnTo>
                  <a:lnTo>
                    <a:pt x="691553" y="33578"/>
                  </a:lnTo>
                  <a:lnTo>
                    <a:pt x="692175" y="33197"/>
                  </a:lnTo>
                  <a:lnTo>
                    <a:pt x="692251" y="32943"/>
                  </a:lnTo>
                  <a:lnTo>
                    <a:pt x="692327" y="32816"/>
                  </a:lnTo>
                  <a:lnTo>
                    <a:pt x="692416" y="32943"/>
                  </a:lnTo>
                  <a:lnTo>
                    <a:pt x="692327" y="33324"/>
                  </a:lnTo>
                  <a:lnTo>
                    <a:pt x="693102" y="32816"/>
                  </a:lnTo>
                  <a:lnTo>
                    <a:pt x="693102" y="35229"/>
                  </a:lnTo>
                  <a:lnTo>
                    <a:pt x="693889" y="34467"/>
                  </a:lnTo>
                  <a:lnTo>
                    <a:pt x="694499" y="34213"/>
                  </a:lnTo>
                  <a:lnTo>
                    <a:pt x="694664" y="34340"/>
                  </a:lnTo>
                  <a:lnTo>
                    <a:pt x="694194" y="34467"/>
                  </a:lnTo>
                  <a:lnTo>
                    <a:pt x="694347" y="34721"/>
                  </a:lnTo>
                  <a:lnTo>
                    <a:pt x="695121" y="34213"/>
                  </a:lnTo>
                  <a:lnTo>
                    <a:pt x="694969" y="35229"/>
                  </a:lnTo>
                  <a:lnTo>
                    <a:pt x="695591" y="34721"/>
                  </a:lnTo>
                  <a:lnTo>
                    <a:pt x="695439" y="36372"/>
                  </a:lnTo>
                  <a:lnTo>
                    <a:pt x="696836" y="35102"/>
                  </a:lnTo>
                  <a:lnTo>
                    <a:pt x="696836" y="36118"/>
                  </a:lnTo>
                  <a:lnTo>
                    <a:pt x="697141" y="35483"/>
                  </a:lnTo>
                  <a:lnTo>
                    <a:pt x="697141" y="35737"/>
                  </a:lnTo>
                  <a:lnTo>
                    <a:pt x="698233" y="35737"/>
                  </a:lnTo>
                  <a:lnTo>
                    <a:pt x="699008" y="36880"/>
                  </a:lnTo>
                  <a:lnTo>
                    <a:pt x="699782" y="37515"/>
                  </a:lnTo>
                  <a:lnTo>
                    <a:pt x="700087" y="37896"/>
                  </a:lnTo>
                  <a:lnTo>
                    <a:pt x="700709" y="35991"/>
                  </a:lnTo>
                  <a:lnTo>
                    <a:pt x="700709" y="36880"/>
                  </a:lnTo>
                  <a:lnTo>
                    <a:pt x="700405" y="37388"/>
                  </a:lnTo>
                  <a:lnTo>
                    <a:pt x="701484" y="37134"/>
                  </a:lnTo>
                  <a:lnTo>
                    <a:pt x="701802" y="38023"/>
                  </a:lnTo>
                  <a:lnTo>
                    <a:pt x="702729" y="37769"/>
                  </a:lnTo>
                  <a:lnTo>
                    <a:pt x="702538" y="38150"/>
                  </a:lnTo>
                  <a:lnTo>
                    <a:pt x="702424" y="38531"/>
                  </a:lnTo>
                  <a:lnTo>
                    <a:pt x="703033" y="38150"/>
                  </a:lnTo>
                  <a:lnTo>
                    <a:pt x="703033" y="38658"/>
                  </a:lnTo>
                  <a:lnTo>
                    <a:pt x="703656" y="38023"/>
                  </a:lnTo>
                  <a:lnTo>
                    <a:pt x="703580" y="38277"/>
                  </a:lnTo>
                  <a:lnTo>
                    <a:pt x="703503" y="38658"/>
                  </a:lnTo>
                  <a:lnTo>
                    <a:pt x="703656" y="38277"/>
                  </a:lnTo>
                  <a:lnTo>
                    <a:pt x="703821" y="38785"/>
                  </a:lnTo>
                  <a:lnTo>
                    <a:pt x="703973" y="38277"/>
                  </a:lnTo>
                  <a:lnTo>
                    <a:pt x="704126" y="38658"/>
                  </a:lnTo>
                  <a:lnTo>
                    <a:pt x="704596" y="38150"/>
                  </a:lnTo>
                  <a:lnTo>
                    <a:pt x="704596" y="38658"/>
                  </a:lnTo>
                  <a:lnTo>
                    <a:pt x="705053" y="38150"/>
                  </a:lnTo>
                  <a:lnTo>
                    <a:pt x="704900" y="39166"/>
                  </a:lnTo>
                  <a:lnTo>
                    <a:pt x="705523" y="39166"/>
                  </a:lnTo>
                  <a:lnTo>
                    <a:pt x="705700" y="38950"/>
                  </a:lnTo>
                  <a:lnTo>
                    <a:pt x="705675" y="39420"/>
                  </a:lnTo>
                  <a:lnTo>
                    <a:pt x="706145" y="39420"/>
                  </a:lnTo>
                  <a:lnTo>
                    <a:pt x="706297" y="38912"/>
                  </a:lnTo>
                  <a:lnTo>
                    <a:pt x="706145" y="40055"/>
                  </a:lnTo>
                  <a:lnTo>
                    <a:pt x="707072" y="38912"/>
                  </a:lnTo>
                  <a:lnTo>
                    <a:pt x="707174" y="38785"/>
                  </a:lnTo>
                  <a:lnTo>
                    <a:pt x="707390" y="38531"/>
                  </a:lnTo>
                  <a:lnTo>
                    <a:pt x="706920" y="39674"/>
                  </a:lnTo>
                  <a:lnTo>
                    <a:pt x="707694" y="39547"/>
                  </a:lnTo>
                  <a:lnTo>
                    <a:pt x="708266" y="39547"/>
                  </a:lnTo>
                  <a:lnTo>
                    <a:pt x="707999" y="40309"/>
                  </a:lnTo>
                  <a:lnTo>
                    <a:pt x="708456" y="40220"/>
                  </a:lnTo>
                  <a:lnTo>
                    <a:pt x="708317" y="39420"/>
                  </a:lnTo>
                  <a:lnTo>
                    <a:pt x="708342" y="39547"/>
                  </a:lnTo>
                  <a:lnTo>
                    <a:pt x="708939" y="39547"/>
                  </a:lnTo>
                  <a:lnTo>
                    <a:pt x="708533" y="40208"/>
                  </a:lnTo>
                  <a:lnTo>
                    <a:pt x="709244" y="39674"/>
                  </a:lnTo>
                  <a:lnTo>
                    <a:pt x="709447" y="39928"/>
                  </a:lnTo>
                  <a:lnTo>
                    <a:pt x="709396" y="40309"/>
                  </a:lnTo>
                  <a:lnTo>
                    <a:pt x="709244" y="40563"/>
                  </a:lnTo>
                  <a:lnTo>
                    <a:pt x="709866" y="40563"/>
                  </a:lnTo>
                  <a:lnTo>
                    <a:pt x="710018" y="41071"/>
                  </a:lnTo>
                  <a:lnTo>
                    <a:pt x="710603" y="40855"/>
                  </a:lnTo>
                  <a:lnTo>
                    <a:pt x="710641" y="41325"/>
                  </a:lnTo>
                  <a:lnTo>
                    <a:pt x="710755" y="40944"/>
                  </a:lnTo>
                  <a:lnTo>
                    <a:pt x="710793" y="40817"/>
                  </a:lnTo>
                  <a:lnTo>
                    <a:pt x="710793" y="40309"/>
                  </a:lnTo>
                  <a:lnTo>
                    <a:pt x="711479" y="40093"/>
                  </a:lnTo>
                  <a:lnTo>
                    <a:pt x="711111" y="40690"/>
                  </a:lnTo>
                  <a:lnTo>
                    <a:pt x="712038" y="40182"/>
                  </a:lnTo>
                  <a:lnTo>
                    <a:pt x="711479" y="40944"/>
                  </a:lnTo>
                  <a:lnTo>
                    <a:pt x="711415" y="41325"/>
                  </a:lnTo>
                  <a:lnTo>
                    <a:pt x="711263" y="41452"/>
                  </a:lnTo>
                  <a:lnTo>
                    <a:pt x="711568" y="41452"/>
                  </a:lnTo>
                  <a:lnTo>
                    <a:pt x="711733" y="40944"/>
                  </a:lnTo>
                  <a:lnTo>
                    <a:pt x="711733" y="41325"/>
                  </a:lnTo>
                  <a:lnTo>
                    <a:pt x="711568" y="41579"/>
                  </a:lnTo>
                  <a:lnTo>
                    <a:pt x="712190" y="40944"/>
                  </a:lnTo>
                  <a:lnTo>
                    <a:pt x="712266" y="41135"/>
                  </a:lnTo>
                  <a:lnTo>
                    <a:pt x="712190" y="41452"/>
                  </a:lnTo>
                  <a:lnTo>
                    <a:pt x="712660" y="41579"/>
                  </a:lnTo>
                  <a:lnTo>
                    <a:pt x="713282" y="40944"/>
                  </a:lnTo>
                  <a:lnTo>
                    <a:pt x="713511" y="41325"/>
                  </a:lnTo>
                  <a:lnTo>
                    <a:pt x="713435" y="41706"/>
                  </a:lnTo>
                  <a:lnTo>
                    <a:pt x="713130" y="42214"/>
                  </a:lnTo>
                  <a:lnTo>
                    <a:pt x="713587" y="41706"/>
                  </a:lnTo>
                  <a:lnTo>
                    <a:pt x="713282" y="42468"/>
                  </a:lnTo>
                  <a:lnTo>
                    <a:pt x="713587" y="42341"/>
                  </a:lnTo>
                  <a:lnTo>
                    <a:pt x="713740" y="42087"/>
                  </a:lnTo>
                  <a:lnTo>
                    <a:pt x="713905" y="42214"/>
                  </a:lnTo>
                  <a:lnTo>
                    <a:pt x="713981" y="42087"/>
                  </a:lnTo>
                  <a:lnTo>
                    <a:pt x="714209" y="41706"/>
                  </a:lnTo>
                  <a:lnTo>
                    <a:pt x="714362" y="42087"/>
                  </a:lnTo>
                  <a:lnTo>
                    <a:pt x="714832" y="41706"/>
                  </a:lnTo>
                  <a:lnTo>
                    <a:pt x="714832" y="41071"/>
                  </a:lnTo>
                  <a:lnTo>
                    <a:pt x="714984" y="41452"/>
                  </a:lnTo>
                  <a:lnTo>
                    <a:pt x="715137" y="41579"/>
                  </a:lnTo>
                  <a:lnTo>
                    <a:pt x="715137" y="42087"/>
                  </a:lnTo>
                  <a:lnTo>
                    <a:pt x="715454" y="41706"/>
                  </a:lnTo>
                  <a:lnTo>
                    <a:pt x="715606" y="41833"/>
                  </a:lnTo>
                  <a:lnTo>
                    <a:pt x="715378" y="42341"/>
                  </a:lnTo>
                  <a:lnTo>
                    <a:pt x="715137" y="42849"/>
                  </a:lnTo>
                  <a:lnTo>
                    <a:pt x="715454" y="42341"/>
                  </a:lnTo>
                  <a:lnTo>
                    <a:pt x="715606" y="42849"/>
                  </a:lnTo>
                  <a:lnTo>
                    <a:pt x="716076" y="42341"/>
                  </a:lnTo>
                  <a:lnTo>
                    <a:pt x="716013" y="42468"/>
                  </a:lnTo>
                  <a:lnTo>
                    <a:pt x="715759" y="42976"/>
                  </a:lnTo>
                  <a:lnTo>
                    <a:pt x="716076" y="42468"/>
                  </a:lnTo>
                  <a:lnTo>
                    <a:pt x="716076" y="42849"/>
                  </a:lnTo>
                  <a:lnTo>
                    <a:pt x="715911" y="42976"/>
                  </a:lnTo>
                  <a:lnTo>
                    <a:pt x="716076" y="43230"/>
                  </a:lnTo>
                  <a:lnTo>
                    <a:pt x="716191" y="42468"/>
                  </a:lnTo>
                  <a:lnTo>
                    <a:pt x="716229" y="42214"/>
                  </a:lnTo>
                  <a:lnTo>
                    <a:pt x="716305" y="42468"/>
                  </a:lnTo>
                  <a:lnTo>
                    <a:pt x="716381" y="43103"/>
                  </a:lnTo>
                  <a:lnTo>
                    <a:pt x="717003" y="42849"/>
                  </a:lnTo>
                  <a:lnTo>
                    <a:pt x="717105" y="43103"/>
                  </a:lnTo>
                  <a:lnTo>
                    <a:pt x="717003" y="43865"/>
                  </a:lnTo>
                  <a:lnTo>
                    <a:pt x="716851" y="43230"/>
                  </a:lnTo>
                  <a:lnTo>
                    <a:pt x="716699" y="43865"/>
                  </a:lnTo>
                  <a:lnTo>
                    <a:pt x="717156" y="44119"/>
                  </a:lnTo>
                  <a:lnTo>
                    <a:pt x="717550" y="43865"/>
                  </a:lnTo>
                  <a:lnTo>
                    <a:pt x="717931" y="43611"/>
                  </a:lnTo>
                  <a:lnTo>
                    <a:pt x="718248" y="43865"/>
                  </a:lnTo>
                  <a:lnTo>
                    <a:pt x="718426" y="43611"/>
                  </a:lnTo>
                  <a:lnTo>
                    <a:pt x="718870" y="42976"/>
                  </a:lnTo>
                  <a:lnTo>
                    <a:pt x="718400" y="44500"/>
                  </a:lnTo>
                  <a:lnTo>
                    <a:pt x="718705" y="44246"/>
                  </a:lnTo>
                  <a:lnTo>
                    <a:pt x="718629" y="44373"/>
                  </a:lnTo>
                  <a:lnTo>
                    <a:pt x="718705" y="44881"/>
                  </a:lnTo>
                  <a:lnTo>
                    <a:pt x="719175" y="44627"/>
                  </a:lnTo>
                  <a:lnTo>
                    <a:pt x="719797" y="44500"/>
                  </a:lnTo>
                  <a:lnTo>
                    <a:pt x="719747" y="44627"/>
                  </a:lnTo>
                  <a:lnTo>
                    <a:pt x="719645" y="45135"/>
                  </a:lnTo>
                  <a:lnTo>
                    <a:pt x="719950" y="45135"/>
                  </a:lnTo>
                  <a:lnTo>
                    <a:pt x="720102" y="45262"/>
                  </a:lnTo>
                  <a:lnTo>
                    <a:pt x="720267" y="45135"/>
                  </a:lnTo>
                  <a:lnTo>
                    <a:pt x="720420" y="45262"/>
                  </a:lnTo>
                  <a:lnTo>
                    <a:pt x="720572" y="44881"/>
                  </a:lnTo>
                  <a:lnTo>
                    <a:pt x="720420" y="46532"/>
                  </a:lnTo>
                  <a:lnTo>
                    <a:pt x="721766" y="44881"/>
                  </a:lnTo>
                  <a:lnTo>
                    <a:pt x="721969" y="44627"/>
                  </a:lnTo>
                  <a:lnTo>
                    <a:pt x="721842" y="45770"/>
                  </a:lnTo>
                  <a:lnTo>
                    <a:pt x="721715" y="46177"/>
                  </a:lnTo>
                  <a:lnTo>
                    <a:pt x="722122" y="46278"/>
                  </a:lnTo>
                  <a:lnTo>
                    <a:pt x="722350" y="45897"/>
                  </a:lnTo>
                  <a:lnTo>
                    <a:pt x="722439" y="45770"/>
                  </a:lnTo>
                  <a:lnTo>
                    <a:pt x="722274" y="45643"/>
                  </a:lnTo>
                  <a:lnTo>
                    <a:pt x="722439" y="45516"/>
                  </a:lnTo>
                  <a:lnTo>
                    <a:pt x="722439" y="45770"/>
                  </a:lnTo>
                  <a:lnTo>
                    <a:pt x="722439" y="46278"/>
                  </a:lnTo>
                  <a:lnTo>
                    <a:pt x="722744" y="45897"/>
                  </a:lnTo>
                  <a:lnTo>
                    <a:pt x="722858" y="45720"/>
                  </a:lnTo>
                  <a:lnTo>
                    <a:pt x="722985" y="45262"/>
                  </a:lnTo>
                  <a:lnTo>
                    <a:pt x="723049" y="45008"/>
                  </a:lnTo>
                  <a:lnTo>
                    <a:pt x="723163" y="45516"/>
                  </a:lnTo>
                  <a:lnTo>
                    <a:pt x="723049" y="45897"/>
                  </a:lnTo>
                  <a:lnTo>
                    <a:pt x="723519" y="45770"/>
                  </a:lnTo>
                  <a:lnTo>
                    <a:pt x="723392" y="46177"/>
                  </a:lnTo>
                  <a:lnTo>
                    <a:pt x="723722" y="45770"/>
                  </a:lnTo>
                  <a:lnTo>
                    <a:pt x="723836" y="45643"/>
                  </a:lnTo>
                  <a:lnTo>
                    <a:pt x="723836" y="46278"/>
                  </a:lnTo>
                  <a:lnTo>
                    <a:pt x="723519" y="46278"/>
                  </a:lnTo>
                  <a:lnTo>
                    <a:pt x="723417" y="46786"/>
                  </a:lnTo>
                  <a:lnTo>
                    <a:pt x="723519" y="47040"/>
                  </a:lnTo>
                  <a:lnTo>
                    <a:pt x="723671" y="47294"/>
                  </a:lnTo>
                  <a:lnTo>
                    <a:pt x="723760" y="47040"/>
                  </a:lnTo>
                  <a:lnTo>
                    <a:pt x="724446" y="46024"/>
                  </a:lnTo>
                  <a:lnTo>
                    <a:pt x="724141" y="47167"/>
                  </a:lnTo>
                  <a:lnTo>
                    <a:pt x="724916" y="46532"/>
                  </a:lnTo>
                  <a:lnTo>
                    <a:pt x="724420" y="47040"/>
                  </a:lnTo>
                  <a:lnTo>
                    <a:pt x="724611" y="47040"/>
                  </a:lnTo>
                  <a:lnTo>
                    <a:pt x="726338" y="47040"/>
                  </a:lnTo>
                  <a:lnTo>
                    <a:pt x="726414" y="46786"/>
                  </a:lnTo>
                  <a:lnTo>
                    <a:pt x="726440" y="46659"/>
                  </a:lnTo>
                  <a:lnTo>
                    <a:pt x="726617" y="46024"/>
                  </a:lnTo>
                  <a:close/>
                </a:path>
                <a:path w="1529080" h="2522854">
                  <a:moveTo>
                    <a:pt x="726617" y="45770"/>
                  </a:moveTo>
                  <a:lnTo>
                    <a:pt x="726465" y="45008"/>
                  </a:lnTo>
                  <a:lnTo>
                    <a:pt x="726465" y="45834"/>
                  </a:lnTo>
                  <a:lnTo>
                    <a:pt x="726617" y="45770"/>
                  </a:lnTo>
                  <a:close/>
                </a:path>
                <a:path w="1529080" h="2522854">
                  <a:moveTo>
                    <a:pt x="727240" y="49326"/>
                  </a:moveTo>
                  <a:lnTo>
                    <a:pt x="727087" y="49326"/>
                  </a:lnTo>
                  <a:lnTo>
                    <a:pt x="727087" y="49453"/>
                  </a:lnTo>
                  <a:lnTo>
                    <a:pt x="727240" y="49326"/>
                  </a:lnTo>
                  <a:close/>
                </a:path>
                <a:path w="1529080" h="2522854">
                  <a:moveTo>
                    <a:pt x="727710" y="48310"/>
                  </a:moveTo>
                  <a:lnTo>
                    <a:pt x="727633" y="48437"/>
                  </a:lnTo>
                  <a:lnTo>
                    <a:pt x="727710" y="48691"/>
                  </a:lnTo>
                  <a:lnTo>
                    <a:pt x="727710" y="48310"/>
                  </a:lnTo>
                  <a:close/>
                </a:path>
                <a:path w="1529080" h="2522854">
                  <a:moveTo>
                    <a:pt x="728014" y="47802"/>
                  </a:moveTo>
                  <a:lnTo>
                    <a:pt x="727405" y="48183"/>
                  </a:lnTo>
                  <a:lnTo>
                    <a:pt x="727405" y="48056"/>
                  </a:lnTo>
                  <a:lnTo>
                    <a:pt x="727710" y="47802"/>
                  </a:lnTo>
                  <a:lnTo>
                    <a:pt x="727862" y="47675"/>
                  </a:lnTo>
                  <a:lnTo>
                    <a:pt x="727862" y="47167"/>
                  </a:lnTo>
                  <a:lnTo>
                    <a:pt x="727557" y="47802"/>
                  </a:lnTo>
                  <a:lnTo>
                    <a:pt x="727557" y="47294"/>
                  </a:lnTo>
                  <a:lnTo>
                    <a:pt x="727710" y="47167"/>
                  </a:lnTo>
                  <a:lnTo>
                    <a:pt x="727405" y="47294"/>
                  </a:lnTo>
                  <a:lnTo>
                    <a:pt x="727481" y="47167"/>
                  </a:lnTo>
                  <a:lnTo>
                    <a:pt x="727710" y="46786"/>
                  </a:lnTo>
                  <a:lnTo>
                    <a:pt x="727557" y="46405"/>
                  </a:lnTo>
                  <a:lnTo>
                    <a:pt x="726935" y="47167"/>
                  </a:lnTo>
                  <a:lnTo>
                    <a:pt x="727087" y="46532"/>
                  </a:lnTo>
                  <a:lnTo>
                    <a:pt x="726617" y="46659"/>
                  </a:lnTo>
                  <a:lnTo>
                    <a:pt x="726744" y="47040"/>
                  </a:lnTo>
                  <a:lnTo>
                    <a:pt x="726617" y="47294"/>
                  </a:lnTo>
                  <a:lnTo>
                    <a:pt x="726160" y="47675"/>
                  </a:lnTo>
                  <a:lnTo>
                    <a:pt x="726224" y="47421"/>
                  </a:lnTo>
                  <a:lnTo>
                    <a:pt x="726300" y="47167"/>
                  </a:lnTo>
                  <a:lnTo>
                    <a:pt x="724496" y="47167"/>
                  </a:lnTo>
                  <a:lnTo>
                    <a:pt x="724395" y="47294"/>
                  </a:lnTo>
                  <a:lnTo>
                    <a:pt x="724293" y="48056"/>
                  </a:lnTo>
                  <a:lnTo>
                    <a:pt x="724611" y="47675"/>
                  </a:lnTo>
                  <a:lnTo>
                    <a:pt x="724293" y="48564"/>
                  </a:lnTo>
                  <a:lnTo>
                    <a:pt x="724916" y="47929"/>
                  </a:lnTo>
                  <a:lnTo>
                    <a:pt x="725233" y="47675"/>
                  </a:lnTo>
                  <a:lnTo>
                    <a:pt x="725538" y="47421"/>
                  </a:lnTo>
                  <a:lnTo>
                    <a:pt x="725233" y="49072"/>
                  </a:lnTo>
                  <a:lnTo>
                    <a:pt x="726008" y="48437"/>
                  </a:lnTo>
                  <a:lnTo>
                    <a:pt x="726617" y="48183"/>
                  </a:lnTo>
                  <a:lnTo>
                    <a:pt x="726935" y="47675"/>
                  </a:lnTo>
                  <a:lnTo>
                    <a:pt x="727405" y="47675"/>
                  </a:lnTo>
                  <a:lnTo>
                    <a:pt x="727240" y="47929"/>
                  </a:lnTo>
                  <a:lnTo>
                    <a:pt x="726935" y="48056"/>
                  </a:lnTo>
                  <a:lnTo>
                    <a:pt x="726935" y="48564"/>
                  </a:lnTo>
                  <a:lnTo>
                    <a:pt x="727087" y="48564"/>
                  </a:lnTo>
                  <a:lnTo>
                    <a:pt x="727405" y="48437"/>
                  </a:lnTo>
                  <a:lnTo>
                    <a:pt x="727316" y="48564"/>
                  </a:lnTo>
                  <a:lnTo>
                    <a:pt x="727240" y="48818"/>
                  </a:lnTo>
                  <a:lnTo>
                    <a:pt x="727519" y="48437"/>
                  </a:lnTo>
                  <a:lnTo>
                    <a:pt x="727710" y="48183"/>
                  </a:lnTo>
                  <a:lnTo>
                    <a:pt x="727710" y="48310"/>
                  </a:lnTo>
                  <a:lnTo>
                    <a:pt x="727786" y="48183"/>
                  </a:lnTo>
                  <a:lnTo>
                    <a:pt x="728014" y="47802"/>
                  </a:lnTo>
                  <a:close/>
                </a:path>
                <a:path w="1529080" h="2522854">
                  <a:moveTo>
                    <a:pt x="728179" y="49199"/>
                  </a:moveTo>
                  <a:lnTo>
                    <a:pt x="728014" y="49199"/>
                  </a:lnTo>
                  <a:lnTo>
                    <a:pt x="728014" y="48818"/>
                  </a:lnTo>
                  <a:lnTo>
                    <a:pt x="727913" y="49072"/>
                  </a:lnTo>
                  <a:lnTo>
                    <a:pt x="727811" y="49237"/>
                  </a:lnTo>
                  <a:lnTo>
                    <a:pt x="727557" y="49453"/>
                  </a:lnTo>
                  <a:lnTo>
                    <a:pt x="727710" y="49453"/>
                  </a:lnTo>
                  <a:lnTo>
                    <a:pt x="727862" y="49326"/>
                  </a:lnTo>
                  <a:lnTo>
                    <a:pt x="728179" y="49199"/>
                  </a:lnTo>
                  <a:close/>
                </a:path>
                <a:path w="1529080" h="2522854">
                  <a:moveTo>
                    <a:pt x="728179" y="49199"/>
                  </a:moveTo>
                  <a:lnTo>
                    <a:pt x="728014" y="49326"/>
                  </a:lnTo>
                  <a:lnTo>
                    <a:pt x="728179" y="49326"/>
                  </a:lnTo>
                  <a:lnTo>
                    <a:pt x="728179" y="49199"/>
                  </a:lnTo>
                  <a:close/>
                </a:path>
                <a:path w="1529080" h="2522854">
                  <a:moveTo>
                    <a:pt x="728332" y="49072"/>
                  </a:moveTo>
                  <a:lnTo>
                    <a:pt x="728179" y="49199"/>
                  </a:lnTo>
                  <a:lnTo>
                    <a:pt x="728332" y="49072"/>
                  </a:lnTo>
                  <a:close/>
                </a:path>
                <a:path w="1529080" h="2522854">
                  <a:moveTo>
                    <a:pt x="728637" y="47675"/>
                  </a:moveTo>
                  <a:lnTo>
                    <a:pt x="727710" y="48691"/>
                  </a:lnTo>
                  <a:lnTo>
                    <a:pt x="727240" y="49326"/>
                  </a:lnTo>
                  <a:lnTo>
                    <a:pt x="727405" y="49199"/>
                  </a:lnTo>
                  <a:lnTo>
                    <a:pt x="727862" y="49072"/>
                  </a:lnTo>
                  <a:lnTo>
                    <a:pt x="728014" y="48818"/>
                  </a:lnTo>
                  <a:lnTo>
                    <a:pt x="728179" y="48691"/>
                  </a:lnTo>
                  <a:lnTo>
                    <a:pt x="728637" y="47675"/>
                  </a:lnTo>
                  <a:close/>
                </a:path>
                <a:path w="1529080" h="2522854">
                  <a:moveTo>
                    <a:pt x="728954" y="48564"/>
                  </a:moveTo>
                  <a:lnTo>
                    <a:pt x="728637" y="48818"/>
                  </a:lnTo>
                  <a:lnTo>
                    <a:pt x="728484" y="49072"/>
                  </a:lnTo>
                  <a:lnTo>
                    <a:pt x="728332" y="48691"/>
                  </a:lnTo>
                  <a:lnTo>
                    <a:pt x="728332" y="49072"/>
                  </a:lnTo>
                  <a:lnTo>
                    <a:pt x="728332" y="49199"/>
                  </a:lnTo>
                  <a:lnTo>
                    <a:pt x="728472" y="49085"/>
                  </a:lnTo>
                  <a:lnTo>
                    <a:pt x="728383" y="49237"/>
                  </a:lnTo>
                  <a:lnTo>
                    <a:pt x="728268" y="49580"/>
                  </a:lnTo>
                  <a:lnTo>
                    <a:pt x="728179" y="49961"/>
                  </a:lnTo>
                  <a:lnTo>
                    <a:pt x="728802" y="49072"/>
                  </a:lnTo>
                  <a:lnTo>
                    <a:pt x="728954" y="48564"/>
                  </a:lnTo>
                  <a:close/>
                </a:path>
                <a:path w="1529080" h="2522854">
                  <a:moveTo>
                    <a:pt x="729107" y="49580"/>
                  </a:moveTo>
                  <a:lnTo>
                    <a:pt x="728802" y="50088"/>
                  </a:lnTo>
                  <a:lnTo>
                    <a:pt x="728954" y="50088"/>
                  </a:lnTo>
                  <a:lnTo>
                    <a:pt x="729107" y="49580"/>
                  </a:lnTo>
                  <a:close/>
                </a:path>
                <a:path w="1529080" h="2522854">
                  <a:moveTo>
                    <a:pt x="729107" y="49072"/>
                  </a:moveTo>
                  <a:lnTo>
                    <a:pt x="728954" y="49072"/>
                  </a:lnTo>
                  <a:lnTo>
                    <a:pt x="728802" y="49199"/>
                  </a:lnTo>
                  <a:lnTo>
                    <a:pt x="728954" y="49580"/>
                  </a:lnTo>
                  <a:lnTo>
                    <a:pt x="729030" y="49453"/>
                  </a:lnTo>
                  <a:lnTo>
                    <a:pt x="729107" y="49072"/>
                  </a:lnTo>
                  <a:close/>
                </a:path>
                <a:path w="1529080" h="2522854">
                  <a:moveTo>
                    <a:pt x="839114" y="1979930"/>
                  </a:moveTo>
                  <a:lnTo>
                    <a:pt x="838962" y="1979930"/>
                  </a:lnTo>
                  <a:lnTo>
                    <a:pt x="838962" y="1980247"/>
                  </a:lnTo>
                  <a:lnTo>
                    <a:pt x="839114" y="1979930"/>
                  </a:lnTo>
                  <a:close/>
                </a:path>
                <a:path w="1529080" h="2522854">
                  <a:moveTo>
                    <a:pt x="839736" y="1980247"/>
                  </a:moveTo>
                  <a:lnTo>
                    <a:pt x="839685" y="1979777"/>
                  </a:lnTo>
                  <a:lnTo>
                    <a:pt x="839584" y="1979472"/>
                  </a:lnTo>
                  <a:lnTo>
                    <a:pt x="839508" y="1979930"/>
                  </a:lnTo>
                  <a:lnTo>
                    <a:pt x="839546" y="1980145"/>
                  </a:lnTo>
                  <a:lnTo>
                    <a:pt x="839736" y="1980247"/>
                  </a:lnTo>
                  <a:close/>
                </a:path>
                <a:path w="1529080" h="2522854">
                  <a:moveTo>
                    <a:pt x="840041" y="1979777"/>
                  </a:moveTo>
                  <a:lnTo>
                    <a:pt x="839889" y="1980082"/>
                  </a:lnTo>
                  <a:lnTo>
                    <a:pt x="840041" y="1979930"/>
                  </a:lnTo>
                  <a:lnTo>
                    <a:pt x="840041" y="1979777"/>
                  </a:lnTo>
                  <a:close/>
                </a:path>
                <a:path w="1529080" h="2522854">
                  <a:moveTo>
                    <a:pt x="843457" y="1979777"/>
                  </a:moveTo>
                  <a:lnTo>
                    <a:pt x="843051" y="1979917"/>
                  </a:lnTo>
                  <a:lnTo>
                    <a:pt x="843153" y="1980704"/>
                  </a:lnTo>
                  <a:lnTo>
                    <a:pt x="843153" y="1979930"/>
                  </a:lnTo>
                  <a:lnTo>
                    <a:pt x="843457" y="1979930"/>
                  </a:lnTo>
                  <a:lnTo>
                    <a:pt x="843457" y="1979777"/>
                  </a:lnTo>
                  <a:close/>
                </a:path>
                <a:path w="1529080" h="2522854">
                  <a:moveTo>
                    <a:pt x="844232" y="1980704"/>
                  </a:moveTo>
                  <a:lnTo>
                    <a:pt x="844080" y="1980857"/>
                  </a:lnTo>
                  <a:lnTo>
                    <a:pt x="844232" y="1980857"/>
                  </a:lnTo>
                  <a:lnTo>
                    <a:pt x="844232" y="1980704"/>
                  </a:lnTo>
                  <a:close/>
                </a:path>
                <a:path w="1529080" h="2522854">
                  <a:moveTo>
                    <a:pt x="844384" y="1980552"/>
                  </a:moveTo>
                  <a:lnTo>
                    <a:pt x="844232" y="1980247"/>
                  </a:lnTo>
                  <a:lnTo>
                    <a:pt x="844232" y="1980704"/>
                  </a:lnTo>
                  <a:lnTo>
                    <a:pt x="844384" y="1980552"/>
                  </a:lnTo>
                  <a:close/>
                </a:path>
                <a:path w="1529080" h="2522854">
                  <a:moveTo>
                    <a:pt x="844931" y="1976526"/>
                  </a:moveTo>
                  <a:lnTo>
                    <a:pt x="844854" y="1976374"/>
                  </a:lnTo>
                  <a:lnTo>
                    <a:pt x="844854" y="1976526"/>
                  </a:lnTo>
                  <a:close/>
                </a:path>
                <a:path w="1529080" h="2522854">
                  <a:moveTo>
                    <a:pt x="845007" y="1976526"/>
                  </a:moveTo>
                  <a:lnTo>
                    <a:pt x="845007" y="1976678"/>
                  </a:lnTo>
                  <a:lnTo>
                    <a:pt x="845007" y="1976526"/>
                  </a:lnTo>
                  <a:close/>
                </a:path>
                <a:path w="1529080" h="2522854">
                  <a:moveTo>
                    <a:pt x="846061" y="1979028"/>
                  </a:moveTo>
                  <a:lnTo>
                    <a:pt x="845947" y="1978850"/>
                  </a:lnTo>
                  <a:lnTo>
                    <a:pt x="845985" y="1979422"/>
                  </a:lnTo>
                  <a:lnTo>
                    <a:pt x="846061" y="1979028"/>
                  </a:lnTo>
                  <a:close/>
                </a:path>
                <a:path w="1529080" h="2522854">
                  <a:moveTo>
                    <a:pt x="847572" y="1976056"/>
                  </a:moveTo>
                  <a:lnTo>
                    <a:pt x="847496" y="1976221"/>
                  </a:lnTo>
                  <a:lnTo>
                    <a:pt x="847572" y="1976056"/>
                  </a:lnTo>
                  <a:close/>
                </a:path>
                <a:path w="1529080" h="2522854">
                  <a:moveTo>
                    <a:pt x="847648" y="1975904"/>
                  </a:moveTo>
                  <a:lnTo>
                    <a:pt x="847572" y="1976056"/>
                  </a:lnTo>
                  <a:lnTo>
                    <a:pt x="847648" y="1975904"/>
                  </a:lnTo>
                  <a:close/>
                </a:path>
                <a:path w="1529080" h="2522854">
                  <a:moveTo>
                    <a:pt x="848741" y="1979777"/>
                  </a:moveTo>
                  <a:lnTo>
                    <a:pt x="848575" y="1979777"/>
                  </a:lnTo>
                  <a:lnTo>
                    <a:pt x="848741" y="1980399"/>
                  </a:lnTo>
                  <a:lnTo>
                    <a:pt x="848741" y="1979777"/>
                  </a:lnTo>
                  <a:close/>
                </a:path>
                <a:path w="1529080" h="2522854">
                  <a:moveTo>
                    <a:pt x="850138" y="1975446"/>
                  </a:moveTo>
                  <a:lnTo>
                    <a:pt x="849972" y="1975446"/>
                  </a:lnTo>
                  <a:lnTo>
                    <a:pt x="849972" y="1975599"/>
                  </a:lnTo>
                  <a:lnTo>
                    <a:pt x="850138" y="1975446"/>
                  </a:lnTo>
                  <a:close/>
                </a:path>
                <a:path w="1529080" h="2522854">
                  <a:moveTo>
                    <a:pt x="852081" y="1980145"/>
                  </a:moveTo>
                  <a:lnTo>
                    <a:pt x="852068" y="1979930"/>
                  </a:lnTo>
                  <a:lnTo>
                    <a:pt x="851992" y="1979777"/>
                  </a:lnTo>
                  <a:lnTo>
                    <a:pt x="852081" y="1980145"/>
                  </a:lnTo>
                  <a:close/>
                </a:path>
                <a:path w="1529080" h="2522854">
                  <a:moveTo>
                    <a:pt x="859129" y="1979930"/>
                  </a:moveTo>
                  <a:lnTo>
                    <a:pt x="858977" y="1980247"/>
                  </a:lnTo>
                  <a:lnTo>
                    <a:pt x="859129" y="1979930"/>
                  </a:lnTo>
                  <a:close/>
                </a:path>
                <a:path w="1529080" h="2522854">
                  <a:moveTo>
                    <a:pt x="861453" y="1979155"/>
                  </a:moveTo>
                  <a:lnTo>
                    <a:pt x="861301" y="1979625"/>
                  </a:lnTo>
                  <a:lnTo>
                    <a:pt x="861453" y="1979549"/>
                  </a:lnTo>
                  <a:lnTo>
                    <a:pt x="861453" y="1979155"/>
                  </a:lnTo>
                  <a:close/>
                </a:path>
                <a:path w="1529080" h="2522854">
                  <a:moveTo>
                    <a:pt x="861618" y="1979472"/>
                  </a:moveTo>
                  <a:lnTo>
                    <a:pt x="861453" y="1979549"/>
                  </a:lnTo>
                  <a:lnTo>
                    <a:pt x="861453" y="1979930"/>
                  </a:lnTo>
                  <a:lnTo>
                    <a:pt x="861618" y="1979472"/>
                  </a:lnTo>
                  <a:close/>
                </a:path>
                <a:path w="1529080" h="2522854">
                  <a:moveTo>
                    <a:pt x="861733" y="1980082"/>
                  </a:moveTo>
                  <a:lnTo>
                    <a:pt x="861618" y="1980399"/>
                  </a:lnTo>
                  <a:lnTo>
                    <a:pt x="861695" y="1980247"/>
                  </a:lnTo>
                  <a:lnTo>
                    <a:pt x="861733" y="1980082"/>
                  </a:lnTo>
                  <a:close/>
                </a:path>
                <a:path w="1529080" h="2522854">
                  <a:moveTo>
                    <a:pt x="863320" y="1980082"/>
                  </a:moveTo>
                  <a:lnTo>
                    <a:pt x="861809" y="1980082"/>
                  </a:lnTo>
                  <a:lnTo>
                    <a:pt x="862076" y="1981022"/>
                  </a:lnTo>
                  <a:lnTo>
                    <a:pt x="862228" y="1980399"/>
                  </a:lnTo>
                  <a:lnTo>
                    <a:pt x="862228" y="1980552"/>
                  </a:lnTo>
                  <a:lnTo>
                    <a:pt x="862698" y="1980552"/>
                  </a:lnTo>
                  <a:lnTo>
                    <a:pt x="862774" y="1980399"/>
                  </a:lnTo>
                  <a:lnTo>
                    <a:pt x="862850" y="1980247"/>
                  </a:lnTo>
                  <a:lnTo>
                    <a:pt x="863320" y="1980247"/>
                  </a:lnTo>
                  <a:lnTo>
                    <a:pt x="863320" y="1980082"/>
                  </a:lnTo>
                  <a:close/>
                </a:path>
                <a:path w="1529080" h="2522854">
                  <a:moveTo>
                    <a:pt x="866114" y="1979269"/>
                  </a:moveTo>
                  <a:lnTo>
                    <a:pt x="865962" y="1979472"/>
                  </a:lnTo>
                  <a:lnTo>
                    <a:pt x="866114" y="1979472"/>
                  </a:lnTo>
                  <a:lnTo>
                    <a:pt x="866114" y="1979269"/>
                  </a:lnTo>
                  <a:close/>
                </a:path>
                <a:path w="1529080" h="2522854">
                  <a:moveTo>
                    <a:pt x="869988" y="727138"/>
                  </a:moveTo>
                  <a:lnTo>
                    <a:pt x="869835" y="727519"/>
                  </a:lnTo>
                  <a:lnTo>
                    <a:pt x="869988" y="727138"/>
                  </a:lnTo>
                  <a:close/>
                </a:path>
                <a:path w="1529080" h="2522854">
                  <a:moveTo>
                    <a:pt x="869988" y="726757"/>
                  </a:moveTo>
                  <a:lnTo>
                    <a:pt x="869835" y="726884"/>
                  </a:lnTo>
                  <a:lnTo>
                    <a:pt x="869835" y="727265"/>
                  </a:lnTo>
                  <a:lnTo>
                    <a:pt x="869988" y="726757"/>
                  </a:lnTo>
                  <a:close/>
                </a:path>
                <a:path w="1529080" h="2522854">
                  <a:moveTo>
                    <a:pt x="870254" y="727646"/>
                  </a:moveTo>
                  <a:lnTo>
                    <a:pt x="870153" y="727900"/>
                  </a:lnTo>
                  <a:lnTo>
                    <a:pt x="870254" y="727646"/>
                  </a:lnTo>
                  <a:close/>
                </a:path>
                <a:path w="1529080" h="2522854">
                  <a:moveTo>
                    <a:pt x="870305" y="727519"/>
                  </a:moveTo>
                  <a:lnTo>
                    <a:pt x="870254" y="727646"/>
                  </a:lnTo>
                  <a:lnTo>
                    <a:pt x="870305" y="727519"/>
                  </a:lnTo>
                  <a:close/>
                </a:path>
                <a:path w="1529080" h="2522854">
                  <a:moveTo>
                    <a:pt x="870394" y="727417"/>
                  </a:moveTo>
                  <a:close/>
                </a:path>
                <a:path w="1529080" h="2522854">
                  <a:moveTo>
                    <a:pt x="870458" y="729107"/>
                  </a:moveTo>
                  <a:lnTo>
                    <a:pt x="870331" y="729170"/>
                  </a:lnTo>
                  <a:lnTo>
                    <a:pt x="870458" y="729170"/>
                  </a:lnTo>
                  <a:close/>
                </a:path>
                <a:path w="1529080" h="2522854">
                  <a:moveTo>
                    <a:pt x="870458" y="728662"/>
                  </a:moveTo>
                  <a:lnTo>
                    <a:pt x="870305" y="728916"/>
                  </a:lnTo>
                  <a:lnTo>
                    <a:pt x="870305" y="729170"/>
                  </a:lnTo>
                  <a:lnTo>
                    <a:pt x="870305" y="729297"/>
                  </a:lnTo>
                  <a:lnTo>
                    <a:pt x="870331" y="729170"/>
                  </a:lnTo>
                  <a:lnTo>
                    <a:pt x="870458" y="728662"/>
                  </a:lnTo>
                  <a:close/>
                </a:path>
                <a:path w="1529080" h="2522854">
                  <a:moveTo>
                    <a:pt x="870458" y="727519"/>
                  </a:moveTo>
                  <a:lnTo>
                    <a:pt x="870305" y="727646"/>
                  </a:lnTo>
                  <a:lnTo>
                    <a:pt x="870458" y="727519"/>
                  </a:lnTo>
                  <a:close/>
                </a:path>
                <a:path w="1529080" h="2522854">
                  <a:moveTo>
                    <a:pt x="870458" y="726884"/>
                  </a:moveTo>
                  <a:lnTo>
                    <a:pt x="870153" y="727265"/>
                  </a:lnTo>
                  <a:lnTo>
                    <a:pt x="870026" y="727646"/>
                  </a:lnTo>
                  <a:lnTo>
                    <a:pt x="869835" y="727646"/>
                  </a:lnTo>
                  <a:lnTo>
                    <a:pt x="869835" y="727519"/>
                  </a:lnTo>
                  <a:lnTo>
                    <a:pt x="869683" y="727900"/>
                  </a:lnTo>
                  <a:lnTo>
                    <a:pt x="869835" y="727773"/>
                  </a:lnTo>
                  <a:lnTo>
                    <a:pt x="869962" y="727773"/>
                  </a:lnTo>
                  <a:lnTo>
                    <a:pt x="869835" y="728027"/>
                  </a:lnTo>
                  <a:lnTo>
                    <a:pt x="869988" y="727900"/>
                  </a:lnTo>
                  <a:lnTo>
                    <a:pt x="870102" y="727773"/>
                  </a:lnTo>
                  <a:lnTo>
                    <a:pt x="870153" y="727646"/>
                  </a:lnTo>
                  <a:lnTo>
                    <a:pt x="870305" y="727265"/>
                  </a:lnTo>
                  <a:lnTo>
                    <a:pt x="870305" y="727519"/>
                  </a:lnTo>
                  <a:lnTo>
                    <a:pt x="870458" y="727265"/>
                  </a:lnTo>
                  <a:lnTo>
                    <a:pt x="870458" y="726884"/>
                  </a:lnTo>
                  <a:close/>
                </a:path>
                <a:path w="1529080" h="2522854">
                  <a:moveTo>
                    <a:pt x="870534" y="727265"/>
                  </a:moveTo>
                  <a:lnTo>
                    <a:pt x="870394" y="727417"/>
                  </a:lnTo>
                  <a:lnTo>
                    <a:pt x="870534" y="727265"/>
                  </a:lnTo>
                  <a:close/>
                </a:path>
                <a:path w="1529080" h="2522854">
                  <a:moveTo>
                    <a:pt x="870762" y="727011"/>
                  </a:moveTo>
                  <a:lnTo>
                    <a:pt x="870534" y="727265"/>
                  </a:lnTo>
                  <a:lnTo>
                    <a:pt x="870762" y="727011"/>
                  </a:lnTo>
                  <a:close/>
                </a:path>
                <a:path w="1529080" h="2522854">
                  <a:moveTo>
                    <a:pt x="871232" y="729297"/>
                  </a:moveTo>
                  <a:lnTo>
                    <a:pt x="871054" y="729488"/>
                  </a:lnTo>
                  <a:lnTo>
                    <a:pt x="870927" y="729805"/>
                  </a:lnTo>
                  <a:lnTo>
                    <a:pt x="871232" y="729297"/>
                  </a:lnTo>
                  <a:close/>
                </a:path>
                <a:path w="1529080" h="2522854">
                  <a:moveTo>
                    <a:pt x="871385" y="726884"/>
                  </a:moveTo>
                  <a:lnTo>
                    <a:pt x="871308" y="727011"/>
                  </a:lnTo>
                  <a:lnTo>
                    <a:pt x="871232" y="727265"/>
                  </a:lnTo>
                  <a:lnTo>
                    <a:pt x="871385" y="726884"/>
                  </a:lnTo>
                  <a:close/>
                </a:path>
                <a:path w="1529080" h="2522854">
                  <a:moveTo>
                    <a:pt x="871461" y="729488"/>
                  </a:moveTo>
                  <a:lnTo>
                    <a:pt x="871372" y="729678"/>
                  </a:lnTo>
                  <a:lnTo>
                    <a:pt x="871232" y="729932"/>
                  </a:lnTo>
                  <a:lnTo>
                    <a:pt x="871385" y="729805"/>
                  </a:lnTo>
                  <a:lnTo>
                    <a:pt x="871435" y="729678"/>
                  </a:lnTo>
                  <a:lnTo>
                    <a:pt x="871461" y="729488"/>
                  </a:lnTo>
                  <a:close/>
                </a:path>
                <a:path w="1529080" h="2522854">
                  <a:moveTo>
                    <a:pt x="871550" y="729932"/>
                  </a:moveTo>
                  <a:lnTo>
                    <a:pt x="871385" y="730313"/>
                  </a:lnTo>
                  <a:lnTo>
                    <a:pt x="871550" y="729932"/>
                  </a:lnTo>
                  <a:close/>
                </a:path>
                <a:path w="1529080" h="2522854">
                  <a:moveTo>
                    <a:pt x="871702" y="730567"/>
                  </a:moveTo>
                  <a:lnTo>
                    <a:pt x="871550" y="730694"/>
                  </a:lnTo>
                  <a:lnTo>
                    <a:pt x="871550" y="731075"/>
                  </a:lnTo>
                  <a:lnTo>
                    <a:pt x="871702" y="730567"/>
                  </a:lnTo>
                  <a:close/>
                </a:path>
                <a:path w="1529080" h="2522854">
                  <a:moveTo>
                    <a:pt x="871855" y="730059"/>
                  </a:moveTo>
                  <a:lnTo>
                    <a:pt x="871702" y="730567"/>
                  </a:lnTo>
                  <a:lnTo>
                    <a:pt x="871855" y="730059"/>
                  </a:lnTo>
                  <a:close/>
                </a:path>
                <a:path w="1529080" h="2522854">
                  <a:moveTo>
                    <a:pt x="872477" y="731202"/>
                  </a:moveTo>
                  <a:lnTo>
                    <a:pt x="872324" y="731329"/>
                  </a:lnTo>
                  <a:lnTo>
                    <a:pt x="872477" y="731329"/>
                  </a:lnTo>
                  <a:lnTo>
                    <a:pt x="872477" y="731202"/>
                  </a:lnTo>
                  <a:close/>
                </a:path>
                <a:path w="1529080" h="2522854">
                  <a:moveTo>
                    <a:pt x="872477" y="727265"/>
                  </a:moveTo>
                  <a:lnTo>
                    <a:pt x="872159" y="727900"/>
                  </a:lnTo>
                  <a:lnTo>
                    <a:pt x="872324" y="727519"/>
                  </a:lnTo>
                  <a:lnTo>
                    <a:pt x="872159" y="727773"/>
                  </a:lnTo>
                  <a:lnTo>
                    <a:pt x="872007" y="727900"/>
                  </a:lnTo>
                  <a:lnTo>
                    <a:pt x="871702" y="728535"/>
                  </a:lnTo>
                  <a:lnTo>
                    <a:pt x="872007" y="727011"/>
                  </a:lnTo>
                  <a:lnTo>
                    <a:pt x="871550" y="727773"/>
                  </a:lnTo>
                  <a:lnTo>
                    <a:pt x="870762" y="728535"/>
                  </a:lnTo>
                  <a:lnTo>
                    <a:pt x="870610" y="728916"/>
                  </a:lnTo>
                  <a:lnTo>
                    <a:pt x="870610" y="728535"/>
                  </a:lnTo>
                  <a:lnTo>
                    <a:pt x="870927" y="728281"/>
                  </a:lnTo>
                  <a:lnTo>
                    <a:pt x="870927" y="727900"/>
                  </a:lnTo>
                  <a:lnTo>
                    <a:pt x="870762" y="727900"/>
                  </a:lnTo>
                  <a:lnTo>
                    <a:pt x="870623" y="728014"/>
                  </a:lnTo>
                  <a:lnTo>
                    <a:pt x="870762" y="727519"/>
                  </a:lnTo>
                  <a:lnTo>
                    <a:pt x="870534" y="727900"/>
                  </a:lnTo>
                  <a:lnTo>
                    <a:pt x="870546" y="727646"/>
                  </a:lnTo>
                  <a:lnTo>
                    <a:pt x="870927" y="727138"/>
                  </a:lnTo>
                  <a:lnTo>
                    <a:pt x="870458" y="727519"/>
                  </a:lnTo>
                  <a:lnTo>
                    <a:pt x="870343" y="727710"/>
                  </a:lnTo>
                  <a:lnTo>
                    <a:pt x="870254" y="728027"/>
                  </a:lnTo>
                  <a:lnTo>
                    <a:pt x="869835" y="729043"/>
                  </a:lnTo>
                  <a:lnTo>
                    <a:pt x="870521" y="728027"/>
                  </a:lnTo>
                  <a:lnTo>
                    <a:pt x="870610" y="727900"/>
                  </a:lnTo>
                  <a:lnTo>
                    <a:pt x="870305" y="728662"/>
                  </a:lnTo>
                  <a:lnTo>
                    <a:pt x="870597" y="728065"/>
                  </a:lnTo>
                  <a:lnTo>
                    <a:pt x="870458" y="729107"/>
                  </a:lnTo>
                  <a:lnTo>
                    <a:pt x="870610" y="729043"/>
                  </a:lnTo>
                  <a:lnTo>
                    <a:pt x="870407" y="729297"/>
                  </a:lnTo>
                  <a:lnTo>
                    <a:pt x="870305" y="729932"/>
                  </a:lnTo>
                  <a:lnTo>
                    <a:pt x="870762" y="729170"/>
                  </a:lnTo>
                  <a:lnTo>
                    <a:pt x="870610" y="729678"/>
                  </a:lnTo>
                  <a:lnTo>
                    <a:pt x="870851" y="729488"/>
                  </a:lnTo>
                  <a:lnTo>
                    <a:pt x="870927" y="729170"/>
                  </a:lnTo>
                  <a:lnTo>
                    <a:pt x="870991" y="729043"/>
                  </a:lnTo>
                  <a:lnTo>
                    <a:pt x="871042" y="728916"/>
                  </a:lnTo>
                  <a:lnTo>
                    <a:pt x="871232" y="728535"/>
                  </a:lnTo>
                  <a:lnTo>
                    <a:pt x="870762" y="729932"/>
                  </a:lnTo>
                  <a:lnTo>
                    <a:pt x="871232" y="729170"/>
                  </a:lnTo>
                  <a:lnTo>
                    <a:pt x="871232" y="729297"/>
                  </a:lnTo>
                  <a:lnTo>
                    <a:pt x="871232" y="729805"/>
                  </a:lnTo>
                  <a:lnTo>
                    <a:pt x="871626" y="729170"/>
                  </a:lnTo>
                  <a:lnTo>
                    <a:pt x="871702" y="729043"/>
                  </a:lnTo>
                  <a:lnTo>
                    <a:pt x="871486" y="729488"/>
                  </a:lnTo>
                  <a:lnTo>
                    <a:pt x="871435" y="729678"/>
                  </a:lnTo>
                  <a:lnTo>
                    <a:pt x="871232" y="730440"/>
                  </a:lnTo>
                  <a:lnTo>
                    <a:pt x="871651" y="729678"/>
                  </a:lnTo>
                  <a:lnTo>
                    <a:pt x="871829" y="729348"/>
                  </a:lnTo>
                  <a:lnTo>
                    <a:pt x="872058" y="729043"/>
                  </a:lnTo>
                  <a:lnTo>
                    <a:pt x="872159" y="728916"/>
                  </a:lnTo>
                  <a:lnTo>
                    <a:pt x="872401" y="728027"/>
                  </a:lnTo>
                  <a:lnTo>
                    <a:pt x="872477" y="727773"/>
                  </a:lnTo>
                  <a:lnTo>
                    <a:pt x="872363" y="727951"/>
                  </a:lnTo>
                  <a:lnTo>
                    <a:pt x="872477" y="727265"/>
                  </a:lnTo>
                  <a:close/>
                </a:path>
                <a:path w="1529080" h="2522854">
                  <a:moveTo>
                    <a:pt x="872934" y="729043"/>
                  </a:moveTo>
                  <a:lnTo>
                    <a:pt x="872858" y="729170"/>
                  </a:lnTo>
                  <a:lnTo>
                    <a:pt x="872782" y="729424"/>
                  </a:lnTo>
                  <a:lnTo>
                    <a:pt x="872934" y="729043"/>
                  </a:lnTo>
                  <a:close/>
                </a:path>
                <a:path w="1529080" h="2522854">
                  <a:moveTo>
                    <a:pt x="873099" y="1975904"/>
                  </a:moveTo>
                  <a:lnTo>
                    <a:pt x="872934" y="1976221"/>
                  </a:lnTo>
                  <a:lnTo>
                    <a:pt x="873099" y="1975904"/>
                  </a:lnTo>
                  <a:close/>
                </a:path>
                <a:path w="1529080" h="2522854">
                  <a:moveTo>
                    <a:pt x="873556" y="731837"/>
                  </a:moveTo>
                  <a:lnTo>
                    <a:pt x="873404" y="731964"/>
                  </a:lnTo>
                  <a:lnTo>
                    <a:pt x="873556" y="731837"/>
                  </a:lnTo>
                  <a:close/>
                </a:path>
                <a:path w="1529080" h="2522854">
                  <a:moveTo>
                    <a:pt x="875550" y="1976856"/>
                  </a:moveTo>
                  <a:lnTo>
                    <a:pt x="875512" y="1976640"/>
                  </a:lnTo>
                  <a:lnTo>
                    <a:pt x="875423" y="1976996"/>
                  </a:lnTo>
                  <a:lnTo>
                    <a:pt x="875550" y="1976856"/>
                  </a:lnTo>
                  <a:close/>
                </a:path>
                <a:path w="1529080" h="2522854">
                  <a:moveTo>
                    <a:pt x="875576" y="1976221"/>
                  </a:moveTo>
                  <a:lnTo>
                    <a:pt x="875423" y="1976221"/>
                  </a:lnTo>
                  <a:lnTo>
                    <a:pt x="875512" y="1976640"/>
                  </a:lnTo>
                  <a:lnTo>
                    <a:pt x="875576" y="1976221"/>
                  </a:lnTo>
                  <a:close/>
                </a:path>
                <a:path w="1529080" h="2522854">
                  <a:moveTo>
                    <a:pt x="875728" y="733361"/>
                  </a:moveTo>
                  <a:lnTo>
                    <a:pt x="875576" y="733615"/>
                  </a:lnTo>
                  <a:lnTo>
                    <a:pt x="875728" y="733361"/>
                  </a:lnTo>
                  <a:close/>
                </a:path>
                <a:path w="1529080" h="2522854">
                  <a:moveTo>
                    <a:pt x="875893" y="732853"/>
                  </a:moveTo>
                  <a:lnTo>
                    <a:pt x="875576" y="733361"/>
                  </a:lnTo>
                  <a:lnTo>
                    <a:pt x="875893" y="732853"/>
                  </a:lnTo>
                  <a:close/>
                </a:path>
                <a:path w="1529080" h="2522854">
                  <a:moveTo>
                    <a:pt x="876503" y="733996"/>
                  </a:moveTo>
                  <a:lnTo>
                    <a:pt x="876350" y="733996"/>
                  </a:lnTo>
                  <a:lnTo>
                    <a:pt x="876046" y="734250"/>
                  </a:lnTo>
                  <a:lnTo>
                    <a:pt x="876350" y="734123"/>
                  </a:lnTo>
                  <a:lnTo>
                    <a:pt x="876503" y="733996"/>
                  </a:lnTo>
                  <a:close/>
                </a:path>
                <a:path w="1529080" h="2522854">
                  <a:moveTo>
                    <a:pt x="876668" y="733996"/>
                  </a:moveTo>
                  <a:lnTo>
                    <a:pt x="876503" y="733996"/>
                  </a:lnTo>
                  <a:lnTo>
                    <a:pt x="876503" y="734123"/>
                  </a:lnTo>
                  <a:lnTo>
                    <a:pt x="876668" y="733996"/>
                  </a:lnTo>
                  <a:close/>
                </a:path>
                <a:path w="1529080" h="2522854">
                  <a:moveTo>
                    <a:pt x="876668" y="730059"/>
                  </a:moveTo>
                  <a:lnTo>
                    <a:pt x="876350" y="730567"/>
                  </a:lnTo>
                  <a:lnTo>
                    <a:pt x="876503" y="730440"/>
                  </a:lnTo>
                  <a:lnTo>
                    <a:pt x="876668" y="730059"/>
                  </a:lnTo>
                  <a:close/>
                </a:path>
                <a:path w="1529080" h="2522854">
                  <a:moveTo>
                    <a:pt x="876668" y="729932"/>
                  </a:moveTo>
                  <a:lnTo>
                    <a:pt x="876503" y="729932"/>
                  </a:lnTo>
                  <a:lnTo>
                    <a:pt x="876350" y="730567"/>
                  </a:lnTo>
                  <a:lnTo>
                    <a:pt x="876668" y="729932"/>
                  </a:lnTo>
                  <a:close/>
                </a:path>
                <a:path w="1529080" h="2522854">
                  <a:moveTo>
                    <a:pt x="876909" y="733996"/>
                  </a:moveTo>
                  <a:lnTo>
                    <a:pt x="876820" y="734123"/>
                  </a:lnTo>
                  <a:lnTo>
                    <a:pt x="876909" y="733996"/>
                  </a:lnTo>
                  <a:close/>
                </a:path>
                <a:path w="1529080" h="2522854">
                  <a:moveTo>
                    <a:pt x="876973" y="734885"/>
                  </a:moveTo>
                  <a:lnTo>
                    <a:pt x="876820" y="735266"/>
                  </a:lnTo>
                  <a:lnTo>
                    <a:pt x="876668" y="735393"/>
                  </a:lnTo>
                  <a:lnTo>
                    <a:pt x="876820" y="735393"/>
                  </a:lnTo>
                  <a:lnTo>
                    <a:pt x="876973" y="734885"/>
                  </a:lnTo>
                  <a:close/>
                </a:path>
                <a:path w="1529080" h="2522854">
                  <a:moveTo>
                    <a:pt x="876973" y="734377"/>
                  </a:moveTo>
                  <a:lnTo>
                    <a:pt x="876668" y="734758"/>
                  </a:lnTo>
                  <a:lnTo>
                    <a:pt x="876960" y="734428"/>
                  </a:lnTo>
                  <a:close/>
                </a:path>
                <a:path w="1529080" h="2522854">
                  <a:moveTo>
                    <a:pt x="877900" y="1976526"/>
                  </a:moveTo>
                  <a:lnTo>
                    <a:pt x="877747" y="1976374"/>
                  </a:lnTo>
                  <a:lnTo>
                    <a:pt x="877747" y="1974977"/>
                  </a:lnTo>
                  <a:lnTo>
                    <a:pt x="877392" y="1976170"/>
                  </a:lnTo>
                  <a:lnTo>
                    <a:pt x="877900" y="1976526"/>
                  </a:lnTo>
                  <a:close/>
                </a:path>
                <a:path w="1529080" h="2522854">
                  <a:moveTo>
                    <a:pt x="877900" y="731075"/>
                  </a:moveTo>
                  <a:lnTo>
                    <a:pt x="877747" y="731075"/>
                  </a:lnTo>
                  <a:lnTo>
                    <a:pt x="877747" y="731202"/>
                  </a:lnTo>
                  <a:lnTo>
                    <a:pt x="877900" y="731075"/>
                  </a:lnTo>
                  <a:close/>
                </a:path>
                <a:path w="1529080" h="2522854">
                  <a:moveTo>
                    <a:pt x="878522" y="730821"/>
                  </a:moveTo>
                  <a:lnTo>
                    <a:pt x="878293" y="731139"/>
                  </a:lnTo>
                  <a:lnTo>
                    <a:pt x="878217" y="731329"/>
                  </a:lnTo>
                  <a:lnTo>
                    <a:pt x="878522" y="730821"/>
                  </a:lnTo>
                  <a:close/>
                </a:path>
                <a:path w="1529080" h="2522854">
                  <a:moveTo>
                    <a:pt x="879462" y="1979930"/>
                  </a:moveTo>
                  <a:lnTo>
                    <a:pt x="879297" y="1979930"/>
                  </a:lnTo>
                  <a:lnTo>
                    <a:pt x="879360" y="1980145"/>
                  </a:lnTo>
                  <a:lnTo>
                    <a:pt x="879462" y="1979930"/>
                  </a:lnTo>
                  <a:close/>
                </a:path>
                <a:path w="1529080" h="2522854">
                  <a:moveTo>
                    <a:pt x="879614" y="735266"/>
                  </a:moveTo>
                  <a:lnTo>
                    <a:pt x="879462" y="735393"/>
                  </a:lnTo>
                  <a:lnTo>
                    <a:pt x="879614" y="735266"/>
                  </a:lnTo>
                  <a:close/>
                </a:path>
                <a:path w="1529080" h="2522854">
                  <a:moveTo>
                    <a:pt x="879767" y="731202"/>
                  </a:moveTo>
                  <a:lnTo>
                    <a:pt x="879614" y="731329"/>
                  </a:lnTo>
                  <a:lnTo>
                    <a:pt x="879538" y="731520"/>
                  </a:lnTo>
                  <a:lnTo>
                    <a:pt x="879767" y="731202"/>
                  </a:lnTo>
                  <a:close/>
                </a:path>
                <a:path w="1529080" h="2522854">
                  <a:moveTo>
                    <a:pt x="880389" y="1976374"/>
                  </a:moveTo>
                  <a:lnTo>
                    <a:pt x="880237" y="1976374"/>
                  </a:lnTo>
                  <a:lnTo>
                    <a:pt x="880389" y="1976526"/>
                  </a:lnTo>
                  <a:lnTo>
                    <a:pt x="880389" y="1976374"/>
                  </a:lnTo>
                  <a:close/>
                </a:path>
                <a:path w="1529080" h="2522854">
                  <a:moveTo>
                    <a:pt x="883183" y="736663"/>
                  </a:moveTo>
                  <a:lnTo>
                    <a:pt x="882865" y="737044"/>
                  </a:lnTo>
                  <a:lnTo>
                    <a:pt x="883183" y="736663"/>
                  </a:lnTo>
                  <a:close/>
                </a:path>
                <a:path w="1529080" h="2522854">
                  <a:moveTo>
                    <a:pt x="883335" y="1979930"/>
                  </a:moveTo>
                  <a:lnTo>
                    <a:pt x="883246" y="1979777"/>
                  </a:lnTo>
                  <a:lnTo>
                    <a:pt x="882916" y="1979371"/>
                  </a:lnTo>
                  <a:lnTo>
                    <a:pt x="883031" y="1980247"/>
                  </a:lnTo>
                  <a:lnTo>
                    <a:pt x="883335" y="1979930"/>
                  </a:lnTo>
                  <a:close/>
                </a:path>
                <a:path w="1529080" h="2522854">
                  <a:moveTo>
                    <a:pt x="883488" y="1979777"/>
                  </a:moveTo>
                  <a:lnTo>
                    <a:pt x="883348" y="1979917"/>
                  </a:lnTo>
                  <a:lnTo>
                    <a:pt x="883488" y="1980082"/>
                  </a:lnTo>
                  <a:lnTo>
                    <a:pt x="883488" y="1979777"/>
                  </a:lnTo>
                  <a:close/>
                </a:path>
                <a:path w="1529080" h="2522854">
                  <a:moveTo>
                    <a:pt x="884110" y="737806"/>
                  </a:moveTo>
                  <a:lnTo>
                    <a:pt x="883958" y="737806"/>
                  </a:lnTo>
                  <a:lnTo>
                    <a:pt x="883640" y="737933"/>
                  </a:lnTo>
                  <a:lnTo>
                    <a:pt x="883958" y="738187"/>
                  </a:lnTo>
                  <a:lnTo>
                    <a:pt x="884110" y="737806"/>
                  </a:lnTo>
                  <a:close/>
                </a:path>
                <a:path w="1529080" h="2522854">
                  <a:moveTo>
                    <a:pt x="884110" y="737044"/>
                  </a:moveTo>
                  <a:lnTo>
                    <a:pt x="883805" y="737552"/>
                  </a:lnTo>
                  <a:lnTo>
                    <a:pt x="884110" y="737044"/>
                  </a:lnTo>
                  <a:close/>
                </a:path>
                <a:path w="1529080" h="2522854">
                  <a:moveTo>
                    <a:pt x="884110" y="732726"/>
                  </a:moveTo>
                  <a:lnTo>
                    <a:pt x="883958" y="732853"/>
                  </a:lnTo>
                  <a:lnTo>
                    <a:pt x="884110" y="732726"/>
                  </a:lnTo>
                  <a:close/>
                </a:path>
                <a:path w="1529080" h="2522854">
                  <a:moveTo>
                    <a:pt x="884262" y="1974672"/>
                  </a:moveTo>
                  <a:lnTo>
                    <a:pt x="883958" y="1974977"/>
                  </a:lnTo>
                  <a:lnTo>
                    <a:pt x="884059" y="1975281"/>
                  </a:lnTo>
                  <a:lnTo>
                    <a:pt x="884110" y="1975446"/>
                  </a:lnTo>
                  <a:lnTo>
                    <a:pt x="883805" y="1975751"/>
                  </a:lnTo>
                  <a:lnTo>
                    <a:pt x="884262" y="1975446"/>
                  </a:lnTo>
                  <a:lnTo>
                    <a:pt x="884262" y="1974672"/>
                  </a:lnTo>
                  <a:close/>
                </a:path>
                <a:path w="1529080" h="2522854">
                  <a:moveTo>
                    <a:pt x="884428" y="737425"/>
                  </a:moveTo>
                  <a:lnTo>
                    <a:pt x="883958" y="737806"/>
                  </a:lnTo>
                  <a:lnTo>
                    <a:pt x="884262" y="737679"/>
                  </a:lnTo>
                  <a:lnTo>
                    <a:pt x="884428" y="737425"/>
                  </a:lnTo>
                  <a:close/>
                </a:path>
                <a:path w="1529080" h="2522854">
                  <a:moveTo>
                    <a:pt x="885317" y="1976221"/>
                  </a:moveTo>
                  <a:lnTo>
                    <a:pt x="885202" y="1976374"/>
                  </a:lnTo>
                  <a:lnTo>
                    <a:pt x="885317" y="1976221"/>
                  </a:lnTo>
                  <a:close/>
                </a:path>
                <a:path w="1529080" h="2522854">
                  <a:moveTo>
                    <a:pt x="885355" y="1976056"/>
                  </a:moveTo>
                  <a:lnTo>
                    <a:pt x="885317" y="1976221"/>
                  </a:lnTo>
                  <a:lnTo>
                    <a:pt x="885355" y="1976056"/>
                  </a:lnTo>
                  <a:close/>
                </a:path>
                <a:path w="1529080" h="2522854">
                  <a:moveTo>
                    <a:pt x="885355" y="740219"/>
                  </a:moveTo>
                  <a:lnTo>
                    <a:pt x="885202" y="740600"/>
                  </a:lnTo>
                  <a:lnTo>
                    <a:pt x="885355" y="740219"/>
                  </a:lnTo>
                  <a:close/>
                </a:path>
                <a:path w="1529080" h="2522854">
                  <a:moveTo>
                    <a:pt x="885507" y="739584"/>
                  </a:moveTo>
                  <a:lnTo>
                    <a:pt x="885355" y="740219"/>
                  </a:lnTo>
                  <a:lnTo>
                    <a:pt x="885507" y="740346"/>
                  </a:lnTo>
                  <a:lnTo>
                    <a:pt x="885507" y="739584"/>
                  </a:lnTo>
                  <a:close/>
                </a:path>
                <a:path w="1529080" h="2522854">
                  <a:moveTo>
                    <a:pt x="885659" y="1979307"/>
                  </a:moveTo>
                  <a:lnTo>
                    <a:pt x="885545" y="1979434"/>
                  </a:lnTo>
                  <a:lnTo>
                    <a:pt x="885659" y="1979777"/>
                  </a:lnTo>
                  <a:lnTo>
                    <a:pt x="885659" y="1979307"/>
                  </a:lnTo>
                  <a:close/>
                </a:path>
                <a:path w="1529080" h="2522854">
                  <a:moveTo>
                    <a:pt x="885977" y="1974824"/>
                  </a:moveTo>
                  <a:lnTo>
                    <a:pt x="885825" y="1974824"/>
                  </a:lnTo>
                  <a:lnTo>
                    <a:pt x="885926" y="1975027"/>
                  </a:lnTo>
                  <a:lnTo>
                    <a:pt x="885977" y="1974824"/>
                  </a:lnTo>
                  <a:close/>
                </a:path>
                <a:path w="1529080" h="2522854">
                  <a:moveTo>
                    <a:pt x="886282" y="1979155"/>
                  </a:moveTo>
                  <a:lnTo>
                    <a:pt x="886129" y="1979625"/>
                  </a:lnTo>
                  <a:lnTo>
                    <a:pt x="886282" y="1979155"/>
                  </a:lnTo>
                  <a:close/>
                </a:path>
                <a:path w="1529080" h="2522854">
                  <a:moveTo>
                    <a:pt x="886904" y="734631"/>
                  </a:moveTo>
                  <a:lnTo>
                    <a:pt x="886752" y="735012"/>
                  </a:lnTo>
                  <a:lnTo>
                    <a:pt x="886828" y="734885"/>
                  </a:lnTo>
                  <a:lnTo>
                    <a:pt x="886904" y="734631"/>
                  </a:lnTo>
                  <a:close/>
                </a:path>
                <a:path w="1529080" h="2522854">
                  <a:moveTo>
                    <a:pt x="889546" y="1975751"/>
                  </a:moveTo>
                  <a:lnTo>
                    <a:pt x="889393" y="1975599"/>
                  </a:lnTo>
                  <a:lnTo>
                    <a:pt x="889393" y="1975751"/>
                  </a:lnTo>
                  <a:lnTo>
                    <a:pt x="889546" y="1975751"/>
                  </a:lnTo>
                  <a:close/>
                </a:path>
                <a:path w="1529080" h="2522854">
                  <a:moveTo>
                    <a:pt x="890320" y="1978380"/>
                  </a:moveTo>
                  <a:lnTo>
                    <a:pt x="890168" y="1979002"/>
                  </a:lnTo>
                  <a:lnTo>
                    <a:pt x="890320" y="1978380"/>
                  </a:lnTo>
                  <a:close/>
                </a:path>
                <a:path w="1529080" h="2522854">
                  <a:moveTo>
                    <a:pt x="890701" y="1975789"/>
                  </a:moveTo>
                  <a:lnTo>
                    <a:pt x="890625" y="1975446"/>
                  </a:lnTo>
                  <a:lnTo>
                    <a:pt x="890473" y="1975904"/>
                  </a:lnTo>
                  <a:lnTo>
                    <a:pt x="890701" y="1975789"/>
                  </a:lnTo>
                  <a:close/>
                </a:path>
                <a:path w="1529080" h="2522854">
                  <a:moveTo>
                    <a:pt x="891247" y="1978850"/>
                  </a:moveTo>
                  <a:lnTo>
                    <a:pt x="891044" y="1978228"/>
                  </a:lnTo>
                  <a:lnTo>
                    <a:pt x="890943" y="1978850"/>
                  </a:lnTo>
                  <a:lnTo>
                    <a:pt x="891247" y="1978850"/>
                  </a:lnTo>
                  <a:close/>
                </a:path>
                <a:path w="1529080" h="2522854">
                  <a:moveTo>
                    <a:pt x="891247" y="737679"/>
                  </a:moveTo>
                  <a:lnTo>
                    <a:pt x="891095" y="737933"/>
                  </a:lnTo>
                  <a:lnTo>
                    <a:pt x="891044" y="738111"/>
                  </a:lnTo>
                  <a:lnTo>
                    <a:pt x="891120" y="737933"/>
                  </a:lnTo>
                  <a:lnTo>
                    <a:pt x="891247" y="737679"/>
                  </a:lnTo>
                  <a:close/>
                </a:path>
                <a:path w="1529080" h="2522854">
                  <a:moveTo>
                    <a:pt x="891870" y="1978698"/>
                  </a:moveTo>
                  <a:lnTo>
                    <a:pt x="891717" y="1978850"/>
                  </a:lnTo>
                  <a:lnTo>
                    <a:pt x="891870" y="1979155"/>
                  </a:lnTo>
                  <a:lnTo>
                    <a:pt x="891870" y="1978698"/>
                  </a:lnTo>
                  <a:close/>
                </a:path>
                <a:path w="1529080" h="2522854">
                  <a:moveTo>
                    <a:pt x="892263" y="1979079"/>
                  </a:moveTo>
                  <a:lnTo>
                    <a:pt x="891870" y="1978533"/>
                  </a:lnTo>
                  <a:lnTo>
                    <a:pt x="892022" y="1979155"/>
                  </a:lnTo>
                  <a:lnTo>
                    <a:pt x="892263" y="1979079"/>
                  </a:lnTo>
                  <a:close/>
                </a:path>
                <a:path w="1529080" h="2522854">
                  <a:moveTo>
                    <a:pt x="892492" y="737933"/>
                  </a:moveTo>
                  <a:lnTo>
                    <a:pt x="892289" y="738365"/>
                  </a:lnTo>
                  <a:lnTo>
                    <a:pt x="892378" y="738225"/>
                  </a:lnTo>
                  <a:lnTo>
                    <a:pt x="892492" y="737933"/>
                  </a:lnTo>
                  <a:close/>
                </a:path>
                <a:path w="1529080" h="2522854">
                  <a:moveTo>
                    <a:pt x="894194" y="743013"/>
                  </a:moveTo>
                  <a:lnTo>
                    <a:pt x="894041" y="743140"/>
                  </a:lnTo>
                  <a:lnTo>
                    <a:pt x="894041" y="743394"/>
                  </a:lnTo>
                  <a:lnTo>
                    <a:pt x="894194" y="743013"/>
                  </a:lnTo>
                  <a:close/>
                </a:path>
                <a:path w="1529080" h="2522854">
                  <a:moveTo>
                    <a:pt x="895134" y="743902"/>
                  </a:moveTo>
                  <a:lnTo>
                    <a:pt x="894969" y="743775"/>
                  </a:lnTo>
                  <a:lnTo>
                    <a:pt x="894765" y="744029"/>
                  </a:lnTo>
                  <a:lnTo>
                    <a:pt x="894664" y="744537"/>
                  </a:lnTo>
                  <a:lnTo>
                    <a:pt x="895134" y="743902"/>
                  </a:lnTo>
                  <a:close/>
                </a:path>
                <a:path w="1529080" h="2522854">
                  <a:moveTo>
                    <a:pt x="895438" y="744537"/>
                  </a:moveTo>
                  <a:lnTo>
                    <a:pt x="895286" y="744664"/>
                  </a:lnTo>
                  <a:lnTo>
                    <a:pt x="895286" y="744791"/>
                  </a:lnTo>
                  <a:lnTo>
                    <a:pt x="895438" y="744537"/>
                  </a:lnTo>
                  <a:close/>
                </a:path>
                <a:path w="1529080" h="2522854">
                  <a:moveTo>
                    <a:pt x="896683" y="744156"/>
                  </a:moveTo>
                  <a:lnTo>
                    <a:pt x="896531" y="744537"/>
                  </a:lnTo>
                  <a:lnTo>
                    <a:pt x="896683" y="744156"/>
                  </a:lnTo>
                  <a:close/>
                </a:path>
                <a:path w="1529080" h="2522854">
                  <a:moveTo>
                    <a:pt x="896835" y="1977301"/>
                  </a:moveTo>
                  <a:lnTo>
                    <a:pt x="896683" y="1977301"/>
                  </a:lnTo>
                  <a:lnTo>
                    <a:pt x="896683" y="1977148"/>
                  </a:lnTo>
                  <a:lnTo>
                    <a:pt x="896797" y="1976640"/>
                  </a:lnTo>
                  <a:lnTo>
                    <a:pt x="896531" y="1976374"/>
                  </a:lnTo>
                  <a:lnTo>
                    <a:pt x="896683" y="1976678"/>
                  </a:lnTo>
                  <a:lnTo>
                    <a:pt x="896531" y="1976831"/>
                  </a:lnTo>
                  <a:lnTo>
                    <a:pt x="896531" y="1976374"/>
                  </a:lnTo>
                  <a:lnTo>
                    <a:pt x="896366" y="1976221"/>
                  </a:lnTo>
                  <a:lnTo>
                    <a:pt x="896366" y="1976374"/>
                  </a:lnTo>
                  <a:lnTo>
                    <a:pt x="896213" y="1976374"/>
                  </a:lnTo>
                  <a:lnTo>
                    <a:pt x="896061" y="1976526"/>
                  </a:lnTo>
                  <a:lnTo>
                    <a:pt x="896099" y="1976374"/>
                  </a:lnTo>
                  <a:lnTo>
                    <a:pt x="896175" y="1976056"/>
                  </a:lnTo>
                  <a:lnTo>
                    <a:pt x="896099" y="1975789"/>
                  </a:lnTo>
                  <a:lnTo>
                    <a:pt x="895908" y="1976056"/>
                  </a:lnTo>
                  <a:lnTo>
                    <a:pt x="895743" y="1975751"/>
                  </a:lnTo>
                  <a:lnTo>
                    <a:pt x="895743" y="1975904"/>
                  </a:lnTo>
                  <a:lnTo>
                    <a:pt x="895591" y="1976221"/>
                  </a:lnTo>
                  <a:lnTo>
                    <a:pt x="895134" y="1976056"/>
                  </a:lnTo>
                  <a:lnTo>
                    <a:pt x="895248" y="1976526"/>
                  </a:lnTo>
                  <a:lnTo>
                    <a:pt x="895172" y="1976831"/>
                  </a:lnTo>
                  <a:lnTo>
                    <a:pt x="894816" y="1977301"/>
                  </a:lnTo>
                  <a:lnTo>
                    <a:pt x="894740" y="1977148"/>
                  </a:lnTo>
                  <a:lnTo>
                    <a:pt x="894664" y="1976996"/>
                  </a:lnTo>
                  <a:lnTo>
                    <a:pt x="894511" y="1976678"/>
                  </a:lnTo>
                  <a:lnTo>
                    <a:pt x="894346" y="1976374"/>
                  </a:lnTo>
                  <a:lnTo>
                    <a:pt x="894041" y="1976678"/>
                  </a:lnTo>
                  <a:lnTo>
                    <a:pt x="894041" y="1976374"/>
                  </a:lnTo>
                  <a:lnTo>
                    <a:pt x="893737" y="1976678"/>
                  </a:lnTo>
                  <a:lnTo>
                    <a:pt x="893419" y="1976526"/>
                  </a:lnTo>
                  <a:lnTo>
                    <a:pt x="893267" y="1976996"/>
                  </a:lnTo>
                  <a:lnTo>
                    <a:pt x="893191" y="1976831"/>
                  </a:lnTo>
                  <a:lnTo>
                    <a:pt x="893114" y="1976678"/>
                  </a:lnTo>
                  <a:lnTo>
                    <a:pt x="893114" y="1976374"/>
                  </a:lnTo>
                  <a:lnTo>
                    <a:pt x="892962" y="1976526"/>
                  </a:lnTo>
                  <a:lnTo>
                    <a:pt x="892962" y="1976678"/>
                  </a:lnTo>
                  <a:lnTo>
                    <a:pt x="892644" y="1976374"/>
                  </a:lnTo>
                  <a:lnTo>
                    <a:pt x="892721" y="1976221"/>
                  </a:lnTo>
                  <a:lnTo>
                    <a:pt x="892797" y="1976056"/>
                  </a:lnTo>
                  <a:lnTo>
                    <a:pt x="892657" y="1976056"/>
                  </a:lnTo>
                  <a:lnTo>
                    <a:pt x="892492" y="1975751"/>
                  </a:lnTo>
                  <a:lnTo>
                    <a:pt x="892340" y="1976221"/>
                  </a:lnTo>
                  <a:lnTo>
                    <a:pt x="892340" y="1975751"/>
                  </a:lnTo>
                  <a:lnTo>
                    <a:pt x="892175" y="1975599"/>
                  </a:lnTo>
                  <a:lnTo>
                    <a:pt x="892022" y="1975751"/>
                  </a:lnTo>
                  <a:lnTo>
                    <a:pt x="892136" y="1975967"/>
                  </a:lnTo>
                  <a:lnTo>
                    <a:pt x="892022" y="1976221"/>
                  </a:lnTo>
                  <a:lnTo>
                    <a:pt x="891806" y="1975345"/>
                  </a:lnTo>
                  <a:lnTo>
                    <a:pt x="891400" y="1974672"/>
                  </a:lnTo>
                  <a:lnTo>
                    <a:pt x="890943" y="1976831"/>
                  </a:lnTo>
                  <a:lnTo>
                    <a:pt x="890841" y="1976374"/>
                  </a:lnTo>
                  <a:lnTo>
                    <a:pt x="890778" y="1976145"/>
                  </a:lnTo>
                  <a:lnTo>
                    <a:pt x="890778" y="1976374"/>
                  </a:lnTo>
                  <a:lnTo>
                    <a:pt x="890473" y="1976221"/>
                  </a:lnTo>
                  <a:lnTo>
                    <a:pt x="890320" y="1975281"/>
                  </a:lnTo>
                  <a:lnTo>
                    <a:pt x="890168" y="1975281"/>
                  </a:lnTo>
                  <a:lnTo>
                    <a:pt x="889850" y="1974977"/>
                  </a:lnTo>
                  <a:lnTo>
                    <a:pt x="889850" y="1976221"/>
                  </a:lnTo>
                  <a:lnTo>
                    <a:pt x="889546" y="1976056"/>
                  </a:lnTo>
                  <a:lnTo>
                    <a:pt x="889546" y="1976996"/>
                  </a:lnTo>
                  <a:lnTo>
                    <a:pt x="889393" y="1977148"/>
                  </a:lnTo>
                  <a:lnTo>
                    <a:pt x="889228" y="1976996"/>
                  </a:lnTo>
                  <a:lnTo>
                    <a:pt x="889228" y="1976678"/>
                  </a:lnTo>
                  <a:lnTo>
                    <a:pt x="889228" y="1976526"/>
                  </a:lnTo>
                  <a:lnTo>
                    <a:pt x="889228" y="1975904"/>
                  </a:lnTo>
                  <a:lnTo>
                    <a:pt x="889393" y="1975904"/>
                  </a:lnTo>
                  <a:lnTo>
                    <a:pt x="889393" y="1975751"/>
                  </a:lnTo>
                  <a:lnTo>
                    <a:pt x="889228" y="1975599"/>
                  </a:lnTo>
                  <a:lnTo>
                    <a:pt x="889076" y="1975599"/>
                  </a:lnTo>
                  <a:lnTo>
                    <a:pt x="889076" y="1975281"/>
                  </a:lnTo>
                  <a:lnTo>
                    <a:pt x="889076" y="1975751"/>
                  </a:lnTo>
                  <a:lnTo>
                    <a:pt x="888771" y="1975446"/>
                  </a:lnTo>
                  <a:lnTo>
                    <a:pt x="888606" y="1975751"/>
                  </a:lnTo>
                  <a:lnTo>
                    <a:pt x="888453" y="1975599"/>
                  </a:lnTo>
                  <a:lnTo>
                    <a:pt x="888453" y="1975904"/>
                  </a:lnTo>
                  <a:lnTo>
                    <a:pt x="887996" y="1975599"/>
                  </a:lnTo>
                  <a:lnTo>
                    <a:pt x="888149" y="1976374"/>
                  </a:lnTo>
                  <a:lnTo>
                    <a:pt x="887831" y="1976526"/>
                  </a:lnTo>
                  <a:lnTo>
                    <a:pt x="887679" y="1976056"/>
                  </a:lnTo>
                  <a:lnTo>
                    <a:pt x="887780" y="1975904"/>
                  </a:lnTo>
                  <a:lnTo>
                    <a:pt x="887996" y="1975599"/>
                  </a:lnTo>
                  <a:lnTo>
                    <a:pt x="887679" y="1975904"/>
                  </a:lnTo>
                  <a:lnTo>
                    <a:pt x="887526" y="1975599"/>
                  </a:lnTo>
                  <a:lnTo>
                    <a:pt x="887603" y="1975446"/>
                  </a:lnTo>
                  <a:lnTo>
                    <a:pt x="887679" y="1975129"/>
                  </a:lnTo>
                  <a:lnTo>
                    <a:pt x="887374" y="1975599"/>
                  </a:lnTo>
                  <a:lnTo>
                    <a:pt x="887272" y="1975129"/>
                  </a:lnTo>
                  <a:lnTo>
                    <a:pt x="887209" y="1974824"/>
                  </a:lnTo>
                  <a:lnTo>
                    <a:pt x="887056" y="1974672"/>
                  </a:lnTo>
                  <a:lnTo>
                    <a:pt x="886904" y="1974672"/>
                  </a:lnTo>
                  <a:lnTo>
                    <a:pt x="887056" y="1975129"/>
                  </a:lnTo>
                  <a:lnTo>
                    <a:pt x="886904" y="1974824"/>
                  </a:lnTo>
                  <a:lnTo>
                    <a:pt x="886802" y="1975027"/>
                  </a:lnTo>
                  <a:lnTo>
                    <a:pt x="886752" y="1975904"/>
                  </a:lnTo>
                  <a:lnTo>
                    <a:pt x="886752" y="1976056"/>
                  </a:lnTo>
                  <a:lnTo>
                    <a:pt x="886599" y="1975764"/>
                  </a:lnTo>
                  <a:lnTo>
                    <a:pt x="886752" y="1975904"/>
                  </a:lnTo>
                  <a:lnTo>
                    <a:pt x="886599" y="1975599"/>
                  </a:lnTo>
                  <a:lnTo>
                    <a:pt x="886587" y="1975764"/>
                  </a:lnTo>
                  <a:lnTo>
                    <a:pt x="886434" y="1976374"/>
                  </a:lnTo>
                  <a:lnTo>
                    <a:pt x="886434" y="1975751"/>
                  </a:lnTo>
                  <a:lnTo>
                    <a:pt x="886434" y="1975599"/>
                  </a:lnTo>
                  <a:lnTo>
                    <a:pt x="886587" y="1975764"/>
                  </a:lnTo>
                  <a:lnTo>
                    <a:pt x="886587" y="1975573"/>
                  </a:lnTo>
                  <a:lnTo>
                    <a:pt x="886523" y="1975446"/>
                  </a:lnTo>
                  <a:lnTo>
                    <a:pt x="886282" y="1974977"/>
                  </a:lnTo>
                  <a:lnTo>
                    <a:pt x="886434" y="1974977"/>
                  </a:lnTo>
                  <a:lnTo>
                    <a:pt x="886358" y="1974672"/>
                  </a:lnTo>
                  <a:lnTo>
                    <a:pt x="886129" y="1974202"/>
                  </a:lnTo>
                  <a:lnTo>
                    <a:pt x="886231" y="1974977"/>
                  </a:lnTo>
                  <a:lnTo>
                    <a:pt x="886282" y="1975446"/>
                  </a:lnTo>
                  <a:lnTo>
                    <a:pt x="885977" y="1975446"/>
                  </a:lnTo>
                  <a:lnTo>
                    <a:pt x="885926" y="1975027"/>
                  </a:lnTo>
                  <a:lnTo>
                    <a:pt x="885825" y="1975751"/>
                  </a:lnTo>
                  <a:lnTo>
                    <a:pt x="885507" y="1975446"/>
                  </a:lnTo>
                  <a:lnTo>
                    <a:pt x="885507" y="1975904"/>
                  </a:lnTo>
                  <a:lnTo>
                    <a:pt x="885355" y="1975904"/>
                  </a:lnTo>
                  <a:lnTo>
                    <a:pt x="885507" y="1976374"/>
                  </a:lnTo>
                  <a:lnTo>
                    <a:pt x="885278" y="1976374"/>
                  </a:lnTo>
                  <a:lnTo>
                    <a:pt x="885202" y="1976678"/>
                  </a:lnTo>
                  <a:lnTo>
                    <a:pt x="884885" y="1975446"/>
                  </a:lnTo>
                  <a:lnTo>
                    <a:pt x="884732" y="1975904"/>
                  </a:lnTo>
                  <a:lnTo>
                    <a:pt x="884580" y="1975599"/>
                  </a:lnTo>
                  <a:lnTo>
                    <a:pt x="884580" y="1975129"/>
                  </a:lnTo>
                  <a:lnTo>
                    <a:pt x="884428" y="1975358"/>
                  </a:lnTo>
                  <a:lnTo>
                    <a:pt x="884428" y="1975904"/>
                  </a:lnTo>
                  <a:lnTo>
                    <a:pt x="884313" y="1976221"/>
                  </a:lnTo>
                  <a:lnTo>
                    <a:pt x="884428" y="1976678"/>
                  </a:lnTo>
                  <a:lnTo>
                    <a:pt x="884301" y="1976374"/>
                  </a:lnTo>
                  <a:lnTo>
                    <a:pt x="884237" y="1976221"/>
                  </a:lnTo>
                  <a:lnTo>
                    <a:pt x="884186" y="1976081"/>
                  </a:lnTo>
                  <a:lnTo>
                    <a:pt x="884110" y="1975904"/>
                  </a:lnTo>
                  <a:lnTo>
                    <a:pt x="884186" y="1976081"/>
                  </a:lnTo>
                  <a:lnTo>
                    <a:pt x="884262" y="1975904"/>
                  </a:lnTo>
                  <a:lnTo>
                    <a:pt x="884428" y="1975904"/>
                  </a:lnTo>
                  <a:lnTo>
                    <a:pt x="884428" y="1975358"/>
                  </a:lnTo>
                  <a:lnTo>
                    <a:pt x="884262" y="1975599"/>
                  </a:lnTo>
                  <a:lnTo>
                    <a:pt x="884262" y="1975446"/>
                  </a:lnTo>
                  <a:lnTo>
                    <a:pt x="884085" y="1975904"/>
                  </a:lnTo>
                  <a:lnTo>
                    <a:pt x="883958" y="1976221"/>
                  </a:lnTo>
                  <a:lnTo>
                    <a:pt x="883958" y="1976996"/>
                  </a:lnTo>
                  <a:lnTo>
                    <a:pt x="883856" y="1976678"/>
                  </a:lnTo>
                  <a:lnTo>
                    <a:pt x="883805" y="1976374"/>
                  </a:lnTo>
                  <a:lnTo>
                    <a:pt x="883805" y="1975904"/>
                  </a:lnTo>
                  <a:lnTo>
                    <a:pt x="883691" y="1975281"/>
                  </a:lnTo>
                  <a:lnTo>
                    <a:pt x="883335" y="1974824"/>
                  </a:lnTo>
                  <a:lnTo>
                    <a:pt x="883183" y="1975904"/>
                  </a:lnTo>
                  <a:lnTo>
                    <a:pt x="882713" y="1975751"/>
                  </a:lnTo>
                  <a:lnTo>
                    <a:pt x="882713" y="1976374"/>
                  </a:lnTo>
                  <a:lnTo>
                    <a:pt x="882662" y="1976221"/>
                  </a:lnTo>
                  <a:lnTo>
                    <a:pt x="882561" y="1975904"/>
                  </a:lnTo>
                  <a:lnTo>
                    <a:pt x="882408" y="1976221"/>
                  </a:lnTo>
                  <a:lnTo>
                    <a:pt x="882408" y="1976056"/>
                  </a:lnTo>
                  <a:lnTo>
                    <a:pt x="882408" y="1975599"/>
                  </a:lnTo>
                  <a:lnTo>
                    <a:pt x="882256" y="1975281"/>
                  </a:lnTo>
                  <a:lnTo>
                    <a:pt x="882256" y="1975599"/>
                  </a:lnTo>
                  <a:lnTo>
                    <a:pt x="881938" y="1975281"/>
                  </a:lnTo>
                  <a:lnTo>
                    <a:pt x="881938" y="1976056"/>
                  </a:lnTo>
                  <a:lnTo>
                    <a:pt x="881786" y="1975599"/>
                  </a:lnTo>
                  <a:lnTo>
                    <a:pt x="881316" y="1975446"/>
                  </a:lnTo>
                  <a:lnTo>
                    <a:pt x="881316" y="1976678"/>
                  </a:lnTo>
                  <a:lnTo>
                    <a:pt x="881011" y="1976526"/>
                  </a:lnTo>
                  <a:lnTo>
                    <a:pt x="880973" y="1975789"/>
                  </a:lnTo>
                  <a:lnTo>
                    <a:pt x="881164" y="1975599"/>
                  </a:lnTo>
                  <a:lnTo>
                    <a:pt x="881011" y="1975599"/>
                  </a:lnTo>
                  <a:lnTo>
                    <a:pt x="880859" y="1975446"/>
                  </a:lnTo>
                  <a:lnTo>
                    <a:pt x="880859" y="1975599"/>
                  </a:lnTo>
                  <a:lnTo>
                    <a:pt x="880694" y="1975904"/>
                  </a:lnTo>
                  <a:lnTo>
                    <a:pt x="880541" y="1975904"/>
                  </a:lnTo>
                  <a:lnTo>
                    <a:pt x="880389" y="1976526"/>
                  </a:lnTo>
                  <a:lnTo>
                    <a:pt x="880122" y="1976526"/>
                  </a:lnTo>
                  <a:lnTo>
                    <a:pt x="880033" y="1976221"/>
                  </a:lnTo>
                  <a:lnTo>
                    <a:pt x="879919" y="1975751"/>
                  </a:lnTo>
                  <a:lnTo>
                    <a:pt x="879297" y="1977148"/>
                  </a:lnTo>
                  <a:lnTo>
                    <a:pt x="879081" y="1976374"/>
                  </a:lnTo>
                  <a:lnTo>
                    <a:pt x="878992" y="1976056"/>
                  </a:lnTo>
                  <a:lnTo>
                    <a:pt x="878370" y="1976374"/>
                  </a:lnTo>
                  <a:lnTo>
                    <a:pt x="878217" y="1976374"/>
                  </a:lnTo>
                  <a:lnTo>
                    <a:pt x="878128" y="1976081"/>
                  </a:lnTo>
                  <a:lnTo>
                    <a:pt x="877900" y="1975751"/>
                  </a:lnTo>
                  <a:lnTo>
                    <a:pt x="878065" y="1977301"/>
                  </a:lnTo>
                  <a:lnTo>
                    <a:pt x="877900" y="1977148"/>
                  </a:lnTo>
                  <a:lnTo>
                    <a:pt x="877620" y="1976856"/>
                  </a:lnTo>
                  <a:lnTo>
                    <a:pt x="877519" y="1976526"/>
                  </a:lnTo>
                  <a:lnTo>
                    <a:pt x="877443" y="1976221"/>
                  </a:lnTo>
                  <a:lnTo>
                    <a:pt x="877290" y="1976526"/>
                  </a:lnTo>
                  <a:lnTo>
                    <a:pt x="877227" y="1976221"/>
                  </a:lnTo>
                  <a:lnTo>
                    <a:pt x="877049" y="1975446"/>
                  </a:lnTo>
                  <a:lnTo>
                    <a:pt x="876973" y="1975281"/>
                  </a:lnTo>
                  <a:lnTo>
                    <a:pt x="876668" y="1976221"/>
                  </a:lnTo>
                  <a:lnTo>
                    <a:pt x="876452" y="1976107"/>
                  </a:lnTo>
                  <a:lnTo>
                    <a:pt x="876350" y="1975904"/>
                  </a:lnTo>
                  <a:lnTo>
                    <a:pt x="876198" y="1976526"/>
                  </a:lnTo>
                  <a:lnTo>
                    <a:pt x="875728" y="1976678"/>
                  </a:lnTo>
                  <a:lnTo>
                    <a:pt x="875576" y="1976831"/>
                  </a:lnTo>
                  <a:lnTo>
                    <a:pt x="875461" y="1977110"/>
                  </a:lnTo>
                  <a:lnTo>
                    <a:pt x="875118" y="1976526"/>
                  </a:lnTo>
                  <a:lnTo>
                    <a:pt x="875118" y="1976056"/>
                  </a:lnTo>
                  <a:lnTo>
                    <a:pt x="875271" y="1976056"/>
                  </a:lnTo>
                  <a:lnTo>
                    <a:pt x="875118" y="1975281"/>
                  </a:lnTo>
                  <a:lnTo>
                    <a:pt x="874953" y="1976056"/>
                  </a:lnTo>
                  <a:lnTo>
                    <a:pt x="874864" y="1975789"/>
                  </a:lnTo>
                  <a:lnTo>
                    <a:pt x="874953" y="1975599"/>
                  </a:lnTo>
                  <a:lnTo>
                    <a:pt x="874496" y="1975751"/>
                  </a:lnTo>
                  <a:lnTo>
                    <a:pt x="874496" y="1976526"/>
                  </a:lnTo>
                  <a:lnTo>
                    <a:pt x="874179" y="1976374"/>
                  </a:lnTo>
                  <a:lnTo>
                    <a:pt x="874052" y="1976996"/>
                  </a:lnTo>
                  <a:lnTo>
                    <a:pt x="873874" y="1977453"/>
                  </a:lnTo>
                  <a:lnTo>
                    <a:pt x="873874" y="1977148"/>
                  </a:lnTo>
                  <a:lnTo>
                    <a:pt x="873874" y="1976996"/>
                  </a:lnTo>
                  <a:lnTo>
                    <a:pt x="873874" y="1976831"/>
                  </a:lnTo>
                  <a:lnTo>
                    <a:pt x="873874" y="1976221"/>
                  </a:lnTo>
                  <a:lnTo>
                    <a:pt x="873721" y="1976831"/>
                  </a:lnTo>
                  <a:lnTo>
                    <a:pt x="873721" y="1976056"/>
                  </a:lnTo>
                  <a:lnTo>
                    <a:pt x="873099" y="1976831"/>
                  </a:lnTo>
                  <a:lnTo>
                    <a:pt x="872934" y="1976996"/>
                  </a:lnTo>
                  <a:lnTo>
                    <a:pt x="873023" y="1976678"/>
                  </a:lnTo>
                  <a:lnTo>
                    <a:pt x="873137" y="1976323"/>
                  </a:lnTo>
                  <a:lnTo>
                    <a:pt x="873455" y="1975967"/>
                  </a:lnTo>
                  <a:lnTo>
                    <a:pt x="873556" y="1975751"/>
                  </a:lnTo>
                  <a:lnTo>
                    <a:pt x="873099" y="1975751"/>
                  </a:lnTo>
                  <a:lnTo>
                    <a:pt x="873099" y="1975904"/>
                  </a:lnTo>
                  <a:lnTo>
                    <a:pt x="872985" y="1976526"/>
                  </a:lnTo>
                  <a:lnTo>
                    <a:pt x="872782" y="1976996"/>
                  </a:lnTo>
                  <a:lnTo>
                    <a:pt x="872477" y="1976996"/>
                  </a:lnTo>
                  <a:lnTo>
                    <a:pt x="872477" y="1976831"/>
                  </a:lnTo>
                  <a:lnTo>
                    <a:pt x="872477" y="1976678"/>
                  </a:lnTo>
                  <a:lnTo>
                    <a:pt x="872477" y="1976526"/>
                  </a:lnTo>
                  <a:lnTo>
                    <a:pt x="872477" y="1975446"/>
                  </a:lnTo>
                  <a:lnTo>
                    <a:pt x="871702" y="1976526"/>
                  </a:lnTo>
                  <a:lnTo>
                    <a:pt x="871677" y="1976374"/>
                  </a:lnTo>
                  <a:lnTo>
                    <a:pt x="871613" y="1975904"/>
                  </a:lnTo>
                  <a:lnTo>
                    <a:pt x="871550" y="1975446"/>
                  </a:lnTo>
                  <a:lnTo>
                    <a:pt x="871080" y="1975904"/>
                  </a:lnTo>
                  <a:lnTo>
                    <a:pt x="870458" y="1975129"/>
                  </a:lnTo>
                  <a:lnTo>
                    <a:pt x="869988" y="1975281"/>
                  </a:lnTo>
                  <a:lnTo>
                    <a:pt x="870153" y="1976374"/>
                  </a:lnTo>
                  <a:lnTo>
                    <a:pt x="869835" y="1975281"/>
                  </a:lnTo>
                  <a:lnTo>
                    <a:pt x="869835" y="1976526"/>
                  </a:lnTo>
                  <a:lnTo>
                    <a:pt x="869683" y="1976526"/>
                  </a:lnTo>
                  <a:lnTo>
                    <a:pt x="869492" y="1976221"/>
                  </a:lnTo>
                  <a:lnTo>
                    <a:pt x="869403" y="1976056"/>
                  </a:lnTo>
                  <a:lnTo>
                    <a:pt x="869061" y="1975446"/>
                  </a:lnTo>
                  <a:lnTo>
                    <a:pt x="869365" y="1975446"/>
                  </a:lnTo>
                  <a:lnTo>
                    <a:pt x="869365" y="1975129"/>
                  </a:lnTo>
                  <a:lnTo>
                    <a:pt x="869061" y="1975129"/>
                  </a:lnTo>
                  <a:lnTo>
                    <a:pt x="869111" y="1974977"/>
                  </a:lnTo>
                  <a:lnTo>
                    <a:pt x="869213" y="1974672"/>
                  </a:lnTo>
                  <a:lnTo>
                    <a:pt x="868908" y="1974354"/>
                  </a:lnTo>
                  <a:lnTo>
                    <a:pt x="869010" y="1974672"/>
                  </a:lnTo>
                  <a:lnTo>
                    <a:pt x="868908" y="1974977"/>
                  </a:lnTo>
                  <a:lnTo>
                    <a:pt x="868756" y="1974824"/>
                  </a:lnTo>
                  <a:lnTo>
                    <a:pt x="868870" y="1975281"/>
                  </a:lnTo>
                  <a:lnTo>
                    <a:pt x="868756" y="1975751"/>
                  </a:lnTo>
                  <a:lnTo>
                    <a:pt x="868591" y="1976056"/>
                  </a:lnTo>
                  <a:lnTo>
                    <a:pt x="868591" y="1975599"/>
                  </a:lnTo>
                  <a:lnTo>
                    <a:pt x="868591" y="1974977"/>
                  </a:lnTo>
                  <a:lnTo>
                    <a:pt x="868591" y="1974354"/>
                  </a:lnTo>
                  <a:lnTo>
                    <a:pt x="868133" y="1974977"/>
                  </a:lnTo>
                  <a:lnTo>
                    <a:pt x="868210" y="1974824"/>
                  </a:lnTo>
                  <a:lnTo>
                    <a:pt x="868286" y="1974672"/>
                  </a:lnTo>
                  <a:lnTo>
                    <a:pt x="868133" y="1974824"/>
                  </a:lnTo>
                  <a:lnTo>
                    <a:pt x="867511" y="1974672"/>
                  </a:lnTo>
                  <a:lnTo>
                    <a:pt x="867359" y="1975599"/>
                  </a:lnTo>
                  <a:lnTo>
                    <a:pt x="867194" y="1975446"/>
                  </a:lnTo>
                  <a:lnTo>
                    <a:pt x="867257" y="1975078"/>
                  </a:lnTo>
                  <a:lnTo>
                    <a:pt x="866736" y="1974824"/>
                  </a:lnTo>
                  <a:lnTo>
                    <a:pt x="866114" y="1976056"/>
                  </a:lnTo>
                  <a:lnTo>
                    <a:pt x="865962" y="1975751"/>
                  </a:lnTo>
                  <a:lnTo>
                    <a:pt x="865886" y="1975599"/>
                  </a:lnTo>
                  <a:lnTo>
                    <a:pt x="865797" y="1975129"/>
                  </a:lnTo>
                  <a:lnTo>
                    <a:pt x="865644" y="1975281"/>
                  </a:lnTo>
                  <a:lnTo>
                    <a:pt x="865644" y="1975751"/>
                  </a:lnTo>
                  <a:lnTo>
                    <a:pt x="865568" y="1975599"/>
                  </a:lnTo>
                  <a:lnTo>
                    <a:pt x="865492" y="1975281"/>
                  </a:lnTo>
                  <a:lnTo>
                    <a:pt x="865187" y="1975599"/>
                  </a:lnTo>
                  <a:lnTo>
                    <a:pt x="865098" y="1975078"/>
                  </a:lnTo>
                  <a:lnTo>
                    <a:pt x="864717" y="1974824"/>
                  </a:lnTo>
                  <a:lnTo>
                    <a:pt x="864438" y="1975789"/>
                  </a:lnTo>
                  <a:lnTo>
                    <a:pt x="864311" y="1975967"/>
                  </a:lnTo>
                  <a:lnTo>
                    <a:pt x="863942" y="1976221"/>
                  </a:lnTo>
                  <a:lnTo>
                    <a:pt x="863942" y="1975751"/>
                  </a:lnTo>
                  <a:lnTo>
                    <a:pt x="863942" y="1975281"/>
                  </a:lnTo>
                  <a:lnTo>
                    <a:pt x="863473" y="1974824"/>
                  </a:lnTo>
                  <a:lnTo>
                    <a:pt x="863473" y="1974672"/>
                  </a:lnTo>
                  <a:lnTo>
                    <a:pt x="862850" y="1974672"/>
                  </a:lnTo>
                  <a:lnTo>
                    <a:pt x="862393" y="1975446"/>
                  </a:lnTo>
                  <a:lnTo>
                    <a:pt x="861923" y="1975751"/>
                  </a:lnTo>
                  <a:lnTo>
                    <a:pt x="861847" y="1975599"/>
                  </a:lnTo>
                  <a:lnTo>
                    <a:pt x="861771" y="1975446"/>
                  </a:lnTo>
                  <a:lnTo>
                    <a:pt x="861453" y="1974824"/>
                  </a:lnTo>
                  <a:lnTo>
                    <a:pt x="860679" y="1975446"/>
                  </a:lnTo>
                  <a:lnTo>
                    <a:pt x="860221" y="1974824"/>
                  </a:lnTo>
                  <a:lnTo>
                    <a:pt x="860221" y="1975599"/>
                  </a:lnTo>
                  <a:lnTo>
                    <a:pt x="860056" y="1975599"/>
                  </a:lnTo>
                  <a:lnTo>
                    <a:pt x="859904" y="1975446"/>
                  </a:lnTo>
                  <a:lnTo>
                    <a:pt x="859751" y="1976221"/>
                  </a:lnTo>
                  <a:lnTo>
                    <a:pt x="859751" y="1975904"/>
                  </a:lnTo>
                  <a:lnTo>
                    <a:pt x="859751" y="1974977"/>
                  </a:lnTo>
                  <a:lnTo>
                    <a:pt x="859751" y="1974672"/>
                  </a:lnTo>
                  <a:lnTo>
                    <a:pt x="859447" y="1974977"/>
                  </a:lnTo>
                  <a:lnTo>
                    <a:pt x="859282" y="1974824"/>
                  </a:lnTo>
                  <a:lnTo>
                    <a:pt x="859282" y="1975904"/>
                  </a:lnTo>
                  <a:lnTo>
                    <a:pt x="858977" y="1975129"/>
                  </a:lnTo>
                  <a:lnTo>
                    <a:pt x="858824" y="1975129"/>
                  </a:lnTo>
                  <a:lnTo>
                    <a:pt x="858913" y="1974977"/>
                  </a:lnTo>
                  <a:lnTo>
                    <a:pt x="858659" y="1974354"/>
                  </a:lnTo>
                  <a:lnTo>
                    <a:pt x="857885" y="1976526"/>
                  </a:lnTo>
                  <a:lnTo>
                    <a:pt x="857821" y="1976221"/>
                  </a:lnTo>
                  <a:lnTo>
                    <a:pt x="857681" y="1975599"/>
                  </a:lnTo>
                  <a:lnTo>
                    <a:pt x="857580" y="1975129"/>
                  </a:lnTo>
                  <a:lnTo>
                    <a:pt x="857427" y="1975446"/>
                  </a:lnTo>
                  <a:lnTo>
                    <a:pt x="857275" y="1975446"/>
                  </a:lnTo>
                  <a:lnTo>
                    <a:pt x="857110" y="1975599"/>
                  </a:lnTo>
                  <a:lnTo>
                    <a:pt x="857008" y="1975078"/>
                  </a:lnTo>
                  <a:lnTo>
                    <a:pt x="856805" y="1974977"/>
                  </a:lnTo>
                  <a:lnTo>
                    <a:pt x="856488" y="1974824"/>
                  </a:lnTo>
                  <a:lnTo>
                    <a:pt x="856183" y="1974977"/>
                  </a:lnTo>
                  <a:lnTo>
                    <a:pt x="856183" y="1974672"/>
                  </a:lnTo>
                  <a:lnTo>
                    <a:pt x="855878" y="1974519"/>
                  </a:lnTo>
                  <a:lnTo>
                    <a:pt x="855878" y="1976221"/>
                  </a:lnTo>
                  <a:lnTo>
                    <a:pt x="855713" y="1976221"/>
                  </a:lnTo>
                  <a:lnTo>
                    <a:pt x="855649" y="1975904"/>
                  </a:lnTo>
                  <a:lnTo>
                    <a:pt x="855599" y="1975599"/>
                  </a:lnTo>
                  <a:lnTo>
                    <a:pt x="855560" y="1975446"/>
                  </a:lnTo>
                  <a:lnTo>
                    <a:pt x="855091" y="1975446"/>
                  </a:lnTo>
                  <a:lnTo>
                    <a:pt x="854786" y="1974672"/>
                  </a:lnTo>
                  <a:lnTo>
                    <a:pt x="854316" y="1975446"/>
                  </a:lnTo>
                  <a:lnTo>
                    <a:pt x="854316" y="1975129"/>
                  </a:lnTo>
                  <a:lnTo>
                    <a:pt x="854163" y="1975129"/>
                  </a:lnTo>
                  <a:lnTo>
                    <a:pt x="853541" y="1974519"/>
                  </a:lnTo>
                  <a:lnTo>
                    <a:pt x="853617" y="1974977"/>
                  </a:lnTo>
                  <a:lnTo>
                    <a:pt x="853706" y="1975599"/>
                  </a:lnTo>
                  <a:lnTo>
                    <a:pt x="853630" y="1975078"/>
                  </a:lnTo>
                  <a:lnTo>
                    <a:pt x="853236" y="1975599"/>
                  </a:lnTo>
                  <a:lnTo>
                    <a:pt x="852919" y="1975904"/>
                  </a:lnTo>
                  <a:lnTo>
                    <a:pt x="853084" y="1975446"/>
                  </a:lnTo>
                  <a:lnTo>
                    <a:pt x="852817" y="1975967"/>
                  </a:lnTo>
                  <a:lnTo>
                    <a:pt x="852690" y="1976374"/>
                  </a:lnTo>
                  <a:lnTo>
                    <a:pt x="852614" y="1976526"/>
                  </a:lnTo>
                  <a:lnTo>
                    <a:pt x="852462" y="1976374"/>
                  </a:lnTo>
                  <a:lnTo>
                    <a:pt x="852462" y="1976056"/>
                  </a:lnTo>
                  <a:lnTo>
                    <a:pt x="852309" y="1975904"/>
                  </a:lnTo>
                  <a:lnTo>
                    <a:pt x="852335" y="1976056"/>
                  </a:lnTo>
                  <a:lnTo>
                    <a:pt x="852462" y="1976678"/>
                  </a:lnTo>
                  <a:lnTo>
                    <a:pt x="852144" y="1976374"/>
                  </a:lnTo>
                  <a:lnTo>
                    <a:pt x="852309" y="1976056"/>
                  </a:lnTo>
                  <a:lnTo>
                    <a:pt x="851992" y="1976056"/>
                  </a:lnTo>
                  <a:lnTo>
                    <a:pt x="851839" y="1976831"/>
                  </a:lnTo>
                  <a:lnTo>
                    <a:pt x="851687" y="1976678"/>
                  </a:lnTo>
                  <a:lnTo>
                    <a:pt x="851522" y="1976526"/>
                  </a:lnTo>
                  <a:lnTo>
                    <a:pt x="851369" y="1975904"/>
                  </a:lnTo>
                  <a:lnTo>
                    <a:pt x="851268" y="1976526"/>
                  </a:lnTo>
                  <a:lnTo>
                    <a:pt x="851217" y="1976678"/>
                  </a:lnTo>
                  <a:lnTo>
                    <a:pt x="851217" y="1976526"/>
                  </a:lnTo>
                  <a:lnTo>
                    <a:pt x="851065" y="1976374"/>
                  </a:lnTo>
                  <a:lnTo>
                    <a:pt x="851166" y="1976170"/>
                  </a:lnTo>
                  <a:lnTo>
                    <a:pt x="850912" y="1975904"/>
                  </a:lnTo>
                  <a:lnTo>
                    <a:pt x="850912" y="1976056"/>
                  </a:lnTo>
                  <a:lnTo>
                    <a:pt x="850785" y="1975789"/>
                  </a:lnTo>
                  <a:lnTo>
                    <a:pt x="850912" y="1975904"/>
                  </a:lnTo>
                  <a:lnTo>
                    <a:pt x="850912" y="1975751"/>
                  </a:lnTo>
                  <a:lnTo>
                    <a:pt x="850912" y="1975599"/>
                  </a:lnTo>
                  <a:lnTo>
                    <a:pt x="850595" y="1975446"/>
                  </a:lnTo>
                  <a:lnTo>
                    <a:pt x="850747" y="1974672"/>
                  </a:lnTo>
                  <a:lnTo>
                    <a:pt x="850633" y="1975027"/>
                  </a:lnTo>
                  <a:lnTo>
                    <a:pt x="850290" y="1975904"/>
                  </a:lnTo>
                  <a:lnTo>
                    <a:pt x="850595" y="1975904"/>
                  </a:lnTo>
                  <a:lnTo>
                    <a:pt x="850722" y="1975967"/>
                  </a:lnTo>
                  <a:lnTo>
                    <a:pt x="850595" y="1976831"/>
                  </a:lnTo>
                  <a:lnTo>
                    <a:pt x="850595" y="1979002"/>
                  </a:lnTo>
                  <a:lnTo>
                    <a:pt x="850595" y="1979155"/>
                  </a:lnTo>
                  <a:lnTo>
                    <a:pt x="850442" y="1979155"/>
                  </a:lnTo>
                  <a:lnTo>
                    <a:pt x="850442" y="1979002"/>
                  </a:lnTo>
                  <a:lnTo>
                    <a:pt x="850442" y="1978850"/>
                  </a:lnTo>
                  <a:lnTo>
                    <a:pt x="850595" y="1979002"/>
                  </a:lnTo>
                  <a:lnTo>
                    <a:pt x="850595" y="1976831"/>
                  </a:lnTo>
                  <a:lnTo>
                    <a:pt x="850519" y="1976526"/>
                  </a:lnTo>
                  <a:lnTo>
                    <a:pt x="850353" y="1975967"/>
                  </a:lnTo>
                  <a:lnTo>
                    <a:pt x="850138" y="1975751"/>
                  </a:lnTo>
                  <a:lnTo>
                    <a:pt x="849972" y="1975599"/>
                  </a:lnTo>
                  <a:lnTo>
                    <a:pt x="849820" y="1975446"/>
                  </a:lnTo>
                  <a:lnTo>
                    <a:pt x="849515" y="1975446"/>
                  </a:lnTo>
                  <a:lnTo>
                    <a:pt x="849515" y="1975281"/>
                  </a:lnTo>
                  <a:lnTo>
                    <a:pt x="849350" y="1975129"/>
                  </a:lnTo>
                  <a:lnTo>
                    <a:pt x="849350" y="1975751"/>
                  </a:lnTo>
                  <a:lnTo>
                    <a:pt x="849198" y="1975599"/>
                  </a:lnTo>
                  <a:lnTo>
                    <a:pt x="849325" y="1975967"/>
                  </a:lnTo>
                  <a:lnTo>
                    <a:pt x="849439" y="1976145"/>
                  </a:lnTo>
                  <a:lnTo>
                    <a:pt x="849515" y="1975904"/>
                  </a:lnTo>
                  <a:lnTo>
                    <a:pt x="849820" y="1975904"/>
                  </a:lnTo>
                  <a:lnTo>
                    <a:pt x="849515" y="1976526"/>
                  </a:lnTo>
                  <a:lnTo>
                    <a:pt x="849515" y="1976221"/>
                  </a:lnTo>
                  <a:lnTo>
                    <a:pt x="849439" y="1976374"/>
                  </a:lnTo>
                  <a:lnTo>
                    <a:pt x="849337" y="1976856"/>
                  </a:lnTo>
                  <a:lnTo>
                    <a:pt x="849198" y="1977148"/>
                  </a:lnTo>
                  <a:lnTo>
                    <a:pt x="849134" y="1976831"/>
                  </a:lnTo>
                  <a:lnTo>
                    <a:pt x="849045" y="1976374"/>
                  </a:lnTo>
                  <a:lnTo>
                    <a:pt x="848855" y="1976081"/>
                  </a:lnTo>
                  <a:lnTo>
                    <a:pt x="848741" y="1975751"/>
                  </a:lnTo>
                  <a:lnTo>
                    <a:pt x="848741" y="1975446"/>
                  </a:lnTo>
                  <a:lnTo>
                    <a:pt x="848423" y="1975751"/>
                  </a:lnTo>
                  <a:lnTo>
                    <a:pt x="847801" y="1975599"/>
                  </a:lnTo>
                  <a:lnTo>
                    <a:pt x="847648" y="1976678"/>
                  </a:lnTo>
                  <a:lnTo>
                    <a:pt x="847496" y="1976831"/>
                  </a:lnTo>
                  <a:lnTo>
                    <a:pt x="847496" y="1976221"/>
                  </a:lnTo>
                  <a:lnTo>
                    <a:pt x="847140" y="1976094"/>
                  </a:lnTo>
                  <a:lnTo>
                    <a:pt x="847026" y="1976831"/>
                  </a:lnTo>
                  <a:lnTo>
                    <a:pt x="846874" y="1976678"/>
                  </a:lnTo>
                  <a:lnTo>
                    <a:pt x="846874" y="1976374"/>
                  </a:lnTo>
                  <a:lnTo>
                    <a:pt x="847026" y="1976221"/>
                  </a:lnTo>
                  <a:lnTo>
                    <a:pt x="846721" y="1976221"/>
                  </a:lnTo>
                  <a:lnTo>
                    <a:pt x="846810" y="1975967"/>
                  </a:lnTo>
                  <a:lnTo>
                    <a:pt x="846099" y="1974824"/>
                  </a:lnTo>
                  <a:lnTo>
                    <a:pt x="845629" y="1977923"/>
                  </a:lnTo>
                  <a:lnTo>
                    <a:pt x="845400" y="1977453"/>
                  </a:lnTo>
                  <a:lnTo>
                    <a:pt x="845324" y="1977301"/>
                  </a:lnTo>
                  <a:lnTo>
                    <a:pt x="845007" y="1976678"/>
                  </a:lnTo>
                  <a:lnTo>
                    <a:pt x="844080" y="1976056"/>
                  </a:lnTo>
                  <a:lnTo>
                    <a:pt x="843153" y="1977301"/>
                  </a:lnTo>
                  <a:lnTo>
                    <a:pt x="842746" y="1976831"/>
                  </a:lnTo>
                  <a:lnTo>
                    <a:pt x="842213" y="1976221"/>
                  </a:lnTo>
                  <a:lnTo>
                    <a:pt x="841908" y="1976056"/>
                  </a:lnTo>
                  <a:lnTo>
                    <a:pt x="841832" y="1976678"/>
                  </a:lnTo>
                  <a:lnTo>
                    <a:pt x="841756" y="1976831"/>
                  </a:lnTo>
                  <a:lnTo>
                    <a:pt x="841756" y="1976221"/>
                  </a:lnTo>
                  <a:lnTo>
                    <a:pt x="841438" y="1976996"/>
                  </a:lnTo>
                  <a:lnTo>
                    <a:pt x="841133" y="1977453"/>
                  </a:lnTo>
                  <a:lnTo>
                    <a:pt x="841082" y="1977148"/>
                  </a:lnTo>
                  <a:lnTo>
                    <a:pt x="841032" y="1976831"/>
                  </a:lnTo>
                  <a:lnTo>
                    <a:pt x="840816" y="1975446"/>
                  </a:lnTo>
                  <a:lnTo>
                    <a:pt x="840435" y="1976221"/>
                  </a:lnTo>
                  <a:lnTo>
                    <a:pt x="840359" y="1976831"/>
                  </a:lnTo>
                  <a:lnTo>
                    <a:pt x="840206" y="1976678"/>
                  </a:lnTo>
                  <a:lnTo>
                    <a:pt x="839889" y="1977148"/>
                  </a:lnTo>
                  <a:lnTo>
                    <a:pt x="839889" y="1976996"/>
                  </a:lnTo>
                  <a:lnTo>
                    <a:pt x="839762" y="1976856"/>
                  </a:lnTo>
                  <a:lnTo>
                    <a:pt x="839736" y="1976526"/>
                  </a:lnTo>
                  <a:lnTo>
                    <a:pt x="839431" y="1976996"/>
                  </a:lnTo>
                  <a:lnTo>
                    <a:pt x="839038" y="1976856"/>
                  </a:lnTo>
                  <a:lnTo>
                    <a:pt x="839038" y="1976640"/>
                  </a:lnTo>
                  <a:lnTo>
                    <a:pt x="839431" y="1975751"/>
                  </a:lnTo>
                  <a:lnTo>
                    <a:pt x="838962" y="1975751"/>
                  </a:lnTo>
                  <a:lnTo>
                    <a:pt x="838809" y="1975904"/>
                  </a:lnTo>
                  <a:lnTo>
                    <a:pt x="838555" y="1976526"/>
                  </a:lnTo>
                  <a:lnTo>
                    <a:pt x="838454" y="1978698"/>
                  </a:lnTo>
                  <a:lnTo>
                    <a:pt x="838568" y="1979777"/>
                  </a:lnTo>
                  <a:lnTo>
                    <a:pt x="838809" y="1980082"/>
                  </a:lnTo>
                  <a:lnTo>
                    <a:pt x="839114" y="1979472"/>
                  </a:lnTo>
                  <a:lnTo>
                    <a:pt x="839114" y="1979777"/>
                  </a:lnTo>
                  <a:lnTo>
                    <a:pt x="839266" y="1979777"/>
                  </a:lnTo>
                  <a:lnTo>
                    <a:pt x="839266" y="1980247"/>
                  </a:lnTo>
                  <a:lnTo>
                    <a:pt x="839533" y="1979472"/>
                  </a:lnTo>
                  <a:lnTo>
                    <a:pt x="839584" y="1979307"/>
                  </a:lnTo>
                  <a:lnTo>
                    <a:pt x="839584" y="1979472"/>
                  </a:lnTo>
                  <a:lnTo>
                    <a:pt x="839660" y="1979307"/>
                  </a:lnTo>
                  <a:lnTo>
                    <a:pt x="839736" y="1979155"/>
                  </a:lnTo>
                  <a:lnTo>
                    <a:pt x="839838" y="1979472"/>
                  </a:lnTo>
                  <a:lnTo>
                    <a:pt x="839889" y="1979930"/>
                  </a:lnTo>
                  <a:lnTo>
                    <a:pt x="840041" y="1979625"/>
                  </a:lnTo>
                  <a:lnTo>
                    <a:pt x="840041" y="1979777"/>
                  </a:lnTo>
                  <a:lnTo>
                    <a:pt x="840359" y="1979930"/>
                  </a:lnTo>
                  <a:lnTo>
                    <a:pt x="840359" y="1979625"/>
                  </a:lnTo>
                  <a:lnTo>
                    <a:pt x="840359" y="1979472"/>
                  </a:lnTo>
                  <a:lnTo>
                    <a:pt x="840511" y="1979930"/>
                  </a:lnTo>
                  <a:lnTo>
                    <a:pt x="840740" y="1979472"/>
                  </a:lnTo>
                  <a:lnTo>
                    <a:pt x="840816" y="1979307"/>
                  </a:lnTo>
                  <a:lnTo>
                    <a:pt x="840816" y="1979930"/>
                  </a:lnTo>
                  <a:lnTo>
                    <a:pt x="840981" y="1979472"/>
                  </a:lnTo>
                  <a:lnTo>
                    <a:pt x="841133" y="1979472"/>
                  </a:lnTo>
                  <a:lnTo>
                    <a:pt x="840981" y="1980552"/>
                  </a:lnTo>
                  <a:lnTo>
                    <a:pt x="841603" y="1979625"/>
                  </a:lnTo>
                  <a:lnTo>
                    <a:pt x="841603" y="1980704"/>
                  </a:lnTo>
                  <a:lnTo>
                    <a:pt x="841756" y="1979777"/>
                  </a:lnTo>
                  <a:lnTo>
                    <a:pt x="842213" y="1980247"/>
                  </a:lnTo>
                  <a:lnTo>
                    <a:pt x="842530" y="1979777"/>
                  </a:lnTo>
                  <a:lnTo>
                    <a:pt x="842632" y="1980145"/>
                  </a:lnTo>
                  <a:lnTo>
                    <a:pt x="842835" y="1980399"/>
                  </a:lnTo>
                  <a:lnTo>
                    <a:pt x="842835" y="1979777"/>
                  </a:lnTo>
                  <a:lnTo>
                    <a:pt x="842835" y="1979625"/>
                  </a:lnTo>
                  <a:lnTo>
                    <a:pt x="843000" y="1979472"/>
                  </a:lnTo>
                  <a:lnTo>
                    <a:pt x="843051" y="1979307"/>
                  </a:lnTo>
                  <a:lnTo>
                    <a:pt x="843102" y="1979155"/>
                  </a:lnTo>
                  <a:lnTo>
                    <a:pt x="843153" y="1979002"/>
                  </a:lnTo>
                  <a:lnTo>
                    <a:pt x="843330" y="1979472"/>
                  </a:lnTo>
                  <a:lnTo>
                    <a:pt x="843457" y="1979777"/>
                  </a:lnTo>
                  <a:lnTo>
                    <a:pt x="843457" y="1979472"/>
                  </a:lnTo>
                  <a:lnTo>
                    <a:pt x="843610" y="1979930"/>
                  </a:lnTo>
                  <a:lnTo>
                    <a:pt x="843610" y="1979307"/>
                  </a:lnTo>
                  <a:lnTo>
                    <a:pt x="843775" y="1980247"/>
                  </a:lnTo>
                  <a:lnTo>
                    <a:pt x="843927" y="1979625"/>
                  </a:lnTo>
                  <a:lnTo>
                    <a:pt x="844029" y="1979930"/>
                  </a:lnTo>
                  <a:lnTo>
                    <a:pt x="843927" y="1980399"/>
                  </a:lnTo>
                  <a:lnTo>
                    <a:pt x="844232" y="1980247"/>
                  </a:lnTo>
                  <a:lnTo>
                    <a:pt x="844232" y="1979777"/>
                  </a:lnTo>
                  <a:lnTo>
                    <a:pt x="844384" y="1979625"/>
                  </a:lnTo>
                  <a:lnTo>
                    <a:pt x="844550" y="1979472"/>
                  </a:lnTo>
                  <a:lnTo>
                    <a:pt x="844423" y="1980082"/>
                  </a:lnTo>
                  <a:lnTo>
                    <a:pt x="844550" y="1980552"/>
                  </a:lnTo>
                  <a:lnTo>
                    <a:pt x="844702" y="1980399"/>
                  </a:lnTo>
                  <a:lnTo>
                    <a:pt x="844854" y="1979777"/>
                  </a:lnTo>
                  <a:lnTo>
                    <a:pt x="845007" y="1979777"/>
                  </a:lnTo>
                  <a:lnTo>
                    <a:pt x="845007" y="1980082"/>
                  </a:lnTo>
                  <a:lnTo>
                    <a:pt x="845083" y="1979777"/>
                  </a:lnTo>
                  <a:lnTo>
                    <a:pt x="845172" y="1979472"/>
                  </a:lnTo>
                  <a:lnTo>
                    <a:pt x="845629" y="1980082"/>
                  </a:lnTo>
                  <a:lnTo>
                    <a:pt x="845756" y="1979472"/>
                  </a:lnTo>
                  <a:lnTo>
                    <a:pt x="845781" y="1979307"/>
                  </a:lnTo>
                  <a:lnTo>
                    <a:pt x="845947" y="1979472"/>
                  </a:lnTo>
                  <a:lnTo>
                    <a:pt x="845870" y="1979307"/>
                  </a:lnTo>
                  <a:lnTo>
                    <a:pt x="845781" y="1979002"/>
                  </a:lnTo>
                  <a:lnTo>
                    <a:pt x="845781" y="1978533"/>
                  </a:lnTo>
                  <a:lnTo>
                    <a:pt x="845947" y="1978533"/>
                  </a:lnTo>
                  <a:lnTo>
                    <a:pt x="846099" y="1978075"/>
                  </a:lnTo>
                  <a:lnTo>
                    <a:pt x="846175" y="1979002"/>
                  </a:lnTo>
                  <a:lnTo>
                    <a:pt x="846226" y="1979193"/>
                  </a:lnTo>
                  <a:lnTo>
                    <a:pt x="846251" y="1979002"/>
                  </a:lnTo>
                  <a:lnTo>
                    <a:pt x="846404" y="1978533"/>
                  </a:lnTo>
                  <a:lnTo>
                    <a:pt x="846721" y="1978850"/>
                  </a:lnTo>
                  <a:lnTo>
                    <a:pt x="846721" y="1979472"/>
                  </a:lnTo>
                  <a:lnTo>
                    <a:pt x="846289" y="1979028"/>
                  </a:lnTo>
                  <a:lnTo>
                    <a:pt x="846404" y="1979625"/>
                  </a:lnTo>
                  <a:lnTo>
                    <a:pt x="846251" y="1979307"/>
                  </a:lnTo>
                  <a:lnTo>
                    <a:pt x="846404" y="1980399"/>
                  </a:lnTo>
                  <a:lnTo>
                    <a:pt x="845985" y="1979422"/>
                  </a:lnTo>
                  <a:lnTo>
                    <a:pt x="846251" y="1980399"/>
                  </a:lnTo>
                  <a:lnTo>
                    <a:pt x="846569" y="1980552"/>
                  </a:lnTo>
                  <a:lnTo>
                    <a:pt x="846569" y="1980399"/>
                  </a:lnTo>
                  <a:lnTo>
                    <a:pt x="846569" y="1980082"/>
                  </a:lnTo>
                  <a:lnTo>
                    <a:pt x="847026" y="1980247"/>
                  </a:lnTo>
                  <a:lnTo>
                    <a:pt x="847026" y="1980082"/>
                  </a:lnTo>
                  <a:lnTo>
                    <a:pt x="847026" y="1979625"/>
                  </a:lnTo>
                  <a:lnTo>
                    <a:pt x="847026" y="1979472"/>
                  </a:lnTo>
                  <a:lnTo>
                    <a:pt x="847153" y="1979193"/>
                  </a:lnTo>
                  <a:lnTo>
                    <a:pt x="847648" y="1978698"/>
                  </a:lnTo>
                  <a:lnTo>
                    <a:pt x="847496" y="1981022"/>
                  </a:lnTo>
                  <a:lnTo>
                    <a:pt x="847852" y="1979930"/>
                  </a:lnTo>
                  <a:lnTo>
                    <a:pt x="847953" y="1978850"/>
                  </a:lnTo>
                  <a:lnTo>
                    <a:pt x="848207" y="1979218"/>
                  </a:lnTo>
                  <a:lnTo>
                    <a:pt x="848118" y="1980082"/>
                  </a:lnTo>
                  <a:lnTo>
                    <a:pt x="848575" y="1980082"/>
                  </a:lnTo>
                  <a:lnTo>
                    <a:pt x="848423" y="1979002"/>
                  </a:lnTo>
                  <a:lnTo>
                    <a:pt x="848626" y="1979307"/>
                  </a:lnTo>
                  <a:lnTo>
                    <a:pt x="848741" y="1979472"/>
                  </a:lnTo>
                  <a:lnTo>
                    <a:pt x="848741" y="1979307"/>
                  </a:lnTo>
                  <a:lnTo>
                    <a:pt x="848893" y="1979307"/>
                  </a:lnTo>
                  <a:lnTo>
                    <a:pt x="848893" y="1980082"/>
                  </a:lnTo>
                  <a:lnTo>
                    <a:pt x="849350" y="1979930"/>
                  </a:lnTo>
                  <a:lnTo>
                    <a:pt x="849668" y="1979472"/>
                  </a:lnTo>
                  <a:lnTo>
                    <a:pt x="850138" y="1979307"/>
                  </a:lnTo>
                  <a:lnTo>
                    <a:pt x="850049" y="1979625"/>
                  </a:lnTo>
                  <a:lnTo>
                    <a:pt x="850138" y="1979930"/>
                  </a:lnTo>
                  <a:lnTo>
                    <a:pt x="850595" y="1979625"/>
                  </a:lnTo>
                  <a:lnTo>
                    <a:pt x="851217" y="1980082"/>
                  </a:lnTo>
                  <a:lnTo>
                    <a:pt x="851839" y="1980399"/>
                  </a:lnTo>
                  <a:lnTo>
                    <a:pt x="851992" y="1979777"/>
                  </a:lnTo>
                  <a:lnTo>
                    <a:pt x="852144" y="1979625"/>
                  </a:lnTo>
                  <a:lnTo>
                    <a:pt x="852309" y="1979625"/>
                  </a:lnTo>
                  <a:lnTo>
                    <a:pt x="852309" y="1979930"/>
                  </a:lnTo>
                  <a:lnTo>
                    <a:pt x="852614" y="1979625"/>
                  </a:lnTo>
                  <a:lnTo>
                    <a:pt x="853084" y="1979155"/>
                  </a:lnTo>
                  <a:lnTo>
                    <a:pt x="853236" y="1979002"/>
                  </a:lnTo>
                  <a:lnTo>
                    <a:pt x="853465" y="1979472"/>
                  </a:lnTo>
                  <a:lnTo>
                    <a:pt x="853541" y="1979777"/>
                  </a:lnTo>
                  <a:lnTo>
                    <a:pt x="853859" y="1980082"/>
                  </a:lnTo>
                  <a:lnTo>
                    <a:pt x="853859" y="1979002"/>
                  </a:lnTo>
                  <a:lnTo>
                    <a:pt x="853859" y="1978698"/>
                  </a:lnTo>
                  <a:lnTo>
                    <a:pt x="853973" y="1979066"/>
                  </a:lnTo>
                  <a:lnTo>
                    <a:pt x="854011" y="1979307"/>
                  </a:lnTo>
                  <a:lnTo>
                    <a:pt x="854633" y="1979625"/>
                  </a:lnTo>
                  <a:lnTo>
                    <a:pt x="855408" y="1979002"/>
                  </a:lnTo>
                  <a:lnTo>
                    <a:pt x="855878" y="1979930"/>
                  </a:lnTo>
                  <a:lnTo>
                    <a:pt x="855878" y="1979002"/>
                  </a:lnTo>
                  <a:lnTo>
                    <a:pt x="856488" y="1980247"/>
                  </a:lnTo>
                  <a:lnTo>
                    <a:pt x="856488" y="1979155"/>
                  </a:lnTo>
                  <a:lnTo>
                    <a:pt x="856703" y="1979472"/>
                  </a:lnTo>
                  <a:lnTo>
                    <a:pt x="856805" y="1979930"/>
                  </a:lnTo>
                  <a:lnTo>
                    <a:pt x="857275" y="1980247"/>
                  </a:lnTo>
                  <a:lnTo>
                    <a:pt x="857427" y="1980247"/>
                  </a:lnTo>
                  <a:lnTo>
                    <a:pt x="857427" y="1979472"/>
                  </a:lnTo>
                  <a:lnTo>
                    <a:pt x="857580" y="1979472"/>
                  </a:lnTo>
                  <a:lnTo>
                    <a:pt x="857580" y="1980082"/>
                  </a:lnTo>
                  <a:lnTo>
                    <a:pt x="857834" y="1979472"/>
                  </a:lnTo>
                  <a:lnTo>
                    <a:pt x="857885" y="1979307"/>
                  </a:lnTo>
                  <a:lnTo>
                    <a:pt x="857885" y="1980082"/>
                  </a:lnTo>
                  <a:lnTo>
                    <a:pt x="858050" y="1979930"/>
                  </a:lnTo>
                  <a:lnTo>
                    <a:pt x="858126" y="1979307"/>
                  </a:lnTo>
                  <a:lnTo>
                    <a:pt x="858202" y="1979155"/>
                  </a:lnTo>
                  <a:lnTo>
                    <a:pt x="858570" y="1979777"/>
                  </a:lnTo>
                  <a:lnTo>
                    <a:pt x="858659" y="1980247"/>
                  </a:lnTo>
                  <a:lnTo>
                    <a:pt x="859129" y="1979777"/>
                  </a:lnTo>
                  <a:lnTo>
                    <a:pt x="859129" y="1979930"/>
                  </a:lnTo>
                  <a:lnTo>
                    <a:pt x="859205" y="1979777"/>
                  </a:lnTo>
                  <a:lnTo>
                    <a:pt x="859282" y="1979625"/>
                  </a:lnTo>
                  <a:lnTo>
                    <a:pt x="858977" y="1980857"/>
                  </a:lnTo>
                  <a:lnTo>
                    <a:pt x="859205" y="1980399"/>
                  </a:lnTo>
                  <a:lnTo>
                    <a:pt x="859307" y="1979917"/>
                  </a:lnTo>
                  <a:lnTo>
                    <a:pt x="859447" y="1979777"/>
                  </a:lnTo>
                  <a:lnTo>
                    <a:pt x="859447" y="1980082"/>
                  </a:lnTo>
                  <a:lnTo>
                    <a:pt x="859751" y="1980082"/>
                  </a:lnTo>
                  <a:lnTo>
                    <a:pt x="860056" y="1979930"/>
                  </a:lnTo>
                  <a:lnTo>
                    <a:pt x="860056" y="1980399"/>
                  </a:lnTo>
                  <a:lnTo>
                    <a:pt x="860374" y="1980552"/>
                  </a:lnTo>
                  <a:lnTo>
                    <a:pt x="860844" y="1980247"/>
                  </a:lnTo>
                  <a:lnTo>
                    <a:pt x="861453" y="1980247"/>
                  </a:lnTo>
                  <a:lnTo>
                    <a:pt x="861275" y="1980145"/>
                  </a:lnTo>
                  <a:lnTo>
                    <a:pt x="861174" y="1979930"/>
                  </a:lnTo>
                  <a:lnTo>
                    <a:pt x="861212" y="1979777"/>
                  </a:lnTo>
                  <a:lnTo>
                    <a:pt x="861237" y="1979625"/>
                  </a:lnTo>
                  <a:lnTo>
                    <a:pt x="861339" y="1979269"/>
                  </a:lnTo>
                  <a:lnTo>
                    <a:pt x="861618" y="1979155"/>
                  </a:lnTo>
                  <a:lnTo>
                    <a:pt x="861618" y="1979472"/>
                  </a:lnTo>
                  <a:lnTo>
                    <a:pt x="861618" y="1979930"/>
                  </a:lnTo>
                  <a:lnTo>
                    <a:pt x="861771" y="1979930"/>
                  </a:lnTo>
                  <a:lnTo>
                    <a:pt x="863320" y="1979930"/>
                  </a:lnTo>
                  <a:lnTo>
                    <a:pt x="863320" y="1979777"/>
                  </a:lnTo>
                  <a:lnTo>
                    <a:pt x="863473" y="1979777"/>
                  </a:lnTo>
                  <a:lnTo>
                    <a:pt x="863473" y="1979472"/>
                  </a:lnTo>
                  <a:lnTo>
                    <a:pt x="863790" y="1979625"/>
                  </a:lnTo>
                  <a:lnTo>
                    <a:pt x="864247" y="1980082"/>
                  </a:lnTo>
                  <a:lnTo>
                    <a:pt x="864565" y="1979930"/>
                  </a:lnTo>
                  <a:lnTo>
                    <a:pt x="864641" y="1979549"/>
                  </a:lnTo>
                  <a:lnTo>
                    <a:pt x="864717" y="1979155"/>
                  </a:lnTo>
                  <a:lnTo>
                    <a:pt x="864717" y="1979625"/>
                  </a:lnTo>
                  <a:lnTo>
                    <a:pt x="865022" y="1979625"/>
                  </a:lnTo>
                  <a:lnTo>
                    <a:pt x="864870" y="1979930"/>
                  </a:lnTo>
                  <a:lnTo>
                    <a:pt x="865339" y="1979930"/>
                  </a:lnTo>
                  <a:lnTo>
                    <a:pt x="865860" y="1979549"/>
                  </a:lnTo>
                  <a:lnTo>
                    <a:pt x="865797" y="1979155"/>
                  </a:lnTo>
                  <a:lnTo>
                    <a:pt x="865797" y="1979002"/>
                  </a:lnTo>
                  <a:lnTo>
                    <a:pt x="865962" y="1978850"/>
                  </a:lnTo>
                  <a:lnTo>
                    <a:pt x="866076" y="1979079"/>
                  </a:lnTo>
                  <a:lnTo>
                    <a:pt x="866114" y="1979269"/>
                  </a:lnTo>
                  <a:lnTo>
                    <a:pt x="866457" y="1978850"/>
                  </a:lnTo>
                  <a:lnTo>
                    <a:pt x="866584" y="1978698"/>
                  </a:lnTo>
                  <a:lnTo>
                    <a:pt x="867359" y="1981022"/>
                  </a:lnTo>
                  <a:lnTo>
                    <a:pt x="867841" y="1979917"/>
                  </a:lnTo>
                  <a:lnTo>
                    <a:pt x="868286" y="1979472"/>
                  </a:lnTo>
                  <a:lnTo>
                    <a:pt x="868591" y="1979472"/>
                  </a:lnTo>
                  <a:lnTo>
                    <a:pt x="868133" y="1979777"/>
                  </a:lnTo>
                  <a:lnTo>
                    <a:pt x="868286" y="1980082"/>
                  </a:lnTo>
                  <a:lnTo>
                    <a:pt x="868781" y="1979472"/>
                  </a:lnTo>
                  <a:lnTo>
                    <a:pt x="868908" y="1979307"/>
                  </a:lnTo>
                  <a:lnTo>
                    <a:pt x="869213" y="1980247"/>
                  </a:lnTo>
                  <a:lnTo>
                    <a:pt x="869683" y="1979625"/>
                  </a:lnTo>
                  <a:lnTo>
                    <a:pt x="869988" y="1981174"/>
                  </a:lnTo>
                  <a:lnTo>
                    <a:pt x="870762" y="1979625"/>
                  </a:lnTo>
                  <a:lnTo>
                    <a:pt x="871232" y="1980552"/>
                  </a:lnTo>
                  <a:lnTo>
                    <a:pt x="871308" y="1979930"/>
                  </a:lnTo>
                  <a:lnTo>
                    <a:pt x="871385" y="1979777"/>
                  </a:lnTo>
                  <a:lnTo>
                    <a:pt x="871385" y="1979930"/>
                  </a:lnTo>
                  <a:lnTo>
                    <a:pt x="871702" y="1979777"/>
                  </a:lnTo>
                  <a:lnTo>
                    <a:pt x="872007" y="1979625"/>
                  </a:lnTo>
                  <a:lnTo>
                    <a:pt x="872324" y="1979472"/>
                  </a:lnTo>
                  <a:lnTo>
                    <a:pt x="873404" y="1980399"/>
                  </a:lnTo>
                  <a:lnTo>
                    <a:pt x="874496" y="1980704"/>
                  </a:lnTo>
                  <a:lnTo>
                    <a:pt x="874801" y="1980857"/>
                  </a:lnTo>
                  <a:lnTo>
                    <a:pt x="874699" y="1979472"/>
                  </a:lnTo>
                  <a:lnTo>
                    <a:pt x="874687" y="1979307"/>
                  </a:lnTo>
                  <a:lnTo>
                    <a:pt x="874649" y="1978850"/>
                  </a:lnTo>
                  <a:lnTo>
                    <a:pt x="874991" y="1979549"/>
                  </a:lnTo>
                  <a:lnTo>
                    <a:pt x="874953" y="1980399"/>
                  </a:lnTo>
                  <a:lnTo>
                    <a:pt x="875728" y="1979625"/>
                  </a:lnTo>
                  <a:lnTo>
                    <a:pt x="876503" y="1980399"/>
                  </a:lnTo>
                  <a:lnTo>
                    <a:pt x="877290" y="1979777"/>
                  </a:lnTo>
                  <a:lnTo>
                    <a:pt x="877290" y="1980082"/>
                  </a:lnTo>
                  <a:lnTo>
                    <a:pt x="877125" y="1980082"/>
                  </a:lnTo>
                  <a:lnTo>
                    <a:pt x="877290" y="1980552"/>
                  </a:lnTo>
                  <a:lnTo>
                    <a:pt x="877684" y="1980145"/>
                  </a:lnTo>
                  <a:lnTo>
                    <a:pt x="877747" y="1979777"/>
                  </a:lnTo>
                  <a:lnTo>
                    <a:pt x="877824" y="1980399"/>
                  </a:lnTo>
                  <a:lnTo>
                    <a:pt x="877900" y="1980552"/>
                  </a:lnTo>
                  <a:lnTo>
                    <a:pt x="878166" y="1979777"/>
                  </a:lnTo>
                  <a:lnTo>
                    <a:pt x="878217" y="1979625"/>
                  </a:lnTo>
                  <a:lnTo>
                    <a:pt x="878217" y="1980399"/>
                  </a:lnTo>
                  <a:lnTo>
                    <a:pt x="878370" y="1980082"/>
                  </a:lnTo>
                  <a:lnTo>
                    <a:pt x="878687" y="1980399"/>
                  </a:lnTo>
                  <a:lnTo>
                    <a:pt x="878598" y="1980082"/>
                  </a:lnTo>
                  <a:lnTo>
                    <a:pt x="878522" y="1979777"/>
                  </a:lnTo>
                  <a:lnTo>
                    <a:pt x="878840" y="1980082"/>
                  </a:lnTo>
                  <a:lnTo>
                    <a:pt x="879043" y="1979777"/>
                  </a:lnTo>
                  <a:lnTo>
                    <a:pt x="879144" y="1979625"/>
                  </a:lnTo>
                  <a:lnTo>
                    <a:pt x="879297" y="1979930"/>
                  </a:lnTo>
                  <a:lnTo>
                    <a:pt x="879386" y="1979625"/>
                  </a:lnTo>
                  <a:lnTo>
                    <a:pt x="879462" y="1979307"/>
                  </a:lnTo>
                  <a:lnTo>
                    <a:pt x="879767" y="1980247"/>
                  </a:lnTo>
                  <a:lnTo>
                    <a:pt x="880389" y="1980082"/>
                  </a:lnTo>
                  <a:lnTo>
                    <a:pt x="880427" y="1979930"/>
                  </a:lnTo>
                  <a:lnTo>
                    <a:pt x="880694" y="1979930"/>
                  </a:lnTo>
                  <a:lnTo>
                    <a:pt x="880541" y="1980247"/>
                  </a:lnTo>
                  <a:lnTo>
                    <a:pt x="880859" y="1980247"/>
                  </a:lnTo>
                  <a:lnTo>
                    <a:pt x="880960" y="1979930"/>
                  </a:lnTo>
                  <a:lnTo>
                    <a:pt x="880859" y="1979625"/>
                  </a:lnTo>
                  <a:lnTo>
                    <a:pt x="881316" y="1980704"/>
                  </a:lnTo>
                  <a:lnTo>
                    <a:pt x="881494" y="1979625"/>
                  </a:lnTo>
                  <a:lnTo>
                    <a:pt x="881557" y="1979307"/>
                  </a:lnTo>
                  <a:lnTo>
                    <a:pt x="881634" y="1978850"/>
                  </a:lnTo>
                  <a:lnTo>
                    <a:pt x="881938" y="1980247"/>
                  </a:lnTo>
                  <a:lnTo>
                    <a:pt x="882408" y="1979625"/>
                  </a:lnTo>
                  <a:lnTo>
                    <a:pt x="882789" y="1979434"/>
                  </a:lnTo>
                  <a:lnTo>
                    <a:pt x="882865" y="1979307"/>
                  </a:lnTo>
                  <a:lnTo>
                    <a:pt x="883031" y="1979307"/>
                  </a:lnTo>
                  <a:lnTo>
                    <a:pt x="883488" y="1979155"/>
                  </a:lnTo>
                  <a:lnTo>
                    <a:pt x="883488" y="1979777"/>
                  </a:lnTo>
                  <a:lnTo>
                    <a:pt x="883742" y="1979155"/>
                  </a:lnTo>
                  <a:lnTo>
                    <a:pt x="883805" y="1979002"/>
                  </a:lnTo>
                  <a:lnTo>
                    <a:pt x="884262" y="1979307"/>
                  </a:lnTo>
                  <a:lnTo>
                    <a:pt x="884428" y="1979307"/>
                  </a:lnTo>
                  <a:lnTo>
                    <a:pt x="884262" y="1979625"/>
                  </a:lnTo>
                  <a:lnTo>
                    <a:pt x="884110" y="1979777"/>
                  </a:lnTo>
                  <a:lnTo>
                    <a:pt x="884732" y="1979472"/>
                  </a:lnTo>
                  <a:lnTo>
                    <a:pt x="885202" y="1979930"/>
                  </a:lnTo>
                  <a:lnTo>
                    <a:pt x="885431" y="1979472"/>
                  </a:lnTo>
                  <a:lnTo>
                    <a:pt x="885393" y="1979002"/>
                  </a:lnTo>
                  <a:lnTo>
                    <a:pt x="885355" y="1978850"/>
                  </a:lnTo>
                  <a:lnTo>
                    <a:pt x="885507" y="1978698"/>
                  </a:lnTo>
                  <a:lnTo>
                    <a:pt x="885659" y="1978533"/>
                  </a:lnTo>
                  <a:lnTo>
                    <a:pt x="885901" y="1978304"/>
                  </a:lnTo>
                  <a:lnTo>
                    <a:pt x="885952" y="1978075"/>
                  </a:lnTo>
                  <a:lnTo>
                    <a:pt x="885825" y="1979155"/>
                  </a:lnTo>
                  <a:lnTo>
                    <a:pt x="886434" y="1978228"/>
                  </a:lnTo>
                  <a:lnTo>
                    <a:pt x="886333" y="1978698"/>
                  </a:lnTo>
                  <a:lnTo>
                    <a:pt x="886282" y="1979155"/>
                  </a:lnTo>
                  <a:lnTo>
                    <a:pt x="886282" y="1979625"/>
                  </a:lnTo>
                  <a:lnTo>
                    <a:pt x="886599" y="1979472"/>
                  </a:lnTo>
                  <a:lnTo>
                    <a:pt x="886434" y="1979002"/>
                  </a:lnTo>
                  <a:lnTo>
                    <a:pt x="886752" y="1979002"/>
                  </a:lnTo>
                  <a:lnTo>
                    <a:pt x="886752" y="1979472"/>
                  </a:lnTo>
                  <a:lnTo>
                    <a:pt x="886980" y="1979002"/>
                  </a:lnTo>
                  <a:lnTo>
                    <a:pt x="887056" y="1978850"/>
                  </a:lnTo>
                  <a:lnTo>
                    <a:pt x="887209" y="1979002"/>
                  </a:lnTo>
                  <a:lnTo>
                    <a:pt x="887209" y="1979155"/>
                  </a:lnTo>
                  <a:lnTo>
                    <a:pt x="887526" y="1979155"/>
                  </a:lnTo>
                  <a:lnTo>
                    <a:pt x="887628" y="1978850"/>
                  </a:lnTo>
                  <a:lnTo>
                    <a:pt x="887831" y="1978228"/>
                  </a:lnTo>
                  <a:lnTo>
                    <a:pt x="888301" y="1978533"/>
                  </a:lnTo>
                  <a:lnTo>
                    <a:pt x="888149" y="1979472"/>
                  </a:lnTo>
                  <a:lnTo>
                    <a:pt x="888453" y="1978850"/>
                  </a:lnTo>
                  <a:lnTo>
                    <a:pt x="888453" y="1979625"/>
                  </a:lnTo>
                  <a:lnTo>
                    <a:pt x="888606" y="1979472"/>
                  </a:lnTo>
                  <a:lnTo>
                    <a:pt x="888720" y="1979218"/>
                  </a:lnTo>
                  <a:lnTo>
                    <a:pt x="888606" y="1979002"/>
                  </a:lnTo>
                  <a:lnTo>
                    <a:pt x="888923" y="1979002"/>
                  </a:lnTo>
                  <a:lnTo>
                    <a:pt x="888974" y="1978850"/>
                  </a:lnTo>
                  <a:lnTo>
                    <a:pt x="889076" y="1978533"/>
                  </a:lnTo>
                  <a:lnTo>
                    <a:pt x="889228" y="1978698"/>
                  </a:lnTo>
                  <a:lnTo>
                    <a:pt x="889076" y="1979002"/>
                  </a:lnTo>
                  <a:lnTo>
                    <a:pt x="889546" y="1978850"/>
                  </a:lnTo>
                  <a:lnTo>
                    <a:pt x="889228" y="1978533"/>
                  </a:lnTo>
                  <a:lnTo>
                    <a:pt x="889546" y="1978228"/>
                  </a:lnTo>
                  <a:lnTo>
                    <a:pt x="889228" y="1977605"/>
                  </a:lnTo>
                  <a:lnTo>
                    <a:pt x="889546" y="1977923"/>
                  </a:lnTo>
                  <a:lnTo>
                    <a:pt x="889698" y="1977923"/>
                  </a:lnTo>
                  <a:lnTo>
                    <a:pt x="889850" y="1978228"/>
                  </a:lnTo>
                  <a:lnTo>
                    <a:pt x="890003" y="1977771"/>
                  </a:lnTo>
                  <a:lnTo>
                    <a:pt x="890206" y="1978113"/>
                  </a:lnTo>
                  <a:lnTo>
                    <a:pt x="890320" y="1978380"/>
                  </a:lnTo>
                  <a:lnTo>
                    <a:pt x="890625" y="1978850"/>
                  </a:lnTo>
                  <a:lnTo>
                    <a:pt x="890778" y="1978075"/>
                  </a:lnTo>
                  <a:lnTo>
                    <a:pt x="890778" y="1978698"/>
                  </a:lnTo>
                  <a:lnTo>
                    <a:pt x="890943" y="1978228"/>
                  </a:lnTo>
                  <a:lnTo>
                    <a:pt x="890993" y="1978075"/>
                  </a:lnTo>
                  <a:lnTo>
                    <a:pt x="890943" y="1977923"/>
                  </a:lnTo>
                  <a:lnTo>
                    <a:pt x="891133" y="1978113"/>
                  </a:lnTo>
                  <a:lnTo>
                    <a:pt x="891247" y="1978533"/>
                  </a:lnTo>
                  <a:lnTo>
                    <a:pt x="891565" y="1978698"/>
                  </a:lnTo>
                  <a:lnTo>
                    <a:pt x="891870" y="1978075"/>
                  </a:lnTo>
                  <a:lnTo>
                    <a:pt x="892098" y="1978304"/>
                  </a:lnTo>
                  <a:lnTo>
                    <a:pt x="892213" y="1978533"/>
                  </a:lnTo>
                  <a:lnTo>
                    <a:pt x="892314" y="1979066"/>
                  </a:lnTo>
                  <a:lnTo>
                    <a:pt x="892492" y="1979002"/>
                  </a:lnTo>
                  <a:lnTo>
                    <a:pt x="892962" y="1978228"/>
                  </a:lnTo>
                  <a:lnTo>
                    <a:pt x="893419" y="1978533"/>
                  </a:lnTo>
                  <a:lnTo>
                    <a:pt x="893419" y="1978228"/>
                  </a:lnTo>
                  <a:lnTo>
                    <a:pt x="893419" y="1977301"/>
                  </a:lnTo>
                  <a:lnTo>
                    <a:pt x="893737" y="1978850"/>
                  </a:lnTo>
                  <a:lnTo>
                    <a:pt x="893889" y="1978380"/>
                  </a:lnTo>
                  <a:lnTo>
                    <a:pt x="893889" y="1978850"/>
                  </a:lnTo>
                  <a:lnTo>
                    <a:pt x="894194" y="1979002"/>
                  </a:lnTo>
                  <a:lnTo>
                    <a:pt x="894816" y="1978380"/>
                  </a:lnTo>
                  <a:lnTo>
                    <a:pt x="894969" y="1978228"/>
                  </a:lnTo>
                  <a:lnTo>
                    <a:pt x="895045" y="1978698"/>
                  </a:lnTo>
                  <a:lnTo>
                    <a:pt x="895438" y="1978698"/>
                  </a:lnTo>
                  <a:lnTo>
                    <a:pt x="895667" y="1978698"/>
                  </a:lnTo>
                  <a:lnTo>
                    <a:pt x="895743" y="1978228"/>
                  </a:lnTo>
                  <a:lnTo>
                    <a:pt x="896366" y="1979777"/>
                  </a:lnTo>
                  <a:lnTo>
                    <a:pt x="896658" y="1978228"/>
                  </a:lnTo>
                  <a:lnTo>
                    <a:pt x="896835" y="1977301"/>
                  </a:lnTo>
                  <a:close/>
                </a:path>
                <a:path w="1529080" h="2522854">
                  <a:moveTo>
                    <a:pt x="898232" y="1978850"/>
                  </a:moveTo>
                  <a:lnTo>
                    <a:pt x="898156" y="1978075"/>
                  </a:lnTo>
                  <a:lnTo>
                    <a:pt x="898232" y="1978850"/>
                  </a:lnTo>
                  <a:close/>
                </a:path>
                <a:path w="1529080" h="2522854">
                  <a:moveTo>
                    <a:pt x="898537" y="741616"/>
                  </a:moveTo>
                  <a:lnTo>
                    <a:pt x="898486" y="741743"/>
                  </a:lnTo>
                  <a:lnTo>
                    <a:pt x="898537" y="741616"/>
                  </a:lnTo>
                  <a:close/>
                </a:path>
                <a:path w="1529080" h="2522854">
                  <a:moveTo>
                    <a:pt x="898652" y="741743"/>
                  </a:moveTo>
                  <a:lnTo>
                    <a:pt x="898499" y="741743"/>
                  </a:lnTo>
                  <a:lnTo>
                    <a:pt x="898385" y="742124"/>
                  </a:lnTo>
                  <a:lnTo>
                    <a:pt x="898588" y="741870"/>
                  </a:lnTo>
                  <a:lnTo>
                    <a:pt x="898652" y="741743"/>
                  </a:lnTo>
                  <a:close/>
                </a:path>
                <a:path w="1529080" h="2522854">
                  <a:moveTo>
                    <a:pt x="898855" y="1978228"/>
                  </a:moveTo>
                  <a:lnTo>
                    <a:pt x="898779" y="1977923"/>
                  </a:lnTo>
                  <a:lnTo>
                    <a:pt x="898702" y="1977771"/>
                  </a:lnTo>
                  <a:lnTo>
                    <a:pt x="898702" y="1978228"/>
                  </a:lnTo>
                  <a:lnTo>
                    <a:pt x="898855" y="1978228"/>
                  </a:lnTo>
                  <a:close/>
                </a:path>
                <a:path w="1529080" h="2522854">
                  <a:moveTo>
                    <a:pt x="900557" y="1976831"/>
                  </a:moveTo>
                  <a:lnTo>
                    <a:pt x="900252" y="1976221"/>
                  </a:lnTo>
                  <a:lnTo>
                    <a:pt x="900366" y="1976640"/>
                  </a:lnTo>
                  <a:lnTo>
                    <a:pt x="900557" y="1976831"/>
                  </a:lnTo>
                  <a:close/>
                </a:path>
                <a:path w="1529080" h="2522854">
                  <a:moveTo>
                    <a:pt x="901026" y="1979079"/>
                  </a:moveTo>
                  <a:lnTo>
                    <a:pt x="900874" y="1979307"/>
                  </a:lnTo>
                  <a:lnTo>
                    <a:pt x="901026" y="1979079"/>
                  </a:lnTo>
                  <a:close/>
                </a:path>
                <a:path w="1529080" h="2522854">
                  <a:moveTo>
                    <a:pt x="901026" y="1978850"/>
                  </a:moveTo>
                  <a:lnTo>
                    <a:pt x="900874" y="1979002"/>
                  </a:lnTo>
                  <a:lnTo>
                    <a:pt x="901026" y="1978850"/>
                  </a:lnTo>
                  <a:close/>
                </a:path>
                <a:path w="1529080" h="2522854">
                  <a:moveTo>
                    <a:pt x="901331" y="1976526"/>
                  </a:moveTo>
                  <a:lnTo>
                    <a:pt x="901026" y="1976526"/>
                  </a:lnTo>
                  <a:lnTo>
                    <a:pt x="901331" y="1976678"/>
                  </a:lnTo>
                  <a:lnTo>
                    <a:pt x="901331" y="1976526"/>
                  </a:lnTo>
                  <a:close/>
                </a:path>
                <a:path w="1529080" h="2522854">
                  <a:moveTo>
                    <a:pt x="901331" y="1976056"/>
                  </a:moveTo>
                  <a:lnTo>
                    <a:pt x="900874" y="1975446"/>
                  </a:lnTo>
                  <a:lnTo>
                    <a:pt x="901230" y="1976056"/>
                  </a:lnTo>
                  <a:close/>
                </a:path>
                <a:path w="1529080" h="2522854">
                  <a:moveTo>
                    <a:pt x="901331" y="741362"/>
                  </a:moveTo>
                  <a:lnTo>
                    <a:pt x="901026" y="741997"/>
                  </a:lnTo>
                  <a:lnTo>
                    <a:pt x="901331" y="741362"/>
                  </a:lnTo>
                  <a:close/>
                </a:path>
                <a:path w="1529080" h="2522854">
                  <a:moveTo>
                    <a:pt x="901484" y="1976678"/>
                  </a:moveTo>
                  <a:lnTo>
                    <a:pt x="901331" y="1977148"/>
                  </a:lnTo>
                  <a:lnTo>
                    <a:pt x="901484" y="1976678"/>
                  </a:lnTo>
                  <a:close/>
                </a:path>
                <a:path w="1529080" h="2522854">
                  <a:moveTo>
                    <a:pt x="901484" y="1976526"/>
                  </a:moveTo>
                  <a:lnTo>
                    <a:pt x="901230" y="1976056"/>
                  </a:lnTo>
                  <a:lnTo>
                    <a:pt x="901293" y="1976297"/>
                  </a:lnTo>
                  <a:lnTo>
                    <a:pt x="901331" y="1976526"/>
                  </a:lnTo>
                  <a:lnTo>
                    <a:pt x="901484" y="1976526"/>
                  </a:lnTo>
                  <a:close/>
                </a:path>
                <a:path w="1529080" h="2522854">
                  <a:moveTo>
                    <a:pt x="901484" y="742378"/>
                  </a:moveTo>
                  <a:lnTo>
                    <a:pt x="901331" y="742505"/>
                  </a:lnTo>
                  <a:lnTo>
                    <a:pt x="901484" y="742378"/>
                  </a:lnTo>
                  <a:close/>
                </a:path>
                <a:path w="1529080" h="2522854">
                  <a:moveTo>
                    <a:pt x="901484" y="741997"/>
                  </a:moveTo>
                  <a:lnTo>
                    <a:pt x="901179" y="741997"/>
                  </a:lnTo>
                  <a:lnTo>
                    <a:pt x="901039" y="741997"/>
                  </a:lnTo>
                  <a:lnTo>
                    <a:pt x="900938" y="742226"/>
                  </a:lnTo>
                  <a:lnTo>
                    <a:pt x="901179" y="742124"/>
                  </a:lnTo>
                  <a:lnTo>
                    <a:pt x="901331" y="742124"/>
                  </a:lnTo>
                  <a:lnTo>
                    <a:pt x="901026" y="742632"/>
                  </a:lnTo>
                  <a:lnTo>
                    <a:pt x="901331" y="742378"/>
                  </a:lnTo>
                  <a:lnTo>
                    <a:pt x="901433" y="742124"/>
                  </a:lnTo>
                  <a:lnTo>
                    <a:pt x="901484" y="741997"/>
                  </a:lnTo>
                  <a:close/>
                </a:path>
                <a:path w="1529080" h="2522854">
                  <a:moveTo>
                    <a:pt x="901598" y="742759"/>
                  </a:moveTo>
                  <a:lnTo>
                    <a:pt x="901484" y="743013"/>
                  </a:lnTo>
                  <a:lnTo>
                    <a:pt x="901598" y="742759"/>
                  </a:lnTo>
                  <a:close/>
                </a:path>
                <a:path w="1529080" h="2522854">
                  <a:moveTo>
                    <a:pt x="901649" y="742759"/>
                  </a:moveTo>
                  <a:lnTo>
                    <a:pt x="901573" y="742886"/>
                  </a:lnTo>
                  <a:lnTo>
                    <a:pt x="901649" y="742759"/>
                  </a:lnTo>
                  <a:close/>
                </a:path>
                <a:path w="1529080" h="2522854">
                  <a:moveTo>
                    <a:pt x="901649" y="742759"/>
                  </a:moveTo>
                  <a:lnTo>
                    <a:pt x="901547" y="743013"/>
                  </a:lnTo>
                  <a:lnTo>
                    <a:pt x="901484" y="743267"/>
                  </a:lnTo>
                  <a:lnTo>
                    <a:pt x="901649" y="742759"/>
                  </a:lnTo>
                  <a:close/>
                </a:path>
                <a:path w="1529080" h="2522854">
                  <a:moveTo>
                    <a:pt x="901649" y="742632"/>
                  </a:moveTo>
                  <a:lnTo>
                    <a:pt x="901598" y="742759"/>
                  </a:lnTo>
                  <a:lnTo>
                    <a:pt x="901649" y="742632"/>
                  </a:lnTo>
                  <a:close/>
                </a:path>
                <a:path w="1529080" h="2522854">
                  <a:moveTo>
                    <a:pt x="901649" y="742505"/>
                  </a:moveTo>
                  <a:lnTo>
                    <a:pt x="901547" y="742632"/>
                  </a:lnTo>
                  <a:lnTo>
                    <a:pt x="901484" y="742759"/>
                  </a:lnTo>
                  <a:lnTo>
                    <a:pt x="901649" y="742632"/>
                  </a:lnTo>
                  <a:lnTo>
                    <a:pt x="901649" y="742505"/>
                  </a:lnTo>
                  <a:close/>
                </a:path>
                <a:path w="1529080" h="2522854">
                  <a:moveTo>
                    <a:pt x="901649" y="742124"/>
                  </a:moveTo>
                  <a:lnTo>
                    <a:pt x="901484" y="742124"/>
                  </a:lnTo>
                  <a:lnTo>
                    <a:pt x="901484" y="742378"/>
                  </a:lnTo>
                  <a:lnTo>
                    <a:pt x="901484" y="742632"/>
                  </a:lnTo>
                  <a:lnTo>
                    <a:pt x="901649" y="742378"/>
                  </a:lnTo>
                  <a:lnTo>
                    <a:pt x="901534" y="742556"/>
                  </a:lnTo>
                  <a:lnTo>
                    <a:pt x="901649" y="742124"/>
                  </a:lnTo>
                  <a:close/>
                </a:path>
                <a:path w="1529080" h="2522854">
                  <a:moveTo>
                    <a:pt x="902881" y="1979307"/>
                  </a:moveTo>
                  <a:lnTo>
                    <a:pt x="902830" y="1979002"/>
                  </a:lnTo>
                  <a:lnTo>
                    <a:pt x="902728" y="1978533"/>
                  </a:lnTo>
                  <a:lnTo>
                    <a:pt x="902576" y="1979002"/>
                  </a:lnTo>
                  <a:lnTo>
                    <a:pt x="902728" y="1979002"/>
                  </a:lnTo>
                  <a:lnTo>
                    <a:pt x="902728" y="1979307"/>
                  </a:lnTo>
                  <a:lnTo>
                    <a:pt x="902881" y="1979307"/>
                  </a:lnTo>
                  <a:close/>
                </a:path>
                <a:path w="1529080" h="2522854">
                  <a:moveTo>
                    <a:pt x="902944" y="1977148"/>
                  </a:moveTo>
                  <a:lnTo>
                    <a:pt x="902881" y="1976831"/>
                  </a:lnTo>
                  <a:lnTo>
                    <a:pt x="902728" y="1977148"/>
                  </a:lnTo>
                  <a:lnTo>
                    <a:pt x="902677" y="1976526"/>
                  </a:lnTo>
                  <a:lnTo>
                    <a:pt x="902576" y="1976221"/>
                  </a:lnTo>
                  <a:lnTo>
                    <a:pt x="902271" y="1977148"/>
                  </a:lnTo>
                  <a:lnTo>
                    <a:pt x="902271" y="1976678"/>
                  </a:lnTo>
                  <a:lnTo>
                    <a:pt x="901801" y="1976831"/>
                  </a:lnTo>
                  <a:lnTo>
                    <a:pt x="902081" y="1977110"/>
                  </a:lnTo>
                  <a:lnTo>
                    <a:pt x="901992" y="1977453"/>
                  </a:lnTo>
                  <a:lnTo>
                    <a:pt x="901801" y="1977923"/>
                  </a:lnTo>
                  <a:lnTo>
                    <a:pt x="901738" y="1977301"/>
                  </a:lnTo>
                  <a:lnTo>
                    <a:pt x="901649" y="1976374"/>
                  </a:lnTo>
                  <a:lnTo>
                    <a:pt x="901649" y="1976996"/>
                  </a:lnTo>
                  <a:lnTo>
                    <a:pt x="901484" y="1976996"/>
                  </a:lnTo>
                  <a:lnTo>
                    <a:pt x="901331" y="1977301"/>
                  </a:lnTo>
                  <a:lnTo>
                    <a:pt x="901179" y="1976831"/>
                  </a:lnTo>
                  <a:lnTo>
                    <a:pt x="900874" y="1977605"/>
                  </a:lnTo>
                  <a:lnTo>
                    <a:pt x="900849" y="1977453"/>
                  </a:lnTo>
                  <a:lnTo>
                    <a:pt x="900823" y="1977301"/>
                  </a:lnTo>
                  <a:lnTo>
                    <a:pt x="901026" y="1976996"/>
                  </a:lnTo>
                  <a:lnTo>
                    <a:pt x="900798" y="1977110"/>
                  </a:lnTo>
                  <a:lnTo>
                    <a:pt x="900709" y="1976221"/>
                  </a:lnTo>
                  <a:lnTo>
                    <a:pt x="900557" y="1976831"/>
                  </a:lnTo>
                  <a:lnTo>
                    <a:pt x="900404" y="1977453"/>
                  </a:lnTo>
                  <a:lnTo>
                    <a:pt x="900353" y="1977301"/>
                  </a:lnTo>
                  <a:lnTo>
                    <a:pt x="900252" y="1976996"/>
                  </a:lnTo>
                  <a:lnTo>
                    <a:pt x="900252" y="1977148"/>
                  </a:lnTo>
                  <a:lnTo>
                    <a:pt x="900163" y="1976831"/>
                  </a:lnTo>
                  <a:lnTo>
                    <a:pt x="899934" y="1976056"/>
                  </a:lnTo>
                  <a:lnTo>
                    <a:pt x="899629" y="1976831"/>
                  </a:lnTo>
                  <a:lnTo>
                    <a:pt x="899312" y="1976526"/>
                  </a:lnTo>
                  <a:lnTo>
                    <a:pt x="899160" y="1976831"/>
                  </a:lnTo>
                  <a:lnTo>
                    <a:pt x="899160" y="1976526"/>
                  </a:lnTo>
                  <a:lnTo>
                    <a:pt x="898537" y="1976374"/>
                  </a:lnTo>
                  <a:lnTo>
                    <a:pt x="898385" y="1976056"/>
                  </a:lnTo>
                  <a:lnTo>
                    <a:pt x="898232" y="1976831"/>
                  </a:lnTo>
                  <a:lnTo>
                    <a:pt x="898080" y="1976678"/>
                  </a:lnTo>
                  <a:lnTo>
                    <a:pt x="897763" y="1976831"/>
                  </a:lnTo>
                  <a:lnTo>
                    <a:pt x="897864" y="1976526"/>
                  </a:lnTo>
                  <a:lnTo>
                    <a:pt x="897915" y="1976374"/>
                  </a:lnTo>
                  <a:lnTo>
                    <a:pt x="897915" y="1975904"/>
                  </a:lnTo>
                  <a:lnTo>
                    <a:pt x="897763" y="1975904"/>
                  </a:lnTo>
                  <a:lnTo>
                    <a:pt x="897763" y="1976374"/>
                  </a:lnTo>
                  <a:lnTo>
                    <a:pt x="897610" y="1976374"/>
                  </a:lnTo>
                  <a:lnTo>
                    <a:pt x="897610" y="1975904"/>
                  </a:lnTo>
                  <a:lnTo>
                    <a:pt x="897458" y="1975904"/>
                  </a:lnTo>
                  <a:lnTo>
                    <a:pt x="897140" y="1976526"/>
                  </a:lnTo>
                  <a:lnTo>
                    <a:pt x="896835" y="1976221"/>
                  </a:lnTo>
                  <a:lnTo>
                    <a:pt x="896797" y="1976640"/>
                  </a:lnTo>
                  <a:lnTo>
                    <a:pt x="896772" y="1977212"/>
                  </a:lnTo>
                  <a:lnTo>
                    <a:pt x="897382" y="1978533"/>
                  </a:lnTo>
                  <a:lnTo>
                    <a:pt x="897305" y="1978850"/>
                  </a:lnTo>
                  <a:lnTo>
                    <a:pt x="897763" y="1978698"/>
                  </a:lnTo>
                  <a:lnTo>
                    <a:pt x="897686" y="1977923"/>
                  </a:lnTo>
                  <a:lnTo>
                    <a:pt x="897763" y="1977453"/>
                  </a:lnTo>
                  <a:lnTo>
                    <a:pt x="897915" y="1977453"/>
                  </a:lnTo>
                  <a:lnTo>
                    <a:pt x="897839" y="1977605"/>
                  </a:lnTo>
                  <a:lnTo>
                    <a:pt x="897966" y="1978304"/>
                  </a:lnTo>
                  <a:lnTo>
                    <a:pt x="898080" y="1978533"/>
                  </a:lnTo>
                  <a:lnTo>
                    <a:pt x="898080" y="1978075"/>
                  </a:lnTo>
                  <a:lnTo>
                    <a:pt x="898105" y="1977453"/>
                  </a:lnTo>
                  <a:lnTo>
                    <a:pt x="898080" y="1977148"/>
                  </a:lnTo>
                  <a:lnTo>
                    <a:pt x="898309" y="1977605"/>
                  </a:lnTo>
                  <a:lnTo>
                    <a:pt x="898385" y="1977923"/>
                  </a:lnTo>
                  <a:lnTo>
                    <a:pt x="898537" y="1977771"/>
                  </a:lnTo>
                  <a:lnTo>
                    <a:pt x="898702" y="1977453"/>
                  </a:lnTo>
                  <a:lnTo>
                    <a:pt x="898855" y="1978075"/>
                  </a:lnTo>
                  <a:lnTo>
                    <a:pt x="898982" y="1977453"/>
                  </a:lnTo>
                  <a:lnTo>
                    <a:pt x="899007" y="1977301"/>
                  </a:lnTo>
                  <a:lnTo>
                    <a:pt x="899109" y="1977605"/>
                  </a:lnTo>
                  <a:lnTo>
                    <a:pt x="899007" y="1977923"/>
                  </a:lnTo>
                  <a:lnTo>
                    <a:pt x="898880" y="1978037"/>
                  </a:lnTo>
                  <a:lnTo>
                    <a:pt x="899007" y="1978380"/>
                  </a:lnTo>
                  <a:lnTo>
                    <a:pt x="899083" y="1978533"/>
                  </a:lnTo>
                  <a:lnTo>
                    <a:pt x="899160" y="1978698"/>
                  </a:lnTo>
                  <a:lnTo>
                    <a:pt x="899160" y="1978533"/>
                  </a:lnTo>
                  <a:lnTo>
                    <a:pt x="899312" y="1978698"/>
                  </a:lnTo>
                  <a:lnTo>
                    <a:pt x="899629" y="1978850"/>
                  </a:lnTo>
                  <a:lnTo>
                    <a:pt x="899477" y="1978698"/>
                  </a:lnTo>
                  <a:lnTo>
                    <a:pt x="899782" y="1977301"/>
                  </a:lnTo>
                  <a:lnTo>
                    <a:pt x="899922" y="1978380"/>
                  </a:lnTo>
                  <a:lnTo>
                    <a:pt x="899934" y="1978533"/>
                  </a:lnTo>
                  <a:lnTo>
                    <a:pt x="899985" y="1978380"/>
                  </a:lnTo>
                  <a:lnTo>
                    <a:pt x="900252" y="1978075"/>
                  </a:lnTo>
                  <a:lnTo>
                    <a:pt x="900252" y="1978698"/>
                  </a:lnTo>
                  <a:lnTo>
                    <a:pt x="900099" y="1978850"/>
                  </a:lnTo>
                  <a:lnTo>
                    <a:pt x="900252" y="1978850"/>
                  </a:lnTo>
                  <a:lnTo>
                    <a:pt x="900404" y="1979002"/>
                  </a:lnTo>
                  <a:lnTo>
                    <a:pt x="900404" y="1979155"/>
                  </a:lnTo>
                  <a:lnTo>
                    <a:pt x="900557" y="1978698"/>
                  </a:lnTo>
                  <a:lnTo>
                    <a:pt x="900557" y="1979625"/>
                  </a:lnTo>
                  <a:lnTo>
                    <a:pt x="900938" y="1978698"/>
                  </a:lnTo>
                  <a:lnTo>
                    <a:pt x="901179" y="1978075"/>
                  </a:lnTo>
                  <a:lnTo>
                    <a:pt x="901649" y="1979625"/>
                  </a:lnTo>
                  <a:lnTo>
                    <a:pt x="902106" y="1978698"/>
                  </a:lnTo>
                  <a:lnTo>
                    <a:pt x="902322" y="1978380"/>
                  </a:lnTo>
                  <a:lnTo>
                    <a:pt x="902423" y="1978075"/>
                  </a:lnTo>
                  <a:lnTo>
                    <a:pt x="902423" y="1977923"/>
                  </a:lnTo>
                  <a:lnTo>
                    <a:pt x="902423" y="1977605"/>
                  </a:lnTo>
                  <a:lnTo>
                    <a:pt x="902881" y="1977301"/>
                  </a:lnTo>
                  <a:lnTo>
                    <a:pt x="902944" y="1977148"/>
                  </a:lnTo>
                  <a:close/>
                </a:path>
                <a:path w="1529080" h="2522854">
                  <a:moveTo>
                    <a:pt x="903147" y="1976996"/>
                  </a:moveTo>
                  <a:lnTo>
                    <a:pt x="903046" y="1976678"/>
                  </a:lnTo>
                  <a:lnTo>
                    <a:pt x="903046" y="1977301"/>
                  </a:lnTo>
                  <a:lnTo>
                    <a:pt x="903147" y="1976996"/>
                  </a:lnTo>
                  <a:close/>
                </a:path>
                <a:path w="1529080" h="2522854">
                  <a:moveTo>
                    <a:pt x="903351" y="744791"/>
                  </a:moveTo>
                  <a:lnTo>
                    <a:pt x="902423" y="744283"/>
                  </a:lnTo>
                  <a:lnTo>
                    <a:pt x="902271" y="744283"/>
                  </a:lnTo>
                  <a:lnTo>
                    <a:pt x="902106" y="744537"/>
                  </a:lnTo>
                  <a:lnTo>
                    <a:pt x="901801" y="744537"/>
                  </a:lnTo>
                  <a:lnTo>
                    <a:pt x="901484" y="744283"/>
                  </a:lnTo>
                  <a:lnTo>
                    <a:pt x="900874" y="744156"/>
                  </a:lnTo>
                  <a:lnTo>
                    <a:pt x="900252" y="744156"/>
                  </a:lnTo>
                  <a:lnTo>
                    <a:pt x="899782" y="744029"/>
                  </a:lnTo>
                  <a:lnTo>
                    <a:pt x="899718" y="743216"/>
                  </a:lnTo>
                  <a:lnTo>
                    <a:pt x="899833" y="743013"/>
                  </a:lnTo>
                  <a:lnTo>
                    <a:pt x="900252" y="742759"/>
                  </a:lnTo>
                  <a:lnTo>
                    <a:pt x="900252" y="742632"/>
                  </a:lnTo>
                  <a:lnTo>
                    <a:pt x="900252" y="742505"/>
                  </a:lnTo>
                  <a:lnTo>
                    <a:pt x="900874" y="742251"/>
                  </a:lnTo>
                  <a:lnTo>
                    <a:pt x="900874" y="741743"/>
                  </a:lnTo>
                  <a:lnTo>
                    <a:pt x="900557" y="742124"/>
                  </a:lnTo>
                  <a:lnTo>
                    <a:pt x="900595" y="741870"/>
                  </a:lnTo>
                  <a:lnTo>
                    <a:pt x="900709" y="741362"/>
                  </a:lnTo>
                  <a:lnTo>
                    <a:pt x="900404" y="742124"/>
                  </a:lnTo>
                  <a:lnTo>
                    <a:pt x="900252" y="742124"/>
                  </a:lnTo>
                  <a:lnTo>
                    <a:pt x="899934" y="742632"/>
                  </a:lnTo>
                  <a:lnTo>
                    <a:pt x="900036" y="742124"/>
                  </a:lnTo>
                  <a:lnTo>
                    <a:pt x="900099" y="741743"/>
                  </a:lnTo>
                  <a:lnTo>
                    <a:pt x="900099" y="741870"/>
                  </a:lnTo>
                  <a:lnTo>
                    <a:pt x="900404" y="741870"/>
                  </a:lnTo>
                  <a:lnTo>
                    <a:pt x="900557" y="741108"/>
                  </a:lnTo>
                  <a:lnTo>
                    <a:pt x="900404" y="741743"/>
                  </a:lnTo>
                  <a:lnTo>
                    <a:pt x="900125" y="741743"/>
                  </a:lnTo>
                  <a:lnTo>
                    <a:pt x="900252" y="741235"/>
                  </a:lnTo>
                  <a:lnTo>
                    <a:pt x="899985" y="741743"/>
                  </a:lnTo>
                  <a:lnTo>
                    <a:pt x="899782" y="742124"/>
                  </a:lnTo>
                  <a:lnTo>
                    <a:pt x="899883" y="741870"/>
                  </a:lnTo>
                  <a:lnTo>
                    <a:pt x="900099" y="741362"/>
                  </a:lnTo>
                  <a:lnTo>
                    <a:pt x="899782" y="741870"/>
                  </a:lnTo>
                  <a:lnTo>
                    <a:pt x="899934" y="741362"/>
                  </a:lnTo>
                  <a:lnTo>
                    <a:pt x="900099" y="741108"/>
                  </a:lnTo>
                  <a:lnTo>
                    <a:pt x="900252" y="740727"/>
                  </a:lnTo>
                  <a:lnTo>
                    <a:pt x="899934" y="740981"/>
                  </a:lnTo>
                  <a:lnTo>
                    <a:pt x="899934" y="741235"/>
                  </a:lnTo>
                  <a:lnTo>
                    <a:pt x="899782" y="741616"/>
                  </a:lnTo>
                  <a:lnTo>
                    <a:pt x="899477" y="741870"/>
                  </a:lnTo>
                  <a:lnTo>
                    <a:pt x="899541" y="741743"/>
                  </a:lnTo>
                  <a:lnTo>
                    <a:pt x="899591" y="741616"/>
                  </a:lnTo>
                  <a:lnTo>
                    <a:pt x="899820" y="741108"/>
                  </a:lnTo>
                  <a:lnTo>
                    <a:pt x="899934" y="740727"/>
                  </a:lnTo>
                  <a:lnTo>
                    <a:pt x="899782" y="740981"/>
                  </a:lnTo>
                  <a:lnTo>
                    <a:pt x="899312" y="741616"/>
                  </a:lnTo>
                  <a:lnTo>
                    <a:pt x="899477" y="741235"/>
                  </a:lnTo>
                  <a:lnTo>
                    <a:pt x="899160" y="741743"/>
                  </a:lnTo>
                  <a:lnTo>
                    <a:pt x="899160" y="741108"/>
                  </a:lnTo>
                  <a:lnTo>
                    <a:pt x="898613" y="741870"/>
                  </a:lnTo>
                  <a:lnTo>
                    <a:pt x="898385" y="742505"/>
                  </a:lnTo>
                  <a:lnTo>
                    <a:pt x="898080" y="742759"/>
                  </a:lnTo>
                  <a:lnTo>
                    <a:pt x="898131" y="742632"/>
                  </a:lnTo>
                  <a:lnTo>
                    <a:pt x="898436" y="741870"/>
                  </a:lnTo>
                  <a:lnTo>
                    <a:pt x="898486" y="741743"/>
                  </a:lnTo>
                  <a:lnTo>
                    <a:pt x="898385" y="741870"/>
                  </a:lnTo>
                  <a:lnTo>
                    <a:pt x="898080" y="742378"/>
                  </a:lnTo>
                  <a:lnTo>
                    <a:pt x="898080" y="741997"/>
                  </a:lnTo>
                  <a:lnTo>
                    <a:pt x="898232" y="741362"/>
                  </a:lnTo>
                  <a:lnTo>
                    <a:pt x="898359" y="741794"/>
                  </a:lnTo>
                  <a:lnTo>
                    <a:pt x="898385" y="741362"/>
                  </a:lnTo>
                  <a:lnTo>
                    <a:pt x="898385" y="741235"/>
                  </a:lnTo>
                  <a:lnTo>
                    <a:pt x="898537" y="741616"/>
                  </a:lnTo>
                  <a:lnTo>
                    <a:pt x="898664" y="741235"/>
                  </a:lnTo>
                  <a:lnTo>
                    <a:pt x="898817" y="740727"/>
                  </a:lnTo>
                  <a:lnTo>
                    <a:pt x="898855" y="740346"/>
                  </a:lnTo>
                  <a:lnTo>
                    <a:pt x="898537" y="740727"/>
                  </a:lnTo>
                  <a:lnTo>
                    <a:pt x="898385" y="740600"/>
                  </a:lnTo>
                  <a:lnTo>
                    <a:pt x="898080" y="741362"/>
                  </a:lnTo>
                  <a:lnTo>
                    <a:pt x="897610" y="741997"/>
                  </a:lnTo>
                  <a:lnTo>
                    <a:pt x="898537" y="739711"/>
                  </a:lnTo>
                  <a:lnTo>
                    <a:pt x="897915" y="740473"/>
                  </a:lnTo>
                  <a:lnTo>
                    <a:pt x="897763" y="740981"/>
                  </a:lnTo>
                  <a:lnTo>
                    <a:pt x="897458" y="741743"/>
                  </a:lnTo>
                  <a:lnTo>
                    <a:pt x="897509" y="741108"/>
                  </a:lnTo>
                  <a:lnTo>
                    <a:pt x="897623" y="740359"/>
                  </a:lnTo>
                  <a:lnTo>
                    <a:pt x="897305" y="741616"/>
                  </a:lnTo>
                  <a:lnTo>
                    <a:pt x="897305" y="740981"/>
                  </a:lnTo>
                  <a:lnTo>
                    <a:pt x="897407" y="740727"/>
                  </a:lnTo>
                  <a:lnTo>
                    <a:pt x="897521" y="740346"/>
                  </a:lnTo>
                  <a:lnTo>
                    <a:pt x="897610" y="739965"/>
                  </a:lnTo>
                  <a:lnTo>
                    <a:pt x="897432" y="740346"/>
                  </a:lnTo>
                  <a:lnTo>
                    <a:pt x="897382" y="740473"/>
                  </a:lnTo>
                  <a:lnTo>
                    <a:pt x="896531" y="740727"/>
                  </a:lnTo>
                  <a:lnTo>
                    <a:pt x="896607" y="740600"/>
                  </a:lnTo>
                  <a:lnTo>
                    <a:pt x="896683" y="740473"/>
                  </a:lnTo>
                  <a:lnTo>
                    <a:pt x="896835" y="740219"/>
                  </a:lnTo>
                  <a:lnTo>
                    <a:pt x="896366" y="740473"/>
                  </a:lnTo>
                  <a:lnTo>
                    <a:pt x="896366" y="740981"/>
                  </a:lnTo>
                  <a:lnTo>
                    <a:pt x="896061" y="741235"/>
                  </a:lnTo>
                  <a:lnTo>
                    <a:pt x="896213" y="740727"/>
                  </a:lnTo>
                  <a:lnTo>
                    <a:pt x="896366" y="740981"/>
                  </a:lnTo>
                  <a:lnTo>
                    <a:pt x="896366" y="740473"/>
                  </a:lnTo>
                  <a:lnTo>
                    <a:pt x="896340" y="740346"/>
                  </a:lnTo>
                  <a:lnTo>
                    <a:pt x="896302" y="740219"/>
                  </a:lnTo>
                  <a:lnTo>
                    <a:pt x="896061" y="739330"/>
                  </a:lnTo>
                  <a:lnTo>
                    <a:pt x="895832" y="739698"/>
                  </a:lnTo>
                  <a:lnTo>
                    <a:pt x="895908" y="739203"/>
                  </a:lnTo>
                  <a:lnTo>
                    <a:pt x="895743" y="739838"/>
                  </a:lnTo>
                  <a:lnTo>
                    <a:pt x="895591" y="740219"/>
                  </a:lnTo>
                  <a:lnTo>
                    <a:pt x="895743" y="739584"/>
                  </a:lnTo>
                  <a:lnTo>
                    <a:pt x="895438" y="739965"/>
                  </a:lnTo>
                  <a:lnTo>
                    <a:pt x="894969" y="740346"/>
                  </a:lnTo>
                  <a:lnTo>
                    <a:pt x="894969" y="739711"/>
                  </a:lnTo>
                  <a:lnTo>
                    <a:pt x="895134" y="739584"/>
                  </a:lnTo>
                  <a:lnTo>
                    <a:pt x="894969" y="739203"/>
                  </a:lnTo>
                  <a:lnTo>
                    <a:pt x="894511" y="740600"/>
                  </a:lnTo>
                  <a:lnTo>
                    <a:pt x="894511" y="740346"/>
                  </a:lnTo>
                  <a:lnTo>
                    <a:pt x="894511" y="739965"/>
                  </a:lnTo>
                  <a:lnTo>
                    <a:pt x="894664" y="739965"/>
                  </a:lnTo>
                  <a:lnTo>
                    <a:pt x="894346" y="739584"/>
                  </a:lnTo>
                  <a:lnTo>
                    <a:pt x="893889" y="739965"/>
                  </a:lnTo>
                  <a:lnTo>
                    <a:pt x="893889" y="739838"/>
                  </a:lnTo>
                  <a:lnTo>
                    <a:pt x="893889" y="739711"/>
                  </a:lnTo>
                  <a:lnTo>
                    <a:pt x="893889" y="739076"/>
                  </a:lnTo>
                  <a:lnTo>
                    <a:pt x="893572" y="739711"/>
                  </a:lnTo>
                  <a:lnTo>
                    <a:pt x="893597" y="739584"/>
                  </a:lnTo>
                  <a:lnTo>
                    <a:pt x="893737" y="738568"/>
                  </a:lnTo>
                  <a:lnTo>
                    <a:pt x="893267" y="739584"/>
                  </a:lnTo>
                  <a:lnTo>
                    <a:pt x="893267" y="739203"/>
                  </a:lnTo>
                  <a:lnTo>
                    <a:pt x="893267" y="739076"/>
                  </a:lnTo>
                  <a:lnTo>
                    <a:pt x="893343" y="738949"/>
                  </a:lnTo>
                  <a:lnTo>
                    <a:pt x="893419" y="738314"/>
                  </a:lnTo>
                  <a:lnTo>
                    <a:pt x="892797" y="739076"/>
                  </a:lnTo>
                  <a:lnTo>
                    <a:pt x="892962" y="738314"/>
                  </a:lnTo>
                  <a:lnTo>
                    <a:pt x="892759" y="738568"/>
                  </a:lnTo>
                  <a:lnTo>
                    <a:pt x="892644" y="738949"/>
                  </a:lnTo>
                  <a:lnTo>
                    <a:pt x="892492" y="739076"/>
                  </a:lnTo>
                  <a:lnTo>
                    <a:pt x="892619" y="738568"/>
                  </a:lnTo>
                  <a:lnTo>
                    <a:pt x="892644" y="738187"/>
                  </a:lnTo>
                  <a:lnTo>
                    <a:pt x="892302" y="738378"/>
                  </a:lnTo>
                  <a:lnTo>
                    <a:pt x="892175" y="738568"/>
                  </a:lnTo>
                  <a:lnTo>
                    <a:pt x="892251" y="738403"/>
                  </a:lnTo>
                  <a:lnTo>
                    <a:pt x="892644" y="737425"/>
                  </a:lnTo>
                  <a:lnTo>
                    <a:pt x="892340" y="737806"/>
                  </a:lnTo>
                  <a:lnTo>
                    <a:pt x="892225" y="738136"/>
                  </a:lnTo>
                  <a:lnTo>
                    <a:pt x="892175" y="737933"/>
                  </a:lnTo>
                  <a:lnTo>
                    <a:pt x="891870" y="737933"/>
                  </a:lnTo>
                  <a:lnTo>
                    <a:pt x="891946" y="737552"/>
                  </a:lnTo>
                  <a:lnTo>
                    <a:pt x="891870" y="737425"/>
                  </a:lnTo>
                  <a:lnTo>
                    <a:pt x="891565" y="737552"/>
                  </a:lnTo>
                  <a:lnTo>
                    <a:pt x="891400" y="737425"/>
                  </a:lnTo>
                  <a:lnTo>
                    <a:pt x="891311" y="737806"/>
                  </a:lnTo>
                  <a:lnTo>
                    <a:pt x="891095" y="738111"/>
                  </a:lnTo>
                  <a:lnTo>
                    <a:pt x="890981" y="738314"/>
                  </a:lnTo>
                  <a:lnTo>
                    <a:pt x="890943" y="738441"/>
                  </a:lnTo>
                  <a:lnTo>
                    <a:pt x="890955" y="738314"/>
                  </a:lnTo>
                  <a:lnTo>
                    <a:pt x="890981" y="738187"/>
                  </a:lnTo>
                  <a:lnTo>
                    <a:pt x="891019" y="738060"/>
                  </a:lnTo>
                  <a:lnTo>
                    <a:pt x="891070" y="737806"/>
                  </a:lnTo>
                  <a:lnTo>
                    <a:pt x="891171" y="737552"/>
                  </a:lnTo>
                  <a:lnTo>
                    <a:pt x="891247" y="737171"/>
                  </a:lnTo>
                  <a:lnTo>
                    <a:pt x="891095" y="737552"/>
                  </a:lnTo>
                  <a:lnTo>
                    <a:pt x="891133" y="737425"/>
                  </a:lnTo>
                  <a:lnTo>
                    <a:pt x="891235" y="737044"/>
                  </a:lnTo>
                  <a:lnTo>
                    <a:pt x="891400" y="736409"/>
                  </a:lnTo>
                  <a:lnTo>
                    <a:pt x="891095" y="737044"/>
                  </a:lnTo>
                  <a:lnTo>
                    <a:pt x="891095" y="736917"/>
                  </a:lnTo>
                  <a:lnTo>
                    <a:pt x="890943" y="736790"/>
                  </a:lnTo>
                  <a:lnTo>
                    <a:pt x="890778" y="736917"/>
                  </a:lnTo>
                  <a:lnTo>
                    <a:pt x="890473" y="736917"/>
                  </a:lnTo>
                  <a:lnTo>
                    <a:pt x="890320" y="737425"/>
                  </a:lnTo>
                  <a:lnTo>
                    <a:pt x="890320" y="737171"/>
                  </a:lnTo>
                  <a:lnTo>
                    <a:pt x="890003" y="737552"/>
                  </a:lnTo>
                  <a:lnTo>
                    <a:pt x="889952" y="737171"/>
                  </a:lnTo>
                  <a:lnTo>
                    <a:pt x="889850" y="736790"/>
                  </a:lnTo>
                  <a:lnTo>
                    <a:pt x="889774" y="736917"/>
                  </a:lnTo>
                  <a:lnTo>
                    <a:pt x="889698" y="737171"/>
                  </a:lnTo>
                  <a:lnTo>
                    <a:pt x="889393" y="737552"/>
                  </a:lnTo>
                  <a:lnTo>
                    <a:pt x="889622" y="737171"/>
                  </a:lnTo>
                  <a:lnTo>
                    <a:pt x="889546" y="736917"/>
                  </a:lnTo>
                  <a:lnTo>
                    <a:pt x="889698" y="736790"/>
                  </a:lnTo>
                  <a:lnTo>
                    <a:pt x="889546" y="736663"/>
                  </a:lnTo>
                  <a:lnTo>
                    <a:pt x="889393" y="736663"/>
                  </a:lnTo>
                  <a:lnTo>
                    <a:pt x="888923" y="737044"/>
                  </a:lnTo>
                  <a:lnTo>
                    <a:pt x="888771" y="737425"/>
                  </a:lnTo>
                  <a:lnTo>
                    <a:pt x="888771" y="737044"/>
                  </a:lnTo>
                  <a:lnTo>
                    <a:pt x="888923" y="736917"/>
                  </a:lnTo>
                  <a:lnTo>
                    <a:pt x="888923" y="736790"/>
                  </a:lnTo>
                  <a:lnTo>
                    <a:pt x="888301" y="737425"/>
                  </a:lnTo>
                  <a:lnTo>
                    <a:pt x="888390" y="737171"/>
                  </a:lnTo>
                  <a:lnTo>
                    <a:pt x="888669" y="736409"/>
                  </a:lnTo>
                  <a:lnTo>
                    <a:pt x="889076" y="735266"/>
                  </a:lnTo>
                  <a:lnTo>
                    <a:pt x="888301" y="736028"/>
                  </a:lnTo>
                  <a:lnTo>
                    <a:pt x="887831" y="736282"/>
                  </a:lnTo>
                  <a:lnTo>
                    <a:pt x="888149" y="736028"/>
                  </a:lnTo>
                  <a:lnTo>
                    <a:pt x="888149" y="735647"/>
                  </a:lnTo>
                  <a:lnTo>
                    <a:pt x="887526" y="736282"/>
                  </a:lnTo>
                  <a:lnTo>
                    <a:pt x="887742" y="735647"/>
                  </a:lnTo>
                  <a:lnTo>
                    <a:pt x="887831" y="735393"/>
                  </a:lnTo>
                  <a:lnTo>
                    <a:pt x="887374" y="735647"/>
                  </a:lnTo>
                  <a:lnTo>
                    <a:pt x="887996" y="734250"/>
                  </a:lnTo>
                  <a:lnTo>
                    <a:pt x="886904" y="735520"/>
                  </a:lnTo>
                  <a:lnTo>
                    <a:pt x="886955" y="735266"/>
                  </a:lnTo>
                  <a:lnTo>
                    <a:pt x="887056" y="734631"/>
                  </a:lnTo>
                  <a:lnTo>
                    <a:pt x="886904" y="734885"/>
                  </a:lnTo>
                  <a:lnTo>
                    <a:pt x="886752" y="735012"/>
                  </a:lnTo>
                  <a:lnTo>
                    <a:pt x="886129" y="735012"/>
                  </a:lnTo>
                  <a:lnTo>
                    <a:pt x="886015" y="734250"/>
                  </a:lnTo>
                  <a:lnTo>
                    <a:pt x="885901" y="733869"/>
                  </a:lnTo>
                  <a:lnTo>
                    <a:pt x="885736" y="733615"/>
                  </a:lnTo>
                  <a:lnTo>
                    <a:pt x="885659" y="733361"/>
                  </a:lnTo>
                  <a:lnTo>
                    <a:pt x="884732" y="735012"/>
                  </a:lnTo>
                  <a:lnTo>
                    <a:pt x="884758" y="734885"/>
                  </a:lnTo>
                  <a:lnTo>
                    <a:pt x="884885" y="734123"/>
                  </a:lnTo>
                  <a:lnTo>
                    <a:pt x="885355" y="733615"/>
                  </a:lnTo>
                  <a:lnTo>
                    <a:pt x="884580" y="734123"/>
                  </a:lnTo>
                  <a:lnTo>
                    <a:pt x="884605" y="733996"/>
                  </a:lnTo>
                  <a:lnTo>
                    <a:pt x="884732" y="733234"/>
                  </a:lnTo>
                  <a:lnTo>
                    <a:pt x="883958" y="733488"/>
                  </a:lnTo>
                  <a:lnTo>
                    <a:pt x="884262" y="733361"/>
                  </a:lnTo>
                  <a:lnTo>
                    <a:pt x="884428" y="732853"/>
                  </a:lnTo>
                  <a:lnTo>
                    <a:pt x="883958" y="732980"/>
                  </a:lnTo>
                  <a:lnTo>
                    <a:pt x="883843" y="733361"/>
                  </a:lnTo>
                  <a:lnTo>
                    <a:pt x="883958" y="732891"/>
                  </a:lnTo>
                  <a:lnTo>
                    <a:pt x="883488" y="733361"/>
                  </a:lnTo>
                  <a:lnTo>
                    <a:pt x="883526" y="733234"/>
                  </a:lnTo>
                  <a:lnTo>
                    <a:pt x="883602" y="732980"/>
                  </a:lnTo>
                  <a:lnTo>
                    <a:pt x="883640" y="732599"/>
                  </a:lnTo>
                  <a:lnTo>
                    <a:pt x="883513" y="732904"/>
                  </a:lnTo>
                  <a:lnTo>
                    <a:pt x="883031" y="733234"/>
                  </a:lnTo>
                  <a:lnTo>
                    <a:pt x="883183" y="732853"/>
                  </a:lnTo>
                  <a:lnTo>
                    <a:pt x="882713" y="733361"/>
                  </a:lnTo>
                  <a:lnTo>
                    <a:pt x="882764" y="733234"/>
                  </a:lnTo>
                  <a:lnTo>
                    <a:pt x="883031" y="732472"/>
                  </a:lnTo>
                  <a:lnTo>
                    <a:pt x="882713" y="732472"/>
                  </a:lnTo>
                  <a:lnTo>
                    <a:pt x="882561" y="732599"/>
                  </a:lnTo>
                  <a:lnTo>
                    <a:pt x="882713" y="732091"/>
                  </a:lnTo>
                  <a:lnTo>
                    <a:pt x="882256" y="732599"/>
                  </a:lnTo>
                  <a:lnTo>
                    <a:pt x="882256" y="735774"/>
                  </a:lnTo>
                  <a:lnTo>
                    <a:pt x="882129" y="736282"/>
                  </a:lnTo>
                  <a:lnTo>
                    <a:pt x="882091" y="736155"/>
                  </a:lnTo>
                  <a:lnTo>
                    <a:pt x="881938" y="736282"/>
                  </a:lnTo>
                  <a:lnTo>
                    <a:pt x="882256" y="735774"/>
                  </a:lnTo>
                  <a:lnTo>
                    <a:pt x="882256" y="732599"/>
                  </a:lnTo>
                  <a:lnTo>
                    <a:pt x="882713" y="731710"/>
                  </a:lnTo>
                  <a:lnTo>
                    <a:pt x="881468" y="733234"/>
                  </a:lnTo>
                  <a:lnTo>
                    <a:pt x="881722" y="732726"/>
                  </a:lnTo>
                  <a:lnTo>
                    <a:pt x="881849" y="732472"/>
                  </a:lnTo>
                  <a:lnTo>
                    <a:pt x="882091" y="731964"/>
                  </a:lnTo>
                  <a:lnTo>
                    <a:pt x="881634" y="732218"/>
                  </a:lnTo>
                  <a:lnTo>
                    <a:pt x="881316" y="732218"/>
                  </a:lnTo>
                  <a:lnTo>
                    <a:pt x="881634" y="731710"/>
                  </a:lnTo>
                  <a:lnTo>
                    <a:pt x="881303" y="731799"/>
                  </a:lnTo>
                  <a:lnTo>
                    <a:pt x="881214" y="732218"/>
                  </a:lnTo>
                  <a:lnTo>
                    <a:pt x="880694" y="732472"/>
                  </a:lnTo>
                  <a:lnTo>
                    <a:pt x="881227" y="731824"/>
                  </a:lnTo>
                  <a:lnTo>
                    <a:pt x="880541" y="732472"/>
                  </a:lnTo>
                  <a:lnTo>
                    <a:pt x="880389" y="732091"/>
                  </a:lnTo>
                  <a:lnTo>
                    <a:pt x="880694" y="731837"/>
                  </a:lnTo>
                  <a:lnTo>
                    <a:pt x="880859" y="731710"/>
                  </a:lnTo>
                  <a:lnTo>
                    <a:pt x="880389" y="731837"/>
                  </a:lnTo>
                  <a:lnTo>
                    <a:pt x="880389" y="731710"/>
                  </a:lnTo>
                  <a:lnTo>
                    <a:pt x="880389" y="731329"/>
                  </a:lnTo>
                  <a:lnTo>
                    <a:pt x="879919" y="731710"/>
                  </a:lnTo>
                  <a:lnTo>
                    <a:pt x="880071" y="731202"/>
                  </a:lnTo>
                  <a:lnTo>
                    <a:pt x="879919" y="731456"/>
                  </a:lnTo>
                  <a:lnTo>
                    <a:pt x="879767" y="732091"/>
                  </a:lnTo>
                  <a:lnTo>
                    <a:pt x="879182" y="732447"/>
                  </a:lnTo>
                  <a:lnTo>
                    <a:pt x="879614" y="731837"/>
                  </a:lnTo>
                  <a:lnTo>
                    <a:pt x="878840" y="732472"/>
                  </a:lnTo>
                  <a:lnTo>
                    <a:pt x="879119" y="732091"/>
                  </a:lnTo>
                  <a:lnTo>
                    <a:pt x="879208" y="731964"/>
                  </a:lnTo>
                  <a:lnTo>
                    <a:pt x="879297" y="731837"/>
                  </a:lnTo>
                  <a:lnTo>
                    <a:pt x="879398" y="731710"/>
                  </a:lnTo>
                  <a:lnTo>
                    <a:pt x="879462" y="731329"/>
                  </a:lnTo>
                  <a:lnTo>
                    <a:pt x="879767" y="731202"/>
                  </a:lnTo>
                  <a:lnTo>
                    <a:pt x="879462" y="731202"/>
                  </a:lnTo>
                  <a:lnTo>
                    <a:pt x="878840" y="731837"/>
                  </a:lnTo>
                  <a:lnTo>
                    <a:pt x="878840" y="731456"/>
                  </a:lnTo>
                  <a:lnTo>
                    <a:pt x="878992" y="731329"/>
                  </a:lnTo>
                  <a:lnTo>
                    <a:pt x="878840" y="731202"/>
                  </a:lnTo>
                  <a:lnTo>
                    <a:pt x="878217" y="731964"/>
                  </a:lnTo>
                  <a:lnTo>
                    <a:pt x="878065" y="731456"/>
                  </a:lnTo>
                  <a:lnTo>
                    <a:pt x="878319" y="731075"/>
                  </a:lnTo>
                  <a:lnTo>
                    <a:pt x="878522" y="730567"/>
                  </a:lnTo>
                  <a:lnTo>
                    <a:pt x="878370" y="730694"/>
                  </a:lnTo>
                  <a:lnTo>
                    <a:pt x="878255" y="730986"/>
                  </a:lnTo>
                  <a:lnTo>
                    <a:pt x="878141" y="731139"/>
                  </a:lnTo>
                  <a:lnTo>
                    <a:pt x="877900" y="731342"/>
                  </a:lnTo>
                  <a:lnTo>
                    <a:pt x="877900" y="733996"/>
                  </a:lnTo>
                  <a:lnTo>
                    <a:pt x="877595" y="734631"/>
                  </a:lnTo>
                  <a:lnTo>
                    <a:pt x="877493" y="734377"/>
                  </a:lnTo>
                  <a:lnTo>
                    <a:pt x="877443" y="734250"/>
                  </a:lnTo>
                  <a:lnTo>
                    <a:pt x="877595" y="734123"/>
                  </a:lnTo>
                  <a:lnTo>
                    <a:pt x="877481" y="734352"/>
                  </a:lnTo>
                  <a:lnTo>
                    <a:pt x="877747" y="734123"/>
                  </a:lnTo>
                  <a:lnTo>
                    <a:pt x="877900" y="733996"/>
                  </a:lnTo>
                  <a:lnTo>
                    <a:pt x="877900" y="731342"/>
                  </a:lnTo>
                  <a:lnTo>
                    <a:pt x="877747" y="731456"/>
                  </a:lnTo>
                  <a:lnTo>
                    <a:pt x="877747" y="731329"/>
                  </a:lnTo>
                  <a:lnTo>
                    <a:pt x="877443" y="731456"/>
                  </a:lnTo>
                  <a:lnTo>
                    <a:pt x="877290" y="732091"/>
                  </a:lnTo>
                  <a:lnTo>
                    <a:pt x="877201" y="731964"/>
                  </a:lnTo>
                  <a:lnTo>
                    <a:pt x="877125" y="731837"/>
                  </a:lnTo>
                  <a:lnTo>
                    <a:pt x="877290" y="731329"/>
                  </a:lnTo>
                  <a:lnTo>
                    <a:pt x="877125" y="731456"/>
                  </a:lnTo>
                  <a:lnTo>
                    <a:pt x="876973" y="731837"/>
                  </a:lnTo>
                  <a:lnTo>
                    <a:pt x="876973" y="731710"/>
                  </a:lnTo>
                  <a:lnTo>
                    <a:pt x="876973" y="731456"/>
                  </a:lnTo>
                  <a:lnTo>
                    <a:pt x="877125" y="731329"/>
                  </a:lnTo>
                  <a:lnTo>
                    <a:pt x="877189" y="731202"/>
                  </a:lnTo>
                  <a:lnTo>
                    <a:pt x="877443" y="730694"/>
                  </a:lnTo>
                  <a:lnTo>
                    <a:pt x="877125" y="731202"/>
                  </a:lnTo>
                  <a:lnTo>
                    <a:pt x="877125" y="730694"/>
                  </a:lnTo>
                  <a:lnTo>
                    <a:pt x="876668" y="731202"/>
                  </a:lnTo>
                  <a:lnTo>
                    <a:pt x="876973" y="730567"/>
                  </a:lnTo>
                  <a:lnTo>
                    <a:pt x="876503" y="731456"/>
                  </a:lnTo>
                  <a:lnTo>
                    <a:pt x="876503" y="731329"/>
                  </a:lnTo>
                  <a:lnTo>
                    <a:pt x="876503" y="731075"/>
                  </a:lnTo>
                  <a:lnTo>
                    <a:pt x="876668" y="730567"/>
                  </a:lnTo>
                  <a:lnTo>
                    <a:pt x="876198" y="731075"/>
                  </a:lnTo>
                  <a:lnTo>
                    <a:pt x="876249" y="730567"/>
                  </a:lnTo>
                  <a:lnTo>
                    <a:pt x="876503" y="729932"/>
                  </a:lnTo>
                  <a:lnTo>
                    <a:pt x="876350" y="729932"/>
                  </a:lnTo>
                  <a:lnTo>
                    <a:pt x="875728" y="730567"/>
                  </a:lnTo>
                  <a:lnTo>
                    <a:pt x="875576" y="730313"/>
                  </a:lnTo>
                  <a:lnTo>
                    <a:pt x="875512" y="730567"/>
                  </a:lnTo>
                  <a:lnTo>
                    <a:pt x="875118" y="731329"/>
                  </a:lnTo>
                  <a:lnTo>
                    <a:pt x="875195" y="731075"/>
                  </a:lnTo>
                  <a:lnTo>
                    <a:pt x="875347" y="730567"/>
                  </a:lnTo>
                  <a:lnTo>
                    <a:pt x="875499" y="730059"/>
                  </a:lnTo>
                  <a:lnTo>
                    <a:pt x="875576" y="729805"/>
                  </a:lnTo>
                  <a:lnTo>
                    <a:pt x="875423" y="729424"/>
                  </a:lnTo>
                  <a:lnTo>
                    <a:pt x="875118" y="729805"/>
                  </a:lnTo>
                  <a:lnTo>
                    <a:pt x="874801" y="729932"/>
                  </a:lnTo>
                  <a:lnTo>
                    <a:pt x="874953" y="729805"/>
                  </a:lnTo>
                  <a:lnTo>
                    <a:pt x="874953" y="729678"/>
                  </a:lnTo>
                  <a:lnTo>
                    <a:pt x="874864" y="729386"/>
                  </a:lnTo>
                  <a:lnTo>
                    <a:pt x="874649" y="729297"/>
                  </a:lnTo>
                  <a:lnTo>
                    <a:pt x="874496" y="729678"/>
                  </a:lnTo>
                  <a:lnTo>
                    <a:pt x="874496" y="729424"/>
                  </a:lnTo>
                  <a:lnTo>
                    <a:pt x="874331" y="729932"/>
                  </a:lnTo>
                  <a:lnTo>
                    <a:pt x="874801" y="728408"/>
                  </a:lnTo>
                  <a:lnTo>
                    <a:pt x="873404" y="730313"/>
                  </a:lnTo>
                  <a:lnTo>
                    <a:pt x="873493" y="729932"/>
                  </a:lnTo>
                  <a:lnTo>
                    <a:pt x="873721" y="729043"/>
                  </a:lnTo>
                  <a:lnTo>
                    <a:pt x="873874" y="728916"/>
                  </a:lnTo>
                  <a:lnTo>
                    <a:pt x="873556" y="728916"/>
                  </a:lnTo>
                  <a:lnTo>
                    <a:pt x="873455" y="729170"/>
                  </a:lnTo>
                  <a:lnTo>
                    <a:pt x="873379" y="729488"/>
                  </a:lnTo>
                  <a:lnTo>
                    <a:pt x="873252" y="729805"/>
                  </a:lnTo>
                  <a:lnTo>
                    <a:pt x="872934" y="729932"/>
                  </a:lnTo>
                  <a:lnTo>
                    <a:pt x="873252" y="729678"/>
                  </a:lnTo>
                  <a:lnTo>
                    <a:pt x="873264" y="729272"/>
                  </a:lnTo>
                  <a:lnTo>
                    <a:pt x="873404" y="729043"/>
                  </a:lnTo>
                  <a:lnTo>
                    <a:pt x="873277" y="729157"/>
                  </a:lnTo>
                  <a:lnTo>
                    <a:pt x="873404" y="728535"/>
                  </a:lnTo>
                  <a:lnTo>
                    <a:pt x="872782" y="730313"/>
                  </a:lnTo>
                  <a:lnTo>
                    <a:pt x="872782" y="729932"/>
                  </a:lnTo>
                  <a:lnTo>
                    <a:pt x="872782" y="729678"/>
                  </a:lnTo>
                  <a:lnTo>
                    <a:pt x="872934" y="729424"/>
                  </a:lnTo>
                  <a:lnTo>
                    <a:pt x="872629" y="729678"/>
                  </a:lnTo>
                  <a:lnTo>
                    <a:pt x="872731" y="729348"/>
                  </a:lnTo>
                  <a:lnTo>
                    <a:pt x="872324" y="729932"/>
                  </a:lnTo>
                  <a:lnTo>
                    <a:pt x="872426" y="729488"/>
                  </a:lnTo>
                  <a:lnTo>
                    <a:pt x="872553" y="729272"/>
                  </a:lnTo>
                  <a:lnTo>
                    <a:pt x="872782" y="729170"/>
                  </a:lnTo>
                  <a:lnTo>
                    <a:pt x="872934" y="728535"/>
                  </a:lnTo>
                  <a:lnTo>
                    <a:pt x="872782" y="728535"/>
                  </a:lnTo>
                  <a:lnTo>
                    <a:pt x="872782" y="728408"/>
                  </a:lnTo>
                  <a:lnTo>
                    <a:pt x="872159" y="729678"/>
                  </a:lnTo>
                  <a:lnTo>
                    <a:pt x="872477" y="728535"/>
                  </a:lnTo>
                  <a:lnTo>
                    <a:pt x="871842" y="729348"/>
                  </a:lnTo>
                  <a:lnTo>
                    <a:pt x="871740" y="729678"/>
                  </a:lnTo>
                  <a:lnTo>
                    <a:pt x="871550" y="730059"/>
                  </a:lnTo>
                  <a:lnTo>
                    <a:pt x="871385" y="730440"/>
                  </a:lnTo>
                  <a:lnTo>
                    <a:pt x="871855" y="729678"/>
                  </a:lnTo>
                  <a:lnTo>
                    <a:pt x="871855" y="730059"/>
                  </a:lnTo>
                  <a:lnTo>
                    <a:pt x="872007" y="730440"/>
                  </a:lnTo>
                  <a:lnTo>
                    <a:pt x="872274" y="730986"/>
                  </a:lnTo>
                  <a:lnTo>
                    <a:pt x="872477" y="730567"/>
                  </a:lnTo>
                  <a:lnTo>
                    <a:pt x="872782" y="730567"/>
                  </a:lnTo>
                  <a:lnTo>
                    <a:pt x="872655" y="730986"/>
                  </a:lnTo>
                  <a:lnTo>
                    <a:pt x="872553" y="731139"/>
                  </a:lnTo>
                  <a:lnTo>
                    <a:pt x="872782" y="731075"/>
                  </a:lnTo>
                  <a:lnTo>
                    <a:pt x="872477" y="731456"/>
                  </a:lnTo>
                  <a:lnTo>
                    <a:pt x="872934" y="731075"/>
                  </a:lnTo>
                  <a:lnTo>
                    <a:pt x="872934" y="731456"/>
                  </a:lnTo>
                  <a:lnTo>
                    <a:pt x="873137" y="731075"/>
                  </a:lnTo>
                  <a:lnTo>
                    <a:pt x="873404" y="730567"/>
                  </a:lnTo>
                  <a:lnTo>
                    <a:pt x="873404" y="730694"/>
                  </a:lnTo>
                  <a:lnTo>
                    <a:pt x="873252" y="731075"/>
                  </a:lnTo>
                  <a:lnTo>
                    <a:pt x="873252" y="731202"/>
                  </a:lnTo>
                  <a:lnTo>
                    <a:pt x="873099" y="731202"/>
                  </a:lnTo>
                  <a:lnTo>
                    <a:pt x="873099" y="731710"/>
                  </a:lnTo>
                  <a:lnTo>
                    <a:pt x="873404" y="731329"/>
                  </a:lnTo>
                  <a:lnTo>
                    <a:pt x="873290" y="731710"/>
                  </a:lnTo>
                  <a:lnTo>
                    <a:pt x="873252" y="732091"/>
                  </a:lnTo>
                  <a:lnTo>
                    <a:pt x="873556" y="731456"/>
                  </a:lnTo>
                  <a:lnTo>
                    <a:pt x="873556" y="731837"/>
                  </a:lnTo>
                  <a:lnTo>
                    <a:pt x="873721" y="732091"/>
                  </a:lnTo>
                  <a:lnTo>
                    <a:pt x="873874" y="731456"/>
                  </a:lnTo>
                  <a:lnTo>
                    <a:pt x="873874" y="731329"/>
                  </a:lnTo>
                  <a:lnTo>
                    <a:pt x="874331" y="731075"/>
                  </a:lnTo>
                  <a:lnTo>
                    <a:pt x="874179" y="731964"/>
                  </a:lnTo>
                  <a:lnTo>
                    <a:pt x="874496" y="731837"/>
                  </a:lnTo>
                  <a:lnTo>
                    <a:pt x="874331" y="731964"/>
                  </a:lnTo>
                  <a:lnTo>
                    <a:pt x="874649" y="731837"/>
                  </a:lnTo>
                  <a:lnTo>
                    <a:pt x="874649" y="731964"/>
                  </a:lnTo>
                  <a:lnTo>
                    <a:pt x="874801" y="731837"/>
                  </a:lnTo>
                  <a:lnTo>
                    <a:pt x="874953" y="731710"/>
                  </a:lnTo>
                  <a:lnTo>
                    <a:pt x="874877" y="732091"/>
                  </a:lnTo>
                  <a:lnTo>
                    <a:pt x="874801" y="732218"/>
                  </a:lnTo>
                  <a:lnTo>
                    <a:pt x="875118" y="731964"/>
                  </a:lnTo>
                  <a:lnTo>
                    <a:pt x="874864" y="732472"/>
                  </a:lnTo>
                  <a:lnTo>
                    <a:pt x="874801" y="732980"/>
                  </a:lnTo>
                  <a:lnTo>
                    <a:pt x="874953" y="732980"/>
                  </a:lnTo>
                  <a:lnTo>
                    <a:pt x="875118" y="732726"/>
                  </a:lnTo>
                  <a:lnTo>
                    <a:pt x="875271" y="732726"/>
                  </a:lnTo>
                  <a:lnTo>
                    <a:pt x="875017" y="733234"/>
                  </a:lnTo>
                  <a:lnTo>
                    <a:pt x="874903" y="733615"/>
                  </a:lnTo>
                  <a:lnTo>
                    <a:pt x="874801" y="734123"/>
                  </a:lnTo>
                  <a:lnTo>
                    <a:pt x="875944" y="732599"/>
                  </a:lnTo>
                  <a:lnTo>
                    <a:pt x="876046" y="732472"/>
                  </a:lnTo>
                  <a:lnTo>
                    <a:pt x="875944" y="732726"/>
                  </a:lnTo>
                  <a:lnTo>
                    <a:pt x="875677" y="733615"/>
                  </a:lnTo>
                  <a:lnTo>
                    <a:pt x="875576" y="734250"/>
                  </a:lnTo>
                  <a:lnTo>
                    <a:pt x="876198" y="733234"/>
                  </a:lnTo>
                  <a:lnTo>
                    <a:pt x="876198" y="733488"/>
                  </a:lnTo>
                  <a:lnTo>
                    <a:pt x="876350" y="733234"/>
                  </a:lnTo>
                  <a:lnTo>
                    <a:pt x="876668" y="732726"/>
                  </a:lnTo>
                  <a:lnTo>
                    <a:pt x="876820" y="732599"/>
                  </a:lnTo>
                  <a:lnTo>
                    <a:pt x="876503" y="733488"/>
                  </a:lnTo>
                  <a:lnTo>
                    <a:pt x="876350" y="733615"/>
                  </a:lnTo>
                  <a:lnTo>
                    <a:pt x="876198" y="733615"/>
                  </a:lnTo>
                  <a:lnTo>
                    <a:pt x="876198" y="733869"/>
                  </a:lnTo>
                  <a:lnTo>
                    <a:pt x="876350" y="733869"/>
                  </a:lnTo>
                  <a:lnTo>
                    <a:pt x="876820" y="733869"/>
                  </a:lnTo>
                  <a:lnTo>
                    <a:pt x="877011" y="733869"/>
                  </a:lnTo>
                  <a:lnTo>
                    <a:pt x="877290" y="733488"/>
                  </a:lnTo>
                  <a:lnTo>
                    <a:pt x="877125" y="733869"/>
                  </a:lnTo>
                  <a:lnTo>
                    <a:pt x="876820" y="734123"/>
                  </a:lnTo>
                  <a:lnTo>
                    <a:pt x="877125" y="733996"/>
                  </a:lnTo>
                  <a:lnTo>
                    <a:pt x="876909" y="734758"/>
                  </a:lnTo>
                  <a:lnTo>
                    <a:pt x="876973" y="734885"/>
                  </a:lnTo>
                  <a:lnTo>
                    <a:pt x="876973" y="735266"/>
                  </a:lnTo>
                  <a:lnTo>
                    <a:pt x="877328" y="734352"/>
                  </a:lnTo>
                  <a:lnTo>
                    <a:pt x="877176" y="734885"/>
                  </a:lnTo>
                  <a:lnTo>
                    <a:pt x="877074" y="735533"/>
                  </a:lnTo>
                  <a:lnTo>
                    <a:pt x="876973" y="735774"/>
                  </a:lnTo>
                  <a:lnTo>
                    <a:pt x="877595" y="734885"/>
                  </a:lnTo>
                  <a:lnTo>
                    <a:pt x="877443" y="735393"/>
                  </a:lnTo>
                  <a:lnTo>
                    <a:pt x="877747" y="734885"/>
                  </a:lnTo>
                  <a:lnTo>
                    <a:pt x="877900" y="734758"/>
                  </a:lnTo>
                  <a:lnTo>
                    <a:pt x="877900" y="734885"/>
                  </a:lnTo>
                  <a:lnTo>
                    <a:pt x="877989" y="734758"/>
                  </a:lnTo>
                  <a:lnTo>
                    <a:pt x="878065" y="734631"/>
                  </a:lnTo>
                  <a:lnTo>
                    <a:pt x="878103" y="734352"/>
                  </a:lnTo>
                  <a:lnTo>
                    <a:pt x="878370" y="734123"/>
                  </a:lnTo>
                  <a:lnTo>
                    <a:pt x="878522" y="734123"/>
                  </a:lnTo>
                  <a:lnTo>
                    <a:pt x="878370" y="734377"/>
                  </a:lnTo>
                  <a:lnTo>
                    <a:pt x="878573" y="734123"/>
                  </a:lnTo>
                  <a:lnTo>
                    <a:pt x="878687" y="733996"/>
                  </a:lnTo>
                  <a:lnTo>
                    <a:pt x="878217" y="735012"/>
                  </a:lnTo>
                  <a:lnTo>
                    <a:pt x="878522" y="734758"/>
                  </a:lnTo>
                  <a:lnTo>
                    <a:pt x="878065" y="735520"/>
                  </a:lnTo>
                  <a:lnTo>
                    <a:pt x="878522" y="735266"/>
                  </a:lnTo>
                  <a:lnTo>
                    <a:pt x="877900" y="736028"/>
                  </a:lnTo>
                  <a:lnTo>
                    <a:pt x="878370" y="735774"/>
                  </a:lnTo>
                  <a:lnTo>
                    <a:pt x="878522" y="735393"/>
                  </a:lnTo>
                  <a:lnTo>
                    <a:pt x="878624" y="735266"/>
                  </a:lnTo>
                  <a:lnTo>
                    <a:pt x="878840" y="735012"/>
                  </a:lnTo>
                  <a:lnTo>
                    <a:pt x="878370" y="735266"/>
                  </a:lnTo>
                  <a:lnTo>
                    <a:pt x="878725" y="734885"/>
                  </a:lnTo>
                  <a:lnTo>
                    <a:pt x="878840" y="734758"/>
                  </a:lnTo>
                  <a:lnTo>
                    <a:pt x="879233" y="734250"/>
                  </a:lnTo>
                  <a:lnTo>
                    <a:pt x="879462" y="733996"/>
                  </a:lnTo>
                  <a:lnTo>
                    <a:pt x="879348" y="734250"/>
                  </a:lnTo>
                  <a:lnTo>
                    <a:pt x="878636" y="735647"/>
                  </a:lnTo>
                  <a:lnTo>
                    <a:pt x="878522" y="736028"/>
                  </a:lnTo>
                  <a:lnTo>
                    <a:pt x="879297" y="735012"/>
                  </a:lnTo>
                  <a:lnTo>
                    <a:pt x="879297" y="735266"/>
                  </a:lnTo>
                  <a:lnTo>
                    <a:pt x="879513" y="735012"/>
                  </a:lnTo>
                  <a:lnTo>
                    <a:pt x="879614" y="734885"/>
                  </a:lnTo>
                  <a:lnTo>
                    <a:pt x="879614" y="735266"/>
                  </a:lnTo>
                  <a:lnTo>
                    <a:pt x="879538" y="735393"/>
                  </a:lnTo>
                  <a:lnTo>
                    <a:pt x="879462" y="736028"/>
                  </a:lnTo>
                  <a:lnTo>
                    <a:pt x="879919" y="735393"/>
                  </a:lnTo>
                  <a:lnTo>
                    <a:pt x="879817" y="735647"/>
                  </a:lnTo>
                  <a:lnTo>
                    <a:pt x="879767" y="736155"/>
                  </a:lnTo>
                  <a:lnTo>
                    <a:pt x="880287" y="735393"/>
                  </a:lnTo>
                  <a:lnTo>
                    <a:pt x="880541" y="735012"/>
                  </a:lnTo>
                  <a:lnTo>
                    <a:pt x="880541" y="735266"/>
                  </a:lnTo>
                  <a:lnTo>
                    <a:pt x="880237" y="735520"/>
                  </a:lnTo>
                  <a:lnTo>
                    <a:pt x="880237" y="735774"/>
                  </a:lnTo>
                  <a:lnTo>
                    <a:pt x="879919" y="736028"/>
                  </a:lnTo>
                  <a:lnTo>
                    <a:pt x="880071" y="736155"/>
                  </a:lnTo>
                  <a:lnTo>
                    <a:pt x="880389" y="735774"/>
                  </a:lnTo>
                  <a:lnTo>
                    <a:pt x="880821" y="735533"/>
                  </a:lnTo>
                  <a:lnTo>
                    <a:pt x="880694" y="735647"/>
                  </a:lnTo>
                  <a:lnTo>
                    <a:pt x="880973" y="735520"/>
                  </a:lnTo>
                  <a:lnTo>
                    <a:pt x="881049" y="735393"/>
                  </a:lnTo>
                  <a:lnTo>
                    <a:pt x="880935" y="735647"/>
                  </a:lnTo>
                  <a:lnTo>
                    <a:pt x="880694" y="736282"/>
                  </a:lnTo>
                  <a:lnTo>
                    <a:pt x="881634" y="735266"/>
                  </a:lnTo>
                  <a:lnTo>
                    <a:pt x="881316" y="736282"/>
                  </a:lnTo>
                  <a:lnTo>
                    <a:pt x="881634" y="736282"/>
                  </a:lnTo>
                  <a:lnTo>
                    <a:pt x="881634" y="736790"/>
                  </a:lnTo>
                  <a:lnTo>
                    <a:pt x="881913" y="736333"/>
                  </a:lnTo>
                  <a:lnTo>
                    <a:pt x="881316" y="737552"/>
                  </a:lnTo>
                  <a:lnTo>
                    <a:pt x="882154" y="736409"/>
                  </a:lnTo>
                  <a:lnTo>
                    <a:pt x="882256" y="736282"/>
                  </a:lnTo>
                  <a:lnTo>
                    <a:pt x="881989" y="736917"/>
                  </a:lnTo>
                  <a:lnTo>
                    <a:pt x="881786" y="737552"/>
                  </a:lnTo>
                  <a:lnTo>
                    <a:pt x="882865" y="736663"/>
                  </a:lnTo>
                  <a:lnTo>
                    <a:pt x="883145" y="736663"/>
                  </a:lnTo>
                  <a:lnTo>
                    <a:pt x="883335" y="736409"/>
                  </a:lnTo>
                  <a:lnTo>
                    <a:pt x="883488" y="736282"/>
                  </a:lnTo>
                  <a:lnTo>
                    <a:pt x="883437" y="736409"/>
                  </a:lnTo>
                  <a:lnTo>
                    <a:pt x="883183" y="737425"/>
                  </a:lnTo>
                  <a:lnTo>
                    <a:pt x="883031" y="737425"/>
                  </a:lnTo>
                  <a:lnTo>
                    <a:pt x="882713" y="737933"/>
                  </a:lnTo>
                  <a:lnTo>
                    <a:pt x="883183" y="737552"/>
                  </a:lnTo>
                  <a:lnTo>
                    <a:pt x="883031" y="737806"/>
                  </a:lnTo>
                  <a:lnTo>
                    <a:pt x="883183" y="737806"/>
                  </a:lnTo>
                  <a:lnTo>
                    <a:pt x="883335" y="737552"/>
                  </a:lnTo>
                  <a:lnTo>
                    <a:pt x="883640" y="737044"/>
                  </a:lnTo>
                  <a:lnTo>
                    <a:pt x="883805" y="737171"/>
                  </a:lnTo>
                  <a:lnTo>
                    <a:pt x="883805" y="737044"/>
                  </a:lnTo>
                  <a:lnTo>
                    <a:pt x="884428" y="736409"/>
                  </a:lnTo>
                  <a:lnTo>
                    <a:pt x="884148" y="736917"/>
                  </a:lnTo>
                  <a:lnTo>
                    <a:pt x="884110" y="737044"/>
                  </a:lnTo>
                  <a:lnTo>
                    <a:pt x="883805" y="737679"/>
                  </a:lnTo>
                  <a:lnTo>
                    <a:pt x="883958" y="737679"/>
                  </a:lnTo>
                  <a:lnTo>
                    <a:pt x="884428" y="737171"/>
                  </a:lnTo>
                  <a:lnTo>
                    <a:pt x="884580" y="737171"/>
                  </a:lnTo>
                  <a:lnTo>
                    <a:pt x="884428" y="737425"/>
                  </a:lnTo>
                  <a:lnTo>
                    <a:pt x="884732" y="737425"/>
                  </a:lnTo>
                  <a:lnTo>
                    <a:pt x="883958" y="738568"/>
                  </a:lnTo>
                  <a:lnTo>
                    <a:pt x="884885" y="737806"/>
                  </a:lnTo>
                  <a:lnTo>
                    <a:pt x="884428" y="738949"/>
                  </a:lnTo>
                  <a:lnTo>
                    <a:pt x="885037" y="738568"/>
                  </a:lnTo>
                  <a:lnTo>
                    <a:pt x="884885" y="739330"/>
                  </a:lnTo>
                  <a:lnTo>
                    <a:pt x="885202" y="739584"/>
                  </a:lnTo>
                  <a:lnTo>
                    <a:pt x="885825" y="738441"/>
                  </a:lnTo>
                  <a:lnTo>
                    <a:pt x="885977" y="738568"/>
                  </a:lnTo>
                  <a:lnTo>
                    <a:pt x="885850" y="739076"/>
                  </a:lnTo>
                  <a:lnTo>
                    <a:pt x="885659" y="739711"/>
                  </a:lnTo>
                  <a:lnTo>
                    <a:pt x="886282" y="739203"/>
                  </a:lnTo>
                  <a:lnTo>
                    <a:pt x="885355" y="740600"/>
                  </a:lnTo>
                  <a:lnTo>
                    <a:pt x="885659" y="740473"/>
                  </a:lnTo>
                  <a:lnTo>
                    <a:pt x="885825" y="740473"/>
                  </a:lnTo>
                  <a:lnTo>
                    <a:pt x="886129" y="740727"/>
                  </a:lnTo>
                  <a:lnTo>
                    <a:pt x="886358" y="740346"/>
                  </a:lnTo>
                  <a:lnTo>
                    <a:pt x="886434" y="740600"/>
                  </a:lnTo>
                  <a:lnTo>
                    <a:pt x="886599" y="740727"/>
                  </a:lnTo>
                  <a:lnTo>
                    <a:pt x="887260" y="739965"/>
                  </a:lnTo>
                  <a:lnTo>
                    <a:pt x="887374" y="739838"/>
                  </a:lnTo>
                  <a:lnTo>
                    <a:pt x="887298" y="740600"/>
                  </a:lnTo>
                  <a:lnTo>
                    <a:pt x="887209" y="740727"/>
                  </a:lnTo>
                  <a:lnTo>
                    <a:pt x="887526" y="740346"/>
                  </a:lnTo>
                  <a:lnTo>
                    <a:pt x="887450" y="740473"/>
                  </a:lnTo>
                  <a:lnTo>
                    <a:pt x="887374" y="740981"/>
                  </a:lnTo>
                  <a:lnTo>
                    <a:pt x="887526" y="741362"/>
                  </a:lnTo>
                  <a:lnTo>
                    <a:pt x="888060" y="740600"/>
                  </a:lnTo>
                  <a:lnTo>
                    <a:pt x="888149" y="740473"/>
                  </a:lnTo>
                  <a:lnTo>
                    <a:pt x="888453" y="740346"/>
                  </a:lnTo>
                  <a:lnTo>
                    <a:pt x="888060" y="741108"/>
                  </a:lnTo>
                  <a:lnTo>
                    <a:pt x="888149" y="741870"/>
                  </a:lnTo>
                  <a:lnTo>
                    <a:pt x="888301" y="742124"/>
                  </a:lnTo>
                  <a:lnTo>
                    <a:pt x="888923" y="741362"/>
                  </a:lnTo>
                  <a:lnTo>
                    <a:pt x="889393" y="741235"/>
                  </a:lnTo>
                  <a:lnTo>
                    <a:pt x="889076" y="742378"/>
                  </a:lnTo>
                  <a:lnTo>
                    <a:pt x="889698" y="741997"/>
                  </a:lnTo>
                  <a:lnTo>
                    <a:pt x="889698" y="742632"/>
                  </a:lnTo>
                  <a:lnTo>
                    <a:pt x="890168" y="741997"/>
                  </a:lnTo>
                  <a:lnTo>
                    <a:pt x="890168" y="742124"/>
                  </a:lnTo>
                  <a:lnTo>
                    <a:pt x="890244" y="741997"/>
                  </a:lnTo>
                  <a:lnTo>
                    <a:pt x="890117" y="742378"/>
                  </a:lnTo>
                  <a:lnTo>
                    <a:pt x="890003" y="743013"/>
                  </a:lnTo>
                  <a:lnTo>
                    <a:pt x="890625" y="741870"/>
                  </a:lnTo>
                  <a:lnTo>
                    <a:pt x="890473" y="742632"/>
                  </a:lnTo>
                  <a:lnTo>
                    <a:pt x="890320" y="742759"/>
                  </a:lnTo>
                  <a:lnTo>
                    <a:pt x="890447" y="742759"/>
                  </a:lnTo>
                  <a:lnTo>
                    <a:pt x="890320" y="743394"/>
                  </a:lnTo>
                  <a:lnTo>
                    <a:pt x="891463" y="741870"/>
                  </a:lnTo>
                  <a:lnTo>
                    <a:pt x="891565" y="741743"/>
                  </a:lnTo>
                  <a:lnTo>
                    <a:pt x="891247" y="743013"/>
                  </a:lnTo>
                  <a:lnTo>
                    <a:pt x="891565" y="742632"/>
                  </a:lnTo>
                  <a:lnTo>
                    <a:pt x="891438" y="743013"/>
                  </a:lnTo>
                  <a:lnTo>
                    <a:pt x="891565" y="743394"/>
                  </a:lnTo>
                  <a:lnTo>
                    <a:pt x="891870" y="743394"/>
                  </a:lnTo>
                  <a:lnTo>
                    <a:pt x="891717" y="743775"/>
                  </a:lnTo>
                  <a:lnTo>
                    <a:pt x="891971" y="743394"/>
                  </a:lnTo>
                  <a:lnTo>
                    <a:pt x="892479" y="742632"/>
                  </a:lnTo>
                  <a:lnTo>
                    <a:pt x="892644" y="742378"/>
                  </a:lnTo>
                  <a:lnTo>
                    <a:pt x="892441" y="742886"/>
                  </a:lnTo>
                  <a:lnTo>
                    <a:pt x="892492" y="744029"/>
                  </a:lnTo>
                  <a:lnTo>
                    <a:pt x="892962" y="743394"/>
                  </a:lnTo>
                  <a:lnTo>
                    <a:pt x="892898" y="743521"/>
                  </a:lnTo>
                  <a:lnTo>
                    <a:pt x="892962" y="744537"/>
                  </a:lnTo>
                  <a:lnTo>
                    <a:pt x="893165" y="744029"/>
                  </a:lnTo>
                  <a:lnTo>
                    <a:pt x="893572" y="743521"/>
                  </a:lnTo>
                  <a:lnTo>
                    <a:pt x="893660" y="743394"/>
                  </a:lnTo>
                  <a:lnTo>
                    <a:pt x="893737" y="743267"/>
                  </a:lnTo>
                  <a:lnTo>
                    <a:pt x="893572" y="743775"/>
                  </a:lnTo>
                  <a:lnTo>
                    <a:pt x="893889" y="743267"/>
                  </a:lnTo>
                  <a:lnTo>
                    <a:pt x="894041" y="743013"/>
                  </a:lnTo>
                  <a:lnTo>
                    <a:pt x="894194" y="743013"/>
                  </a:lnTo>
                  <a:lnTo>
                    <a:pt x="894346" y="742632"/>
                  </a:lnTo>
                  <a:lnTo>
                    <a:pt x="894270" y="743267"/>
                  </a:lnTo>
                  <a:lnTo>
                    <a:pt x="894194" y="743394"/>
                  </a:lnTo>
                  <a:lnTo>
                    <a:pt x="894816" y="742759"/>
                  </a:lnTo>
                  <a:lnTo>
                    <a:pt x="894791" y="743216"/>
                  </a:lnTo>
                  <a:lnTo>
                    <a:pt x="894969" y="743140"/>
                  </a:lnTo>
                  <a:lnTo>
                    <a:pt x="894892" y="743267"/>
                  </a:lnTo>
                  <a:lnTo>
                    <a:pt x="894816" y="743902"/>
                  </a:lnTo>
                  <a:lnTo>
                    <a:pt x="895223" y="743140"/>
                  </a:lnTo>
                  <a:lnTo>
                    <a:pt x="895286" y="743013"/>
                  </a:lnTo>
                  <a:lnTo>
                    <a:pt x="895184" y="743775"/>
                  </a:lnTo>
                  <a:lnTo>
                    <a:pt x="895286" y="744283"/>
                  </a:lnTo>
                  <a:lnTo>
                    <a:pt x="895286" y="744537"/>
                  </a:lnTo>
                  <a:lnTo>
                    <a:pt x="895438" y="744537"/>
                  </a:lnTo>
                  <a:lnTo>
                    <a:pt x="895591" y="744283"/>
                  </a:lnTo>
                  <a:lnTo>
                    <a:pt x="895692" y="744029"/>
                  </a:lnTo>
                  <a:lnTo>
                    <a:pt x="895743" y="743902"/>
                  </a:lnTo>
                  <a:lnTo>
                    <a:pt x="895591" y="744029"/>
                  </a:lnTo>
                  <a:lnTo>
                    <a:pt x="895438" y="744029"/>
                  </a:lnTo>
                  <a:lnTo>
                    <a:pt x="895743" y="743521"/>
                  </a:lnTo>
                  <a:lnTo>
                    <a:pt x="895743" y="743902"/>
                  </a:lnTo>
                  <a:lnTo>
                    <a:pt x="895908" y="743521"/>
                  </a:lnTo>
                  <a:lnTo>
                    <a:pt x="896061" y="743140"/>
                  </a:lnTo>
                  <a:lnTo>
                    <a:pt x="895985" y="743521"/>
                  </a:lnTo>
                  <a:lnTo>
                    <a:pt x="895870" y="744283"/>
                  </a:lnTo>
                  <a:lnTo>
                    <a:pt x="895743" y="744664"/>
                  </a:lnTo>
                  <a:lnTo>
                    <a:pt x="896061" y="744537"/>
                  </a:lnTo>
                  <a:lnTo>
                    <a:pt x="896213" y="744664"/>
                  </a:lnTo>
                  <a:lnTo>
                    <a:pt x="896315" y="744537"/>
                  </a:lnTo>
                  <a:lnTo>
                    <a:pt x="896835" y="743902"/>
                  </a:lnTo>
                  <a:lnTo>
                    <a:pt x="896734" y="744156"/>
                  </a:lnTo>
                  <a:lnTo>
                    <a:pt x="896835" y="744537"/>
                  </a:lnTo>
                  <a:lnTo>
                    <a:pt x="896950" y="744283"/>
                  </a:lnTo>
                  <a:lnTo>
                    <a:pt x="897140" y="743902"/>
                  </a:lnTo>
                  <a:lnTo>
                    <a:pt x="897140" y="744156"/>
                  </a:lnTo>
                  <a:lnTo>
                    <a:pt x="896988" y="744220"/>
                  </a:lnTo>
                  <a:lnTo>
                    <a:pt x="896835" y="745680"/>
                  </a:lnTo>
                  <a:lnTo>
                    <a:pt x="897813" y="743902"/>
                  </a:lnTo>
                  <a:lnTo>
                    <a:pt x="898232" y="743140"/>
                  </a:lnTo>
                  <a:lnTo>
                    <a:pt x="898118" y="744283"/>
                  </a:lnTo>
                  <a:lnTo>
                    <a:pt x="898232" y="745172"/>
                  </a:lnTo>
                  <a:lnTo>
                    <a:pt x="899160" y="744156"/>
                  </a:lnTo>
                  <a:lnTo>
                    <a:pt x="899312" y="745553"/>
                  </a:lnTo>
                  <a:lnTo>
                    <a:pt x="899477" y="745299"/>
                  </a:lnTo>
                  <a:lnTo>
                    <a:pt x="899782" y="744918"/>
                  </a:lnTo>
                  <a:lnTo>
                    <a:pt x="899477" y="745426"/>
                  </a:lnTo>
                  <a:lnTo>
                    <a:pt x="899934" y="744918"/>
                  </a:lnTo>
                  <a:lnTo>
                    <a:pt x="900252" y="744537"/>
                  </a:lnTo>
                  <a:lnTo>
                    <a:pt x="899782" y="746315"/>
                  </a:lnTo>
                  <a:lnTo>
                    <a:pt x="900303" y="745680"/>
                  </a:lnTo>
                  <a:lnTo>
                    <a:pt x="900404" y="745299"/>
                  </a:lnTo>
                  <a:lnTo>
                    <a:pt x="900874" y="745172"/>
                  </a:lnTo>
                  <a:lnTo>
                    <a:pt x="900798" y="745553"/>
                  </a:lnTo>
                  <a:lnTo>
                    <a:pt x="900709" y="745680"/>
                  </a:lnTo>
                  <a:lnTo>
                    <a:pt x="901179" y="745299"/>
                  </a:lnTo>
                  <a:lnTo>
                    <a:pt x="902106" y="745172"/>
                  </a:lnTo>
                  <a:lnTo>
                    <a:pt x="902271" y="746696"/>
                  </a:lnTo>
                  <a:lnTo>
                    <a:pt x="903135" y="745172"/>
                  </a:lnTo>
                  <a:lnTo>
                    <a:pt x="903351" y="744791"/>
                  </a:lnTo>
                  <a:close/>
                </a:path>
                <a:path w="1529080" h="2522854">
                  <a:moveTo>
                    <a:pt x="903503" y="1978533"/>
                  </a:moveTo>
                  <a:lnTo>
                    <a:pt x="903389" y="1978075"/>
                  </a:lnTo>
                  <a:lnTo>
                    <a:pt x="903351" y="1977923"/>
                  </a:lnTo>
                  <a:lnTo>
                    <a:pt x="903351" y="1977301"/>
                  </a:lnTo>
                  <a:lnTo>
                    <a:pt x="903198" y="1977923"/>
                  </a:lnTo>
                  <a:lnTo>
                    <a:pt x="903046" y="1977771"/>
                  </a:lnTo>
                  <a:lnTo>
                    <a:pt x="902995" y="1977301"/>
                  </a:lnTo>
                  <a:lnTo>
                    <a:pt x="902779" y="1977923"/>
                  </a:lnTo>
                  <a:lnTo>
                    <a:pt x="902881" y="1978228"/>
                  </a:lnTo>
                  <a:lnTo>
                    <a:pt x="903046" y="1978228"/>
                  </a:lnTo>
                  <a:lnTo>
                    <a:pt x="903198" y="1978075"/>
                  </a:lnTo>
                  <a:lnTo>
                    <a:pt x="903198" y="1978380"/>
                  </a:lnTo>
                  <a:lnTo>
                    <a:pt x="903351" y="1978533"/>
                  </a:lnTo>
                  <a:lnTo>
                    <a:pt x="903503" y="1978533"/>
                  </a:lnTo>
                  <a:close/>
                </a:path>
                <a:path w="1529080" h="2522854">
                  <a:moveTo>
                    <a:pt x="903503" y="1978075"/>
                  </a:moveTo>
                  <a:lnTo>
                    <a:pt x="903351" y="1977923"/>
                  </a:lnTo>
                  <a:lnTo>
                    <a:pt x="903389" y="1978075"/>
                  </a:lnTo>
                  <a:close/>
                </a:path>
                <a:path w="1529080" h="2522854">
                  <a:moveTo>
                    <a:pt x="903973" y="1978533"/>
                  </a:moveTo>
                  <a:lnTo>
                    <a:pt x="903820" y="1978698"/>
                  </a:lnTo>
                  <a:lnTo>
                    <a:pt x="903820" y="1979002"/>
                  </a:lnTo>
                  <a:lnTo>
                    <a:pt x="903973" y="1978850"/>
                  </a:lnTo>
                  <a:lnTo>
                    <a:pt x="903973" y="1978533"/>
                  </a:lnTo>
                  <a:close/>
                </a:path>
                <a:path w="1529080" h="2522854">
                  <a:moveTo>
                    <a:pt x="904087" y="1977605"/>
                  </a:moveTo>
                  <a:lnTo>
                    <a:pt x="903973" y="1976831"/>
                  </a:lnTo>
                  <a:lnTo>
                    <a:pt x="903617" y="1977771"/>
                  </a:lnTo>
                  <a:lnTo>
                    <a:pt x="903503" y="1978850"/>
                  </a:lnTo>
                  <a:lnTo>
                    <a:pt x="903668" y="1978698"/>
                  </a:lnTo>
                  <a:lnTo>
                    <a:pt x="903820" y="1978380"/>
                  </a:lnTo>
                  <a:lnTo>
                    <a:pt x="903973" y="1978228"/>
                  </a:lnTo>
                  <a:lnTo>
                    <a:pt x="904087" y="1977605"/>
                  </a:lnTo>
                  <a:close/>
                </a:path>
                <a:path w="1529080" h="2522854">
                  <a:moveTo>
                    <a:pt x="904125" y="1978380"/>
                  </a:moveTo>
                  <a:lnTo>
                    <a:pt x="903973" y="1978228"/>
                  </a:lnTo>
                  <a:lnTo>
                    <a:pt x="903973" y="1978533"/>
                  </a:lnTo>
                  <a:lnTo>
                    <a:pt x="904125" y="1978380"/>
                  </a:lnTo>
                  <a:close/>
                </a:path>
                <a:path w="1529080" h="2522854">
                  <a:moveTo>
                    <a:pt x="904278" y="1978228"/>
                  </a:moveTo>
                  <a:lnTo>
                    <a:pt x="904125" y="1978533"/>
                  </a:lnTo>
                  <a:lnTo>
                    <a:pt x="904278" y="1978380"/>
                  </a:lnTo>
                  <a:lnTo>
                    <a:pt x="904278" y="1978228"/>
                  </a:lnTo>
                  <a:close/>
                </a:path>
                <a:path w="1529080" h="2522854">
                  <a:moveTo>
                    <a:pt x="904748" y="1977923"/>
                  </a:moveTo>
                  <a:lnTo>
                    <a:pt x="904595" y="1977923"/>
                  </a:lnTo>
                  <a:lnTo>
                    <a:pt x="904595" y="1977771"/>
                  </a:lnTo>
                  <a:lnTo>
                    <a:pt x="904519" y="1978075"/>
                  </a:lnTo>
                  <a:lnTo>
                    <a:pt x="904443" y="1979002"/>
                  </a:lnTo>
                  <a:lnTo>
                    <a:pt x="904595" y="1978380"/>
                  </a:lnTo>
                  <a:lnTo>
                    <a:pt x="904595" y="1978533"/>
                  </a:lnTo>
                  <a:lnTo>
                    <a:pt x="904633" y="1978380"/>
                  </a:lnTo>
                  <a:lnTo>
                    <a:pt x="904748" y="1977923"/>
                  </a:lnTo>
                  <a:close/>
                </a:path>
                <a:path w="1529080" h="2522854">
                  <a:moveTo>
                    <a:pt x="905052" y="1977605"/>
                  </a:moveTo>
                  <a:lnTo>
                    <a:pt x="904900" y="1977923"/>
                  </a:lnTo>
                  <a:lnTo>
                    <a:pt x="904748" y="1977923"/>
                  </a:lnTo>
                  <a:lnTo>
                    <a:pt x="904900" y="1978075"/>
                  </a:lnTo>
                  <a:lnTo>
                    <a:pt x="905052" y="1978380"/>
                  </a:lnTo>
                  <a:lnTo>
                    <a:pt x="905052" y="1977605"/>
                  </a:lnTo>
                  <a:close/>
                </a:path>
                <a:path w="1529080" h="2522854">
                  <a:moveTo>
                    <a:pt x="905370" y="1978228"/>
                  </a:moveTo>
                  <a:lnTo>
                    <a:pt x="905217" y="1978228"/>
                  </a:lnTo>
                  <a:lnTo>
                    <a:pt x="905217" y="1978850"/>
                  </a:lnTo>
                  <a:lnTo>
                    <a:pt x="905370" y="1978698"/>
                  </a:lnTo>
                  <a:lnTo>
                    <a:pt x="905370" y="1978228"/>
                  </a:lnTo>
                  <a:close/>
                </a:path>
                <a:path w="1529080" h="2522854">
                  <a:moveTo>
                    <a:pt x="910336" y="618299"/>
                  </a:moveTo>
                  <a:lnTo>
                    <a:pt x="910221" y="618680"/>
                  </a:lnTo>
                  <a:lnTo>
                    <a:pt x="910018" y="619061"/>
                  </a:lnTo>
                  <a:lnTo>
                    <a:pt x="910336" y="618807"/>
                  </a:lnTo>
                  <a:lnTo>
                    <a:pt x="910336" y="618299"/>
                  </a:lnTo>
                  <a:close/>
                </a:path>
                <a:path w="1529080" h="2522854">
                  <a:moveTo>
                    <a:pt x="910336" y="617918"/>
                  </a:moveTo>
                  <a:lnTo>
                    <a:pt x="910183" y="618045"/>
                  </a:lnTo>
                  <a:lnTo>
                    <a:pt x="910018" y="618426"/>
                  </a:lnTo>
                  <a:lnTo>
                    <a:pt x="910336" y="617918"/>
                  </a:lnTo>
                  <a:close/>
                </a:path>
                <a:path w="1529080" h="2522854">
                  <a:moveTo>
                    <a:pt x="910907" y="618807"/>
                  </a:moveTo>
                  <a:lnTo>
                    <a:pt x="910805" y="619061"/>
                  </a:lnTo>
                  <a:lnTo>
                    <a:pt x="910907" y="618807"/>
                  </a:lnTo>
                  <a:close/>
                </a:path>
                <a:path w="1529080" h="2522854">
                  <a:moveTo>
                    <a:pt x="910958" y="618680"/>
                  </a:moveTo>
                  <a:lnTo>
                    <a:pt x="910907" y="618807"/>
                  </a:lnTo>
                  <a:lnTo>
                    <a:pt x="910958" y="618680"/>
                  </a:lnTo>
                  <a:close/>
                </a:path>
                <a:path w="1529080" h="2522854">
                  <a:moveTo>
                    <a:pt x="910958" y="618045"/>
                  </a:moveTo>
                  <a:lnTo>
                    <a:pt x="910640" y="618426"/>
                  </a:lnTo>
                  <a:lnTo>
                    <a:pt x="910640" y="618299"/>
                  </a:lnTo>
                  <a:lnTo>
                    <a:pt x="910526" y="618553"/>
                  </a:lnTo>
                  <a:lnTo>
                    <a:pt x="910488" y="618807"/>
                  </a:lnTo>
                  <a:lnTo>
                    <a:pt x="910336" y="618934"/>
                  </a:lnTo>
                  <a:lnTo>
                    <a:pt x="910488" y="618934"/>
                  </a:lnTo>
                  <a:lnTo>
                    <a:pt x="910336" y="619442"/>
                  </a:lnTo>
                  <a:lnTo>
                    <a:pt x="910564" y="618934"/>
                  </a:lnTo>
                  <a:lnTo>
                    <a:pt x="910805" y="618426"/>
                  </a:lnTo>
                  <a:lnTo>
                    <a:pt x="910958" y="618045"/>
                  </a:lnTo>
                  <a:close/>
                </a:path>
                <a:path w="1529080" h="2522854">
                  <a:moveTo>
                    <a:pt x="911110" y="618426"/>
                  </a:moveTo>
                  <a:lnTo>
                    <a:pt x="910958" y="618426"/>
                  </a:lnTo>
                  <a:lnTo>
                    <a:pt x="910958" y="618680"/>
                  </a:lnTo>
                  <a:lnTo>
                    <a:pt x="911110" y="618426"/>
                  </a:lnTo>
                  <a:close/>
                </a:path>
                <a:path w="1529080" h="2522854">
                  <a:moveTo>
                    <a:pt x="911263" y="618426"/>
                  </a:moveTo>
                  <a:lnTo>
                    <a:pt x="910958" y="618680"/>
                  </a:lnTo>
                  <a:lnTo>
                    <a:pt x="911110" y="618680"/>
                  </a:lnTo>
                  <a:lnTo>
                    <a:pt x="911110" y="618807"/>
                  </a:lnTo>
                  <a:lnTo>
                    <a:pt x="911161" y="618680"/>
                  </a:lnTo>
                  <a:lnTo>
                    <a:pt x="911263" y="618426"/>
                  </a:lnTo>
                  <a:close/>
                </a:path>
                <a:path w="1529080" h="2522854">
                  <a:moveTo>
                    <a:pt x="911415" y="669353"/>
                  </a:moveTo>
                  <a:lnTo>
                    <a:pt x="911110" y="669353"/>
                  </a:lnTo>
                  <a:lnTo>
                    <a:pt x="910805" y="669988"/>
                  </a:lnTo>
                  <a:lnTo>
                    <a:pt x="911110" y="669988"/>
                  </a:lnTo>
                  <a:lnTo>
                    <a:pt x="911415" y="669353"/>
                  </a:lnTo>
                  <a:close/>
                </a:path>
                <a:path w="1529080" h="2522854">
                  <a:moveTo>
                    <a:pt x="911580" y="618172"/>
                  </a:moveTo>
                  <a:lnTo>
                    <a:pt x="911415" y="618172"/>
                  </a:lnTo>
                  <a:lnTo>
                    <a:pt x="911263" y="618426"/>
                  </a:lnTo>
                  <a:lnTo>
                    <a:pt x="911580" y="618172"/>
                  </a:lnTo>
                  <a:close/>
                </a:path>
                <a:path w="1529080" h="2522854">
                  <a:moveTo>
                    <a:pt x="911733" y="619188"/>
                  </a:moveTo>
                  <a:lnTo>
                    <a:pt x="911580" y="619188"/>
                  </a:lnTo>
                  <a:lnTo>
                    <a:pt x="911263" y="619823"/>
                  </a:lnTo>
                  <a:lnTo>
                    <a:pt x="911733" y="619188"/>
                  </a:lnTo>
                  <a:close/>
                </a:path>
                <a:path w="1529080" h="2522854">
                  <a:moveTo>
                    <a:pt x="911885" y="618680"/>
                  </a:moveTo>
                  <a:lnTo>
                    <a:pt x="911733" y="618807"/>
                  </a:lnTo>
                  <a:lnTo>
                    <a:pt x="911733" y="618934"/>
                  </a:lnTo>
                  <a:lnTo>
                    <a:pt x="911885" y="618680"/>
                  </a:lnTo>
                  <a:close/>
                </a:path>
                <a:path w="1529080" h="2522854">
                  <a:moveTo>
                    <a:pt x="911885" y="618299"/>
                  </a:moveTo>
                  <a:lnTo>
                    <a:pt x="911110" y="618807"/>
                  </a:lnTo>
                  <a:lnTo>
                    <a:pt x="911110" y="618934"/>
                  </a:lnTo>
                  <a:lnTo>
                    <a:pt x="910958" y="619061"/>
                  </a:lnTo>
                  <a:lnTo>
                    <a:pt x="910640" y="620204"/>
                  </a:lnTo>
                  <a:lnTo>
                    <a:pt x="911415" y="618934"/>
                  </a:lnTo>
                  <a:lnTo>
                    <a:pt x="911885" y="618299"/>
                  </a:lnTo>
                  <a:close/>
                </a:path>
                <a:path w="1529080" h="2522854">
                  <a:moveTo>
                    <a:pt x="912037" y="618172"/>
                  </a:moveTo>
                  <a:lnTo>
                    <a:pt x="911885" y="618172"/>
                  </a:lnTo>
                  <a:lnTo>
                    <a:pt x="911885" y="618299"/>
                  </a:lnTo>
                  <a:lnTo>
                    <a:pt x="912037" y="618172"/>
                  </a:lnTo>
                  <a:close/>
                </a:path>
                <a:path w="1529080" h="2522854">
                  <a:moveTo>
                    <a:pt x="912190" y="670496"/>
                  </a:moveTo>
                  <a:lnTo>
                    <a:pt x="911885" y="670242"/>
                  </a:lnTo>
                  <a:lnTo>
                    <a:pt x="912037" y="669988"/>
                  </a:lnTo>
                  <a:lnTo>
                    <a:pt x="911580" y="669861"/>
                  </a:lnTo>
                  <a:lnTo>
                    <a:pt x="911529" y="669988"/>
                  </a:lnTo>
                  <a:lnTo>
                    <a:pt x="911580" y="670623"/>
                  </a:lnTo>
                  <a:lnTo>
                    <a:pt x="911885" y="670496"/>
                  </a:lnTo>
                  <a:lnTo>
                    <a:pt x="912190" y="670496"/>
                  </a:lnTo>
                  <a:close/>
                </a:path>
                <a:path w="1529080" h="2522854">
                  <a:moveTo>
                    <a:pt x="912812" y="621030"/>
                  </a:moveTo>
                  <a:lnTo>
                    <a:pt x="912660" y="620966"/>
                  </a:lnTo>
                  <a:lnTo>
                    <a:pt x="912723" y="621334"/>
                  </a:lnTo>
                  <a:lnTo>
                    <a:pt x="912812" y="621030"/>
                  </a:lnTo>
                  <a:close/>
                </a:path>
                <a:path w="1529080" h="2522854">
                  <a:moveTo>
                    <a:pt x="912977" y="621093"/>
                  </a:moveTo>
                  <a:lnTo>
                    <a:pt x="912812" y="620839"/>
                  </a:lnTo>
                  <a:lnTo>
                    <a:pt x="912812" y="621030"/>
                  </a:lnTo>
                  <a:lnTo>
                    <a:pt x="912977" y="621093"/>
                  </a:lnTo>
                  <a:close/>
                </a:path>
                <a:path w="1529080" h="2522854">
                  <a:moveTo>
                    <a:pt x="912977" y="620331"/>
                  </a:moveTo>
                  <a:lnTo>
                    <a:pt x="912850" y="620433"/>
                  </a:lnTo>
                  <a:lnTo>
                    <a:pt x="912660" y="620839"/>
                  </a:lnTo>
                  <a:lnTo>
                    <a:pt x="912977" y="620331"/>
                  </a:lnTo>
                  <a:close/>
                </a:path>
                <a:path w="1529080" h="2522854">
                  <a:moveTo>
                    <a:pt x="913282" y="670242"/>
                  </a:moveTo>
                  <a:lnTo>
                    <a:pt x="913130" y="669607"/>
                  </a:lnTo>
                  <a:lnTo>
                    <a:pt x="912812" y="669988"/>
                  </a:lnTo>
                  <a:lnTo>
                    <a:pt x="912660" y="669988"/>
                  </a:lnTo>
                  <a:lnTo>
                    <a:pt x="912431" y="670369"/>
                  </a:lnTo>
                  <a:lnTo>
                    <a:pt x="912507" y="670496"/>
                  </a:lnTo>
                  <a:lnTo>
                    <a:pt x="912355" y="671004"/>
                  </a:lnTo>
                  <a:lnTo>
                    <a:pt x="912660" y="670623"/>
                  </a:lnTo>
                  <a:lnTo>
                    <a:pt x="913282" y="670242"/>
                  </a:lnTo>
                  <a:close/>
                </a:path>
                <a:path w="1529080" h="2522854">
                  <a:moveTo>
                    <a:pt x="913472" y="620433"/>
                  </a:moveTo>
                  <a:lnTo>
                    <a:pt x="913282" y="620585"/>
                  </a:lnTo>
                  <a:lnTo>
                    <a:pt x="913434" y="620522"/>
                  </a:lnTo>
                  <a:close/>
                </a:path>
                <a:path w="1529080" h="2522854">
                  <a:moveTo>
                    <a:pt x="913536" y="620483"/>
                  </a:moveTo>
                  <a:lnTo>
                    <a:pt x="913409" y="620585"/>
                  </a:lnTo>
                  <a:lnTo>
                    <a:pt x="913282" y="620966"/>
                  </a:lnTo>
                  <a:lnTo>
                    <a:pt x="913485" y="620623"/>
                  </a:lnTo>
                  <a:lnTo>
                    <a:pt x="913536" y="620483"/>
                  </a:lnTo>
                  <a:close/>
                </a:path>
                <a:path w="1529080" h="2522854">
                  <a:moveTo>
                    <a:pt x="913587" y="620458"/>
                  </a:moveTo>
                  <a:close/>
                </a:path>
                <a:path w="1529080" h="2522854">
                  <a:moveTo>
                    <a:pt x="913587" y="620331"/>
                  </a:moveTo>
                  <a:close/>
                </a:path>
                <a:path w="1529080" h="2522854">
                  <a:moveTo>
                    <a:pt x="913752" y="670369"/>
                  </a:moveTo>
                  <a:lnTo>
                    <a:pt x="913587" y="670496"/>
                  </a:lnTo>
                  <a:lnTo>
                    <a:pt x="913434" y="670369"/>
                  </a:lnTo>
                  <a:lnTo>
                    <a:pt x="913282" y="670496"/>
                  </a:lnTo>
                  <a:lnTo>
                    <a:pt x="913587" y="670750"/>
                  </a:lnTo>
                  <a:lnTo>
                    <a:pt x="913701" y="670496"/>
                  </a:lnTo>
                  <a:lnTo>
                    <a:pt x="913752" y="670369"/>
                  </a:lnTo>
                  <a:close/>
                </a:path>
                <a:path w="1529080" h="2522854">
                  <a:moveTo>
                    <a:pt x="913904" y="670242"/>
                  </a:moveTo>
                  <a:lnTo>
                    <a:pt x="913752" y="670242"/>
                  </a:lnTo>
                  <a:lnTo>
                    <a:pt x="913752" y="670369"/>
                  </a:lnTo>
                  <a:lnTo>
                    <a:pt x="913904" y="670242"/>
                  </a:lnTo>
                  <a:close/>
                </a:path>
                <a:path w="1529080" h="2522854">
                  <a:moveTo>
                    <a:pt x="913980" y="618553"/>
                  </a:moveTo>
                  <a:lnTo>
                    <a:pt x="913904" y="618807"/>
                  </a:lnTo>
                  <a:lnTo>
                    <a:pt x="913980" y="618553"/>
                  </a:lnTo>
                  <a:close/>
                </a:path>
                <a:path w="1529080" h="2522854">
                  <a:moveTo>
                    <a:pt x="914057" y="621601"/>
                  </a:moveTo>
                  <a:lnTo>
                    <a:pt x="913904" y="621855"/>
                  </a:lnTo>
                  <a:lnTo>
                    <a:pt x="914057" y="621728"/>
                  </a:lnTo>
                  <a:lnTo>
                    <a:pt x="914057" y="621601"/>
                  </a:lnTo>
                  <a:close/>
                </a:path>
                <a:path w="1529080" h="2522854">
                  <a:moveTo>
                    <a:pt x="914057" y="618299"/>
                  </a:moveTo>
                  <a:lnTo>
                    <a:pt x="913904" y="618426"/>
                  </a:lnTo>
                  <a:lnTo>
                    <a:pt x="913980" y="618553"/>
                  </a:lnTo>
                  <a:lnTo>
                    <a:pt x="914057" y="618299"/>
                  </a:lnTo>
                  <a:close/>
                </a:path>
                <a:path w="1529080" h="2522854">
                  <a:moveTo>
                    <a:pt x="914984" y="669861"/>
                  </a:moveTo>
                  <a:lnTo>
                    <a:pt x="914679" y="669988"/>
                  </a:lnTo>
                  <a:lnTo>
                    <a:pt x="914209" y="670242"/>
                  </a:lnTo>
                  <a:lnTo>
                    <a:pt x="913904" y="670369"/>
                  </a:lnTo>
                  <a:lnTo>
                    <a:pt x="914209" y="670369"/>
                  </a:lnTo>
                  <a:lnTo>
                    <a:pt x="914374" y="670623"/>
                  </a:lnTo>
                  <a:lnTo>
                    <a:pt x="914374" y="670242"/>
                  </a:lnTo>
                  <a:lnTo>
                    <a:pt x="914679" y="670242"/>
                  </a:lnTo>
                  <a:lnTo>
                    <a:pt x="914984" y="669861"/>
                  </a:lnTo>
                  <a:close/>
                </a:path>
                <a:path w="1529080" h="2522854">
                  <a:moveTo>
                    <a:pt x="915606" y="670877"/>
                  </a:moveTo>
                  <a:lnTo>
                    <a:pt x="915301" y="670750"/>
                  </a:lnTo>
                  <a:lnTo>
                    <a:pt x="915606" y="671131"/>
                  </a:lnTo>
                  <a:lnTo>
                    <a:pt x="915606" y="670877"/>
                  </a:lnTo>
                  <a:close/>
                </a:path>
                <a:path w="1529080" h="2522854">
                  <a:moveTo>
                    <a:pt x="915606" y="619823"/>
                  </a:moveTo>
                  <a:lnTo>
                    <a:pt x="915454" y="620077"/>
                  </a:lnTo>
                  <a:lnTo>
                    <a:pt x="915454" y="620331"/>
                  </a:lnTo>
                  <a:lnTo>
                    <a:pt x="915606" y="619823"/>
                  </a:lnTo>
                  <a:close/>
                </a:path>
                <a:path w="1529080" h="2522854">
                  <a:moveTo>
                    <a:pt x="915758" y="670242"/>
                  </a:moveTo>
                  <a:lnTo>
                    <a:pt x="915454" y="670242"/>
                  </a:lnTo>
                  <a:lnTo>
                    <a:pt x="914679" y="670496"/>
                  </a:lnTo>
                  <a:lnTo>
                    <a:pt x="914374" y="670623"/>
                  </a:lnTo>
                  <a:lnTo>
                    <a:pt x="913904" y="670750"/>
                  </a:lnTo>
                  <a:lnTo>
                    <a:pt x="914057" y="671893"/>
                  </a:lnTo>
                  <a:lnTo>
                    <a:pt x="915301" y="670750"/>
                  </a:lnTo>
                  <a:lnTo>
                    <a:pt x="915758" y="670242"/>
                  </a:lnTo>
                  <a:close/>
                </a:path>
                <a:path w="1529080" h="2522854">
                  <a:moveTo>
                    <a:pt x="916228" y="671131"/>
                  </a:moveTo>
                  <a:lnTo>
                    <a:pt x="916076" y="671131"/>
                  </a:lnTo>
                  <a:lnTo>
                    <a:pt x="916076" y="670496"/>
                  </a:lnTo>
                  <a:lnTo>
                    <a:pt x="915606" y="670496"/>
                  </a:lnTo>
                  <a:lnTo>
                    <a:pt x="915606" y="670877"/>
                  </a:lnTo>
                  <a:lnTo>
                    <a:pt x="915924" y="671004"/>
                  </a:lnTo>
                  <a:lnTo>
                    <a:pt x="915454" y="671766"/>
                  </a:lnTo>
                  <a:lnTo>
                    <a:pt x="916228" y="671131"/>
                  </a:lnTo>
                  <a:close/>
                </a:path>
                <a:path w="1529080" h="2522854">
                  <a:moveTo>
                    <a:pt x="916228" y="669988"/>
                  </a:moveTo>
                  <a:lnTo>
                    <a:pt x="916076" y="669988"/>
                  </a:lnTo>
                  <a:lnTo>
                    <a:pt x="915924" y="670369"/>
                  </a:lnTo>
                  <a:lnTo>
                    <a:pt x="916228" y="669988"/>
                  </a:lnTo>
                  <a:close/>
                </a:path>
                <a:path w="1529080" h="2522854">
                  <a:moveTo>
                    <a:pt x="916546" y="620077"/>
                  </a:moveTo>
                  <a:lnTo>
                    <a:pt x="916419" y="620077"/>
                  </a:lnTo>
                  <a:lnTo>
                    <a:pt x="916381" y="620204"/>
                  </a:lnTo>
                  <a:lnTo>
                    <a:pt x="916546" y="620077"/>
                  </a:lnTo>
                  <a:close/>
                </a:path>
                <a:path w="1529080" h="2522854">
                  <a:moveTo>
                    <a:pt x="917270" y="669988"/>
                  </a:moveTo>
                  <a:lnTo>
                    <a:pt x="917155" y="670242"/>
                  </a:lnTo>
                  <a:lnTo>
                    <a:pt x="917270" y="669988"/>
                  </a:lnTo>
                  <a:close/>
                </a:path>
                <a:path w="1529080" h="2522854">
                  <a:moveTo>
                    <a:pt x="917359" y="669988"/>
                  </a:moveTo>
                  <a:lnTo>
                    <a:pt x="917321" y="669861"/>
                  </a:lnTo>
                  <a:lnTo>
                    <a:pt x="917270" y="669988"/>
                  </a:lnTo>
                  <a:close/>
                </a:path>
                <a:path w="1529080" h="2522854">
                  <a:moveTo>
                    <a:pt x="917943" y="670496"/>
                  </a:moveTo>
                  <a:lnTo>
                    <a:pt x="917473" y="669988"/>
                  </a:lnTo>
                  <a:lnTo>
                    <a:pt x="917625" y="670750"/>
                  </a:lnTo>
                  <a:lnTo>
                    <a:pt x="917943" y="670496"/>
                  </a:lnTo>
                  <a:close/>
                </a:path>
                <a:path w="1529080" h="2522854">
                  <a:moveTo>
                    <a:pt x="920115" y="642683"/>
                  </a:moveTo>
                  <a:lnTo>
                    <a:pt x="919949" y="642810"/>
                  </a:lnTo>
                  <a:lnTo>
                    <a:pt x="919949" y="643191"/>
                  </a:lnTo>
                  <a:lnTo>
                    <a:pt x="920115" y="642683"/>
                  </a:lnTo>
                  <a:close/>
                </a:path>
                <a:path w="1529080" h="2522854">
                  <a:moveTo>
                    <a:pt x="920572" y="643572"/>
                  </a:moveTo>
                  <a:lnTo>
                    <a:pt x="920419" y="643191"/>
                  </a:lnTo>
                  <a:lnTo>
                    <a:pt x="920267" y="643064"/>
                  </a:lnTo>
                  <a:lnTo>
                    <a:pt x="920216" y="643191"/>
                  </a:lnTo>
                  <a:lnTo>
                    <a:pt x="920115" y="643826"/>
                  </a:lnTo>
                  <a:lnTo>
                    <a:pt x="920419" y="643699"/>
                  </a:lnTo>
                  <a:lnTo>
                    <a:pt x="920572" y="643572"/>
                  </a:lnTo>
                  <a:close/>
                </a:path>
                <a:path w="1529080" h="2522854">
                  <a:moveTo>
                    <a:pt x="920686" y="672795"/>
                  </a:moveTo>
                  <a:lnTo>
                    <a:pt x="920267" y="672909"/>
                  </a:lnTo>
                  <a:lnTo>
                    <a:pt x="920267" y="673163"/>
                  </a:lnTo>
                  <a:lnTo>
                    <a:pt x="920686" y="672795"/>
                  </a:lnTo>
                  <a:close/>
                </a:path>
                <a:path w="1529080" h="2522854">
                  <a:moveTo>
                    <a:pt x="920724" y="673925"/>
                  </a:moveTo>
                  <a:lnTo>
                    <a:pt x="920673" y="673798"/>
                  </a:lnTo>
                  <a:lnTo>
                    <a:pt x="920572" y="673366"/>
                  </a:lnTo>
                  <a:lnTo>
                    <a:pt x="920267" y="673290"/>
                  </a:lnTo>
                  <a:lnTo>
                    <a:pt x="920686" y="673925"/>
                  </a:lnTo>
                  <a:close/>
                </a:path>
                <a:path w="1529080" h="2522854">
                  <a:moveTo>
                    <a:pt x="920724" y="643572"/>
                  </a:moveTo>
                  <a:lnTo>
                    <a:pt x="920572" y="643572"/>
                  </a:lnTo>
                  <a:lnTo>
                    <a:pt x="920724" y="643699"/>
                  </a:lnTo>
                  <a:lnTo>
                    <a:pt x="920724" y="643572"/>
                  </a:lnTo>
                  <a:close/>
                </a:path>
                <a:path w="1529080" h="2522854">
                  <a:moveTo>
                    <a:pt x="921194" y="674687"/>
                  </a:moveTo>
                  <a:lnTo>
                    <a:pt x="920686" y="673925"/>
                  </a:lnTo>
                  <a:lnTo>
                    <a:pt x="920419" y="673925"/>
                  </a:lnTo>
                  <a:lnTo>
                    <a:pt x="921194" y="674687"/>
                  </a:lnTo>
                  <a:close/>
                </a:path>
                <a:path w="1529080" h="2522854">
                  <a:moveTo>
                    <a:pt x="921346" y="673544"/>
                  </a:moveTo>
                  <a:lnTo>
                    <a:pt x="920572" y="673290"/>
                  </a:lnTo>
                  <a:lnTo>
                    <a:pt x="921346" y="673544"/>
                  </a:lnTo>
                  <a:close/>
                </a:path>
                <a:path w="1529080" h="2522854">
                  <a:moveTo>
                    <a:pt x="921346" y="642683"/>
                  </a:moveTo>
                  <a:lnTo>
                    <a:pt x="921042" y="643191"/>
                  </a:lnTo>
                  <a:lnTo>
                    <a:pt x="921042" y="643064"/>
                  </a:lnTo>
                  <a:lnTo>
                    <a:pt x="920813" y="643445"/>
                  </a:lnTo>
                  <a:lnTo>
                    <a:pt x="920889" y="643699"/>
                  </a:lnTo>
                  <a:lnTo>
                    <a:pt x="920724" y="643953"/>
                  </a:lnTo>
                  <a:lnTo>
                    <a:pt x="921042" y="643826"/>
                  </a:lnTo>
                  <a:lnTo>
                    <a:pt x="921346" y="643191"/>
                  </a:lnTo>
                  <a:lnTo>
                    <a:pt x="921346" y="642683"/>
                  </a:lnTo>
                  <a:close/>
                </a:path>
                <a:path w="1529080" h="2522854">
                  <a:moveTo>
                    <a:pt x="921512" y="620331"/>
                  </a:moveTo>
                  <a:lnTo>
                    <a:pt x="921346" y="620331"/>
                  </a:lnTo>
                  <a:lnTo>
                    <a:pt x="921512" y="620966"/>
                  </a:lnTo>
                  <a:lnTo>
                    <a:pt x="921512" y="620839"/>
                  </a:lnTo>
                  <a:lnTo>
                    <a:pt x="921512" y="620331"/>
                  </a:lnTo>
                  <a:close/>
                </a:path>
                <a:path w="1529080" h="2522854">
                  <a:moveTo>
                    <a:pt x="921664" y="643826"/>
                  </a:moveTo>
                  <a:lnTo>
                    <a:pt x="921562" y="643496"/>
                  </a:lnTo>
                  <a:lnTo>
                    <a:pt x="921512" y="643699"/>
                  </a:lnTo>
                  <a:lnTo>
                    <a:pt x="921664" y="643826"/>
                  </a:lnTo>
                  <a:close/>
                </a:path>
                <a:path w="1529080" h="2522854">
                  <a:moveTo>
                    <a:pt x="921664" y="623570"/>
                  </a:moveTo>
                  <a:lnTo>
                    <a:pt x="921512" y="623887"/>
                  </a:lnTo>
                  <a:lnTo>
                    <a:pt x="921664" y="623570"/>
                  </a:lnTo>
                  <a:close/>
                </a:path>
                <a:path w="1529080" h="2522854">
                  <a:moveTo>
                    <a:pt x="921664" y="620458"/>
                  </a:moveTo>
                  <a:lnTo>
                    <a:pt x="921512" y="620839"/>
                  </a:lnTo>
                  <a:lnTo>
                    <a:pt x="921664" y="620839"/>
                  </a:lnTo>
                  <a:lnTo>
                    <a:pt x="921664" y="620458"/>
                  </a:lnTo>
                  <a:close/>
                </a:path>
                <a:path w="1529080" h="2522854">
                  <a:moveTo>
                    <a:pt x="921816" y="643191"/>
                  </a:moveTo>
                  <a:lnTo>
                    <a:pt x="921664" y="643191"/>
                  </a:lnTo>
                  <a:lnTo>
                    <a:pt x="921664" y="643445"/>
                  </a:lnTo>
                  <a:lnTo>
                    <a:pt x="921816" y="643191"/>
                  </a:lnTo>
                  <a:close/>
                </a:path>
                <a:path w="1529080" h="2522854">
                  <a:moveTo>
                    <a:pt x="921969" y="623760"/>
                  </a:moveTo>
                  <a:lnTo>
                    <a:pt x="921664" y="623849"/>
                  </a:lnTo>
                  <a:lnTo>
                    <a:pt x="921664" y="624141"/>
                  </a:lnTo>
                  <a:lnTo>
                    <a:pt x="921969" y="623760"/>
                  </a:lnTo>
                  <a:close/>
                </a:path>
                <a:path w="1529080" h="2522854">
                  <a:moveTo>
                    <a:pt x="922070" y="672985"/>
                  </a:moveTo>
                  <a:lnTo>
                    <a:pt x="921512" y="673163"/>
                  </a:lnTo>
                  <a:lnTo>
                    <a:pt x="922032" y="673163"/>
                  </a:lnTo>
                  <a:lnTo>
                    <a:pt x="922070" y="672985"/>
                  </a:lnTo>
                  <a:close/>
                </a:path>
                <a:path w="1529080" h="2522854">
                  <a:moveTo>
                    <a:pt x="922121" y="670750"/>
                  </a:moveTo>
                  <a:lnTo>
                    <a:pt x="921664" y="671004"/>
                  </a:lnTo>
                  <a:lnTo>
                    <a:pt x="922020" y="671106"/>
                  </a:lnTo>
                  <a:lnTo>
                    <a:pt x="922121" y="670750"/>
                  </a:lnTo>
                  <a:close/>
                </a:path>
                <a:path w="1529080" h="2522854">
                  <a:moveTo>
                    <a:pt x="922248" y="673163"/>
                  </a:moveTo>
                  <a:lnTo>
                    <a:pt x="922032" y="673163"/>
                  </a:lnTo>
                  <a:lnTo>
                    <a:pt x="921969" y="673544"/>
                  </a:lnTo>
                  <a:lnTo>
                    <a:pt x="922248" y="673163"/>
                  </a:lnTo>
                  <a:close/>
                </a:path>
                <a:path w="1529080" h="2522854">
                  <a:moveTo>
                    <a:pt x="922286" y="673163"/>
                  </a:moveTo>
                  <a:close/>
                </a:path>
                <a:path w="1529080" h="2522854">
                  <a:moveTo>
                    <a:pt x="922693" y="624141"/>
                  </a:moveTo>
                  <a:lnTo>
                    <a:pt x="922591" y="624395"/>
                  </a:lnTo>
                  <a:lnTo>
                    <a:pt x="922693" y="624141"/>
                  </a:lnTo>
                  <a:close/>
                </a:path>
                <a:path w="1529080" h="2522854">
                  <a:moveTo>
                    <a:pt x="922959" y="643788"/>
                  </a:moveTo>
                  <a:lnTo>
                    <a:pt x="922743" y="643699"/>
                  </a:lnTo>
                  <a:lnTo>
                    <a:pt x="922896" y="643953"/>
                  </a:lnTo>
                  <a:lnTo>
                    <a:pt x="922959" y="643788"/>
                  </a:lnTo>
                  <a:close/>
                </a:path>
                <a:path w="1529080" h="2522854">
                  <a:moveTo>
                    <a:pt x="923061" y="642937"/>
                  </a:moveTo>
                  <a:lnTo>
                    <a:pt x="922743" y="643064"/>
                  </a:lnTo>
                  <a:lnTo>
                    <a:pt x="922121" y="643572"/>
                  </a:lnTo>
                  <a:lnTo>
                    <a:pt x="922121" y="643191"/>
                  </a:lnTo>
                  <a:lnTo>
                    <a:pt x="922439" y="643064"/>
                  </a:lnTo>
                  <a:lnTo>
                    <a:pt x="922439" y="642937"/>
                  </a:lnTo>
                  <a:lnTo>
                    <a:pt x="922286" y="642937"/>
                  </a:lnTo>
                  <a:lnTo>
                    <a:pt x="921816" y="643445"/>
                  </a:lnTo>
                  <a:lnTo>
                    <a:pt x="921969" y="643445"/>
                  </a:lnTo>
                  <a:lnTo>
                    <a:pt x="922121" y="643699"/>
                  </a:lnTo>
                  <a:lnTo>
                    <a:pt x="921918" y="643788"/>
                  </a:lnTo>
                  <a:lnTo>
                    <a:pt x="921816" y="644969"/>
                  </a:lnTo>
                  <a:lnTo>
                    <a:pt x="922680" y="643788"/>
                  </a:lnTo>
                  <a:lnTo>
                    <a:pt x="922794" y="643572"/>
                  </a:lnTo>
                  <a:lnTo>
                    <a:pt x="923061" y="642937"/>
                  </a:lnTo>
                  <a:close/>
                </a:path>
                <a:path w="1529080" h="2522854">
                  <a:moveTo>
                    <a:pt x="923366" y="642937"/>
                  </a:moveTo>
                  <a:lnTo>
                    <a:pt x="923213" y="642937"/>
                  </a:lnTo>
                  <a:lnTo>
                    <a:pt x="923213" y="643191"/>
                  </a:lnTo>
                  <a:lnTo>
                    <a:pt x="923366" y="642937"/>
                  </a:lnTo>
                  <a:close/>
                </a:path>
                <a:path w="1529080" h="2522854">
                  <a:moveTo>
                    <a:pt x="923836" y="645579"/>
                  </a:moveTo>
                  <a:lnTo>
                    <a:pt x="923683" y="645350"/>
                  </a:lnTo>
                  <a:lnTo>
                    <a:pt x="923836" y="645604"/>
                  </a:lnTo>
                  <a:close/>
                </a:path>
                <a:path w="1529080" h="2522854">
                  <a:moveTo>
                    <a:pt x="924064" y="642810"/>
                  </a:moveTo>
                  <a:lnTo>
                    <a:pt x="923988" y="642937"/>
                  </a:lnTo>
                  <a:lnTo>
                    <a:pt x="924064" y="642810"/>
                  </a:lnTo>
                  <a:close/>
                </a:path>
                <a:path w="1529080" h="2522854">
                  <a:moveTo>
                    <a:pt x="924166" y="642810"/>
                  </a:moveTo>
                  <a:lnTo>
                    <a:pt x="924140" y="642683"/>
                  </a:lnTo>
                  <a:lnTo>
                    <a:pt x="924064" y="642810"/>
                  </a:lnTo>
                  <a:close/>
                </a:path>
                <a:path w="1529080" h="2522854">
                  <a:moveTo>
                    <a:pt x="924356" y="643064"/>
                  </a:moveTo>
                  <a:lnTo>
                    <a:pt x="924166" y="642848"/>
                  </a:lnTo>
                  <a:lnTo>
                    <a:pt x="924293" y="643572"/>
                  </a:lnTo>
                  <a:lnTo>
                    <a:pt x="924356" y="643064"/>
                  </a:lnTo>
                  <a:close/>
                </a:path>
                <a:path w="1529080" h="2522854">
                  <a:moveTo>
                    <a:pt x="924458" y="624776"/>
                  </a:moveTo>
                  <a:lnTo>
                    <a:pt x="923988" y="625157"/>
                  </a:lnTo>
                  <a:lnTo>
                    <a:pt x="924458" y="624776"/>
                  </a:lnTo>
                  <a:close/>
                </a:path>
                <a:path w="1529080" h="2522854">
                  <a:moveTo>
                    <a:pt x="926312" y="646366"/>
                  </a:moveTo>
                  <a:lnTo>
                    <a:pt x="926198" y="645896"/>
                  </a:lnTo>
                  <a:lnTo>
                    <a:pt x="926007" y="645858"/>
                  </a:lnTo>
                  <a:lnTo>
                    <a:pt x="926249" y="646366"/>
                  </a:lnTo>
                  <a:close/>
                </a:path>
                <a:path w="1529080" h="2522854">
                  <a:moveTo>
                    <a:pt x="926312" y="645350"/>
                  </a:moveTo>
                  <a:lnTo>
                    <a:pt x="926007" y="645350"/>
                  </a:lnTo>
                  <a:lnTo>
                    <a:pt x="926007" y="645731"/>
                  </a:lnTo>
                  <a:lnTo>
                    <a:pt x="926312" y="645350"/>
                  </a:lnTo>
                  <a:close/>
                </a:path>
                <a:path w="1529080" h="2522854">
                  <a:moveTo>
                    <a:pt x="926465" y="624433"/>
                  </a:moveTo>
                  <a:lnTo>
                    <a:pt x="926312" y="624649"/>
                  </a:lnTo>
                  <a:lnTo>
                    <a:pt x="926465" y="624649"/>
                  </a:lnTo>
                  <a:lnTo>
                    <a:pt x="926465" y="624433"/>
                  </a:lnTo>
                  <a:close/>
                </a:path>
                <a:path w="1529080" h="2522854">
                  <a:moveTo>
                    <a:pt x="926630" y="647128"/>
                  </a:moveTo>
                  <a:lnTo>
                    <a:pt x="926249" y="646366"/>
                  </a:lnTo>
                  <a:lnTo>
                    <a:pt x="926630" y="647128"/>
                  </a:lnTo>
                  <a:close/>
                </a:path>
                <a:path w="1529080" h="2522854">
                  <a:moveTo>
                    <a:pt x="926782" y="645985"/>
                  </a:moveTo>
                  <a:lnTo>
                    <a:pt x="926160" y="645858"/>
                  </a:lnTo>
                  <a:lnTo>
                    <a:pt x="926782" y="645985"/>
                  </a:lnTo>
                  <a:close/>
                </a:path>
                <a:path w="1529080" h="2522854">
                  <a:moveTo>
                    <a:pt x="927087" y="621093"/>
                  </a:moveTo>
                  <a:lnTo>
                    <a:pt x="926934" y="621601"/>
                  </a:lnTo>
                  <a:lnTo>
                    <a:pt x="927087" y="621093"/>
                  </a:lnTo>
                  <a:close/>
                </a:path>
                <a:path w="1529080" h="2522854">
                  <a:moveTo>
                    <a:pt x="927252" y="645350"/>
                  </a:moveTo>
                  <a:lnTo>
                    <a:pt x="926934" y="645604"/>
                  </a:lnTo>
                  <a:lnTo>
                    <a:pt x="927252" y="645604"/>
                  </a:lnTo>
                  <a:lnTo>
                    <a:pt x="927252" y="645350"/>
                  </a:lnTo>
                  <a:close/>
                </a:path>
                <a:path w="1529080" h="2522854">
                  <a:moveTo>
                    <a:pt x="927328" y="643699"/>
                  </a:moveTo>
                  <a:lnTo>
                    <a:pt x="927303" y="643496"/>
                  </a:lnTo>
                  <a:lnTo>
                    <a:pt x="927252" y="643699"/>
                  </a:lnTo>
                  <a:close/>
                </a:path>
                <a:path w="1529080" h="2522854">
                  <a:moveTo>
                    <a:pt x="927354" y="645604"/>
                  </a:moveTo>
                  <a:lnTo>
                    <a:pt x="927252" y="645985"/>
                  </a:lnTo>
                  <a:lnTo>
                    <a:pt x="927354" y="645604"/>
                  </a:lnTo>
                  <a:close/>
                </a:path>
                <a:path w="1529080" h="2522854">
                  <a:moveTo>
                    <a:pt x="927404" y="645604"/>
                  </a:moveTo>
                  <a:lnTo>
                    <a:pt x="927328" y="645795"/>
                  </a:lnTo>
                  <a:lnTo>
                    <a:pt x="927404" y="645604"/>
                  </a:lnTo>
                  <a:close/>
                </a:path>
                <a:path w="1529080" h="2522854">
                  <a:moveTo>
                    <a:pt x="927404" y="643191"/>
                  </a:moveTo>
                  <a:lnTo>
                    <a:pt x="926934" y="643191"/>
                  </a:lnTo>
                  <a:lnTo>
                    <a:pt x="927303" y="643496"/>
                  </a:lnTo>
                  <a:lnTo>
                    <a:pt x="927404" y="643191"/>
                  </a:lnTo>
                  <a:close/>
                </a:path>
                <a:path w="1529080" h="2522854">
                  <a:moveTo>
                    <a:pt x="927557" y="625284"/>
                  </a:moveTo>
                  <a:lnTo>
                    <a:pt x="927087" y="625411"/>
                  </a:lnTo>
                  <a:lnTo>
                    <a:pt x="926782" y="626427"/>
                  </a:lnTo>
                  <a:lnTo>
                    <a:pt x="927252" y="626046"/>
                  </a:lnTo>
                  <a:lnTo>
                    <a:pt x="927252" y="625538"/>
                  </a:lnTo>
                  <a:lnTo>
                    <a:pt x="927557" y="625284"/>
                  </a:lnTo>
                  <a:close/>
                </a:path>
                <a:path w="1529080" h="2522854">
                  <a:moveTo>
                    <a:pt x="927709" y="672909"/>
                  </a:moveTo>
                  <a:lnTo>
                    <a:pt x="927252" y="672909"/>
                  </a:lnTo>
                  <a:lnTo>
                    <a:pt x="927557" y="673417"/>
                  </a:lnTo>
                  <a:lnTo>
                    <a:pt x="927709" y="672909"/>
                  </a:lnTo>
                  <a:close/>
                </a:path>
                <a:path w="1529080" h="2522854">
                  <a:moveTo>
                    <a:pt x="928027" y="675195"/>
                  </a:moveTo>
                  <a:lnTo>
                    <a:pt x="927862" y="675322"/>
                  </a:lnTo>
                  <a:lnTo>
                    <a:pt x="928027" y="675195"/>
                  </a:lnTo>
                  <a:close/>
                </a:path>
                <a:path w="1529080" h="2522854">
                  <a:moveTo>
                    <a:pt x="929424" y="675576"/>
                  </a:moveTo>
                  <a:lnTo>
                    <a:pt x="929259" y="675576"/>
                  </a:lnTo>
                  <a:lnTo>
                    <a:pt x="929106" y="675703"/>
                  </a:lnTo>
                  <a:lnTo>
                    <a:pt x="929424" y="675576"/>
                  </a:lnTo>
                  <a:close/>
                </a:path>
                <a:path w="1529080" h="2522854">
                  <a:moveTo>
                    <a:pt x="930973" y="644969"/>
                  </a:moveTo>
                  <a:lnTo>
                    <a:pt x="930656" y="644969"/>
                  </a:lnTo>
                  <a:lnTo>
                    <a:pt x="930973" y="645350"/>
                  </a:lnTo>
                  <a:lnTo>
                    <a:pt x="930973" y="644969"/>
                  </a:lnTo>
                  <a:close/>
                </a:path>
                <a:path w="1529080" h="2522854">
                  <a:moveTo>
                    <a:pt x="932218" y="647382"/>
                  </a:moveTo>
                  <a:lnTo>
                    <a:pt x="932053" y="647382"/>
                  </a:lnTo>
                  <a:lnTo>
                    <a:pt x="931900" y="647636"/>
                  </a:lnTo>
                  <a:lnTo>
                    <a:pt x="932218" y="647382"/>
                  </a:lnTo>
                  <a:close/>
                </a:path>
                <a:path w="1529080" h="2522854">
                  <a:moveTo>
                    <a:pt x="932370" y="674941"/>
                  </a:moveTo>
                  <a:lnTo>
                    <a:pt x="932154" y="675195"/>
                  </a:lnTo>
                  <a:lnTo>
                    <a:pt x="932218" y="675449"/>
                  </a:lnTo>
                  <a:lnTo>
                    <a:pt x="932370" y="675576"/>
                  </a:lnTo>
                  <a:lnTo>
                    <a:pt x="932370" y="674941"/>
                  </a:lnTo>
                  <a:close/>
                </a:path>
                <a:path w="1529080" h="2522854">
                  <a:moveTo>
                    <a:pt x="933602" y="621982"/>
                  </a:moveTo>
                  <a:lnTo>
                    <a:pt x="933450" y="622236"/>
                  </a:lnTo>
                  <a:lnTo>
                    <a:pt x="933450" y="622363"/>
                  </a:lnTo>
                  <a:lnTo>
                    <a:pt x="933602" y="621982"/>
                  </a:lnTo>
                  <a:close/>
                </a:path>
                <a:path w="1529080" h="2522854">
                  <a:moveTo>
                    <a:pt x="934072" y="646747"/>
                  </a:moveTo>
                  <a:lnTo>
                    <a:pt x="933919" y="647001"/>
                  </a:lnTo>
                  <a:lnTo>
                    <a:pt x="934072" y="647128"/>
                  </a:lnTo>
                  <a:lnTo>
                    <a:pt x="934072" y="646747"/>
                  </a:lnTo>
                  <a:close/>
                </a:path>
                <a:path w="1529080" h="2522854">
                  <a:moveTo>
                    <a:pt x="934389" y="676465"/>
                  </a:moveTo>
                  <a:lnTo>
                    <a:pt x="934173" y="676465"/>
                  </a:lnTo>
                  <a:lnTo>
                    <a:pt x="934389" y="676719"/>
                  </a:lnTo>
                  <a:lnTo>
                    <a:pt x="934389" y="676465"/>
                  </a:lnTo>
                  <a:close/>
                </a:path>
                <a:path w="1529080" h="2522854">
                  <a:moveTo>
                    <a:pt x="934847" y="626173"/>
                  </a:moveTo>
                  <a:lnTo>
                    <a:pt x="934745" y="626427"/>
                  </a:lnTo>
                  <a:lnTo>
                    <a:pt x="934694" y="626681"/>
                  </a:lnTo>
                  <a:lnTo>
                    <a:pt x="934847" y="626173"/>
                  </a:lnTo>
                  <a:close/>
                </a:path>
                <a:path w="1529080" h="2522854">
                  <a:moveTo>
                    <a:pt x="934999" y="625919"/>
                  </a:moveTo>
                  <a:lnTo>
                    <a:pt x="934834" y="625983"/>
                  </a:lnTo>
                  <a:lnTo>
                    <a:pt x="934770" y="626300"/>
                  </a:lnTo>
                  <a:lnTo>
                    <a:pt x="934847" y="626173"/>
                  </a:lnTo>
                  <a:lnTo>
                    <a:pt x="934999" y="625919"/>
                  </a:lnTo>
                  <a:close/>
                </a:path>
                <a:path w="1529080" h="2522854">
                  <a:moveTo>
                    <a:pt x="936942" y="626833"/>
                  </a:moveTo>
                  <a:lnTo>
                    <a:pt x="936244" y="627443"/>
                  </a:lnTo>
                  <a:lnTo>
                    <a:pt x="936713" y="627570"/>
                  </a:lnTo>
                  <a:lnTo>
                    <a:pt x="936815" y="627316"/>
                  </a:lnTo>
                  <a:lnTo>
                    <a:pt x="936866" y="627189"/>
                  </a:lnTo>
                  <a:lnTo>
                    <a:pt x="936942" y="626833"/>
                  </a:lnTo>
                  <a:close/>
                </a:path>
                <a:path w="1529080" h="2522854">
                  <a:moveTo>
                    <a:pt x="937094" y="626643"/>
                  </a:moveTo>
                  <a:lnTo>
                    <a:pt x="936942" y="626833"/>
                  </a:lnTo>
                  <a:lnTo>
                    <a:pt x="937094" y="626643"/>
                  </a:lnTo>
                  <a:close/>
                </a:path>
                <a:path w="1529080" h="2522854">
                  <a:moveTo>
                    <a:pt x="939355" y="623379"/>
                  </a:moveTo>
                  <a:lnTo>
                    <a:pt x="939228" y="623570"/>
                  </a:lnTo>
                  <a:lnTo>
                    <a:pt x="939266" y="623697"/>
                  </a:lnTo>
                  <a:lnTo>
                    <a:pt x="939355" y="623379"/>
                  </a:lnTo>
                  <a:close/>
                </a:path>
                <a:path w="1529080" h="2522854">
                  <a:moveTo>
                    <a:pt x="940282" y="629475"/>
                  </a:moveTo>
                  <a:lnTo>
                    <a:pt x="940193" y="629094"/>
                  </a:lnTo>
                  <a:lnTo>
                    <a:pt x="940282" y="629475"/>
                  </a:lnTo>
                  <a:close/>
                </a:path>
                <a:path w="1529080" h="2522854">
                  <a:moveTo>
                    <a:pt x="940663" y="676846"/>
                  </a:moveTo>
                  <a:lnTo>
                    <a:pt x="939660" y="676846"/>
                  </a:lnTo>
                  <a:lnTo>
                    <a:pt x="940435" y="676973"/>
                  </a:lnTo>
                  <a:lnTo>
                    <a:pt x="940663" y="676846"/>
                  </a:lnTo>
                  <a:close/>
                </a:path>
                <a:path w="1529080" h="2522854">
                  <a:moveTo>
                    <a:pt x="940752" y="629475"/>
                  </a:moveTo>
                  <a:lnTo>
                    <a:pt x="940587" y="629602"/>
                  </a:lnTo>
                  <a:lnTo>
                    <a:pt x="940752" y="629475"/>
                  </a:lnTo>
                  <a:close/>
                </a:path>
                <a:path w="1529080" h="2522854">
                  <a:moveTo>
                    <a:pt x="942035" y="677659"/>
                  </a:moveTo>
                  <a:lnTo>
                    <a:pt x="941832" y="677608"/>
                  </a:lnTo>
                  <a:lnTo>
                    <a:pt x="941984" y="677672"/>
                  </a:lnTo>
                  <a:close/>
                </a:path>
                <a:path w="1529080" h="2522854">
                  <a:moveTo>
                    <a:pt x="942136" y="677735"/>
                  </a:moveTo>
                  <a:lnTo>
                    <a:pt x="941984" y="677672"/>
                  </a:lnTo>
                  <a:lnTo>
                    <a:pt x="941832" y="677735"/>
                  </a:lnTo>
                  <a:lnTo>
                    <a:pt x="942136" y="677735"/>
                  </a:lnTo>
                  <a:close/>
                </a:path>
                <a:path w="1529080" h="2522854">
                  <a:moveTo>
                    <a:pt x="942454" y="646366"/>
                  </a:moveTo>
                  <a:lnTo>
                    <a:pt x="942301" y="645731"/>
                  </a:lnTo>
                  <a:lnTo>
                    <a:pt x="941832" y="645731"/>
                  </a:lnTo>
                  <a:lnTo>
                    <a:pt x="942454" y="646366"/>
                  </a:lnTo>
                  <a:close/>
                </a:path>
                <a:path w="1529080" h="2522854">
                  <a:moveTo>
                    <a:pt x="942759" y="646239"/>
                  </a:moveTo>
                  <a:lnTo>
                    <a:pt x="942606" y="645858"/>
                  </a:lnTo>
                  <a:lnTo>
                    <a:pt x="942454" y="646366"/>
                  </a:lnTo>
                  <a:lnTo>
                    <a:pt x="942759" y="646239"/>
                  </a:lnTo>
                  <a:close/>
                </a:path>
                <a:path w="1529080" h="2522854">
                  <a:moveTo>
                    <a:pt x="943851" y="649922"/>
                  </a:moveTo>
                  <a:lnTo>
                    <a:pt x="943533" y="649922"/>
                  </a:lnTo>
                  <a:lnTo>
                    <a:pt x="943381" y="650049"/>
                  </a:lnTo>
                  <a:lnTo>
                    <a:pt x="943851" y="649922"/>
                  </a:lnTo>
                  <a:close/>
                </a:path>
                <a:path w="1529080" h="2522854">
                  <a:moveTo>
                    <a:pt x="944016" y="649389"/>
                  </a:moveTo>
                  <a:lnTo>
                    <a:pt x="943927" y="649097"/>
                  </a:lnTo>
                  <a:lnTo>
                    <a:pt x="943851" y="649414"/>
                  </a:lnTo>
                  <a:lnTo>
                    <a:pt x="944016" y="649389"/>
                  </a:lnTo>
                  <a:close/>
                </a:path>
                <a:path w="1529080" h="2522854">
                  <a:moveTo>
                    <a:pt x="944473" y="649287"/>
                  </a:moveTo>
                  <a:lnTo>
                    <a:pt x="944016" y="649389"/>
                  </a:lnTo>
                  <a:lnTo>
                    <a:pt x="944156" y="649795"/>
                  </a:lnTo>
                  <a:lnTo>
                    <a:pt x="944473" y="649287"/>
                  </a:lnTo>
                  <a:close/>
                </a:path>
                <a:path w="1529080" h="2522854">
                  <a:moveTo>
                    <a:pt x="944626" y="675703"/>
                  </a:moveTo>
                  <a:lnTo>
                    <a:pt x="944473" y="674941"/>
                  </a:lnTo>
                  <a:lnTo>
                    <a:pt x="943698" y="674941"/>
                  </a:lnTo>
                  <a:lnTo>
                    <a:pt x="944626" y="675703"/>
                  </a:lnTo>
                  <a:close/>
                </a:path>
                <a:path w="1529080" h="2522854">
                  <a:moveTo>
                    <a:pt x="945095" y="675576"/>
                  </a:moveTo>
                  <a:lnTo>
                    <a:pt x="944778" y="675195"/>
                  </a:lnTo>
                  <a:lnTo>
                    <a:pt x="944626" y="675576"/>
                  </a:lnTo>
                  <a:lnTo>
                    <a:pt x="945095" y="675576"/>
                  </a:lnTo>
                  <a:close/>
                </a:path>
                <a:path w="1529080" h="2522854">
                  <a:moveTo>
                    <a:pt x="946175" y="649795"/>
                  </a:moveTo>
                  <a:lnTo>
                    <a:pt x="946023" y="649795"/>
                  </a:lnTo>
                  <a:lnTo>
                    <a:pt x="946175" y="649922"/>
                  </a:lnTo>
                  <a:lnTo>
                    <a:pt x="946175" y="649795"/>
                  </a:lnTo>
                  <a:close/>
                </a:path>
                <a:path w="1529080" h="2522854">
                  <a:moveTo>
                    <a:pt x="946873" y="676719"/>
                  </a:moveTo>
                  <a:lnTo>
                    <a:pt x="946175" y="676338"/>
                  </a:lnTo>
                  <a:lnTo>
                    <a:pt x="946492" y="676211"/>
                  </a:lnTo>
                  <a:lnTo>
                    <a:pt x="945553" y="675703"/>
                  </a:lnTo>
                  <a:lnTo>
                    <a:pt x="944626" y="676211"/>
                  </a:lnTo>
                  <a:lnTo>
                    <a:pt x="943851" y="675703"/>
                  </a:lnTo>
                  <a:lnTo>
                    <a:pt x="943800" y="675449"/>
                  </a:lnTo>
                  <a:lnTo>
                    <a:pt x="943698" y="674941"/>
                  </a:lnTo>
                  <a:lnTo>
                    <a:pt x="943229" y="674941"/>
                  </a:lnTo>
                  <a:lnTo>
                    <a:pt x="941832" y="675449"/>
                  </a:lnTo>
                  <a:lnTo>
                    <a:pt x="940752" y="675195"/>
                  </a:lnTo>
                  <a:lnTo>
                    <a:pt x="940904" y="675322"/>
                  </a:lnTo>
                  <a:lnTo>
                    <a:pt x="940587" y="676211"/>
                  </a:lnTo>
                  <a:lnTo>
                    <a:pt x="940409" y="675576"/>
                  </a:lnTo>
                  <a:lnTo>
                    <a:pt x="940130" y="674560"/>
                  </a:lnTo>
                  <a:lnTo>
                    <a:pt x="939507" y="674941"/>
                  </a:lnTo>
                  <a:lnTo>
                    <a:pt x="939711" y="674687"/>
                  </a:lnTo>
                  <a:lnTo>
                    <a:pt x="939812" y="674560"/>
                  </a:lnTo>
                  <a:lnTo>
                    <a:pt x="939038" y="674179"/>
                  </a:lnTo>
                  <a:lnTo>
                    <a:pt x="938110" y="674560"/>
                  </a:lnTo>
                  <a:lnTo>
                    <a:pt x="936866" y="674560"/>
                  </a:lnTo>
                  <a:lnTo>
                    <a:pt x="937018" y="674306"/>
                  </a:lnTo>
                  <a:lnTo>
                    <a:pt x="936561" y="674052"/>
                  </a:lnTo>
                  <a:lnTo>
                    <a:pt x="935786" y="674052"/>
                  </a:lnTo>
                  <a:lnTo>
                    <a:pt x="935316" y="673798"/>
                  </a:lnTo>
                  <a:lnTo>
                    <a:pt x="935164" y="674052"/>
                  </a:lnTo>
                  <a:lnTo>
                    <a:pt x="934847" y="673925"/>
                  </a:lnTo>
                  <a:lnTo>
                    <a:pt x="934999" y="674306"/>
                  </a:lnTo>
                  <a:lnTo>
                    <a:pt x="933767" y="672528"/>
                  </a:lnTo>
                  <a:lnTo>
                    <a:pt x="931900" y="674687"/>
                  </a:lnTo>
                  <a:lnTo>
                    <a:pt x="931811" y="674560"/>
                  </a:lnTo>
                  <a:lnTo>
                    <a:pt x="931633" y="674306"/>
                  </a:lnTo>
                  <a:lnTo>
                    <a:pt x="931443" y="674052"/>
                  </a:lnTo>
                  <a:lnTo>
                    <a:pt x="930821" y="673163"/>
                  </a:lnTo>
                  <a:lnTo>
                    <a:pt x="931125" y="672909"/>
                  </a:lnTo>
                  <a:lnTo>
                    <a:pt x="929881" y="672909"/>
                  </a:lnTo>
                  <a:lnTo>
                    <a:pt x="929970" y="673366"/>
                  </a:lnTo>
                  <a:lnTo>
                    <a:pt x="930198" y="673544"/>
                  </a:lnTo>
                  <a:lnTo>
                    <a:pt x="929881" y="673925"/>
                  </a:lnTo>
                  <a:lnTo>
                    <a:pt x="929576" y="674052"/>
                  </a:lnTo>
                  <a:lnTo>
                    <a:pt x="929259" y="674052"/>
                  </a:lnTo>
                  <a:lnTo>
                    <a:pt x="929881" y="673798"/>
                  </a:lnTo>
                  <a:lnTo>
                    <a:pt x="929538" y="673417"/>
                  </a:lnTo>
                  <a:lnTo>
                    <a:pt x="929373" y="673163"/>
                  </a:lnTo>
                  <a:lnTo>
                    <a:pt x="929259" y="672909"/>
                  </a:lnTo>
                  <a:lnTo>
                    <a:pt x="929106" y="673417"/>
                  </a:lnTo>
                  <a:lnTo>
                    <a:pt x="928649" y="672528"/>
                  </a:lnTo>
                  <a:lnTo>
                    <a:pt x="928801" y="674306"/>
                  </a:lnTo>
                  <a:lnTo>
                    <a:pt x="928484" y="673925"/>
                  </a:lnTo>
                  <a:lnTo>
                    <a:pt x="928382" y="673798"/>
                  </a:lnTo>
                  <a:lnTo>
                    <a:pt x="928179" y="673544"/>
                  </a:lnTo>
                  <a:lnTo>
                    <a:pt x="928179" y="673417"/>
                  </a:lnTo>
                  <a:lnTo>
                    <a:pt x="927862" y="673417"/>
                  </a:lnTo>
                  <a:lnTo>
                    <a:pt x="927557" y="673798"/>
                  </a:lnTo>
                  <a:lnTo>
                    <a:pt x="927252" y="673544"/>
                  </a:lnTo>
                  <a:lnTo>
                    <a:pt x="927252" y="672909"/>
                  </a:lnTo>
                  <a:lnTo>
                    <a:pt x="926630" y="673798"/>
                  </a:lnTo>
                  <a:lnTo>
                    <a:pt x="926439" y="673417"/>
                  </a:lnTo>
                  <a:lnTo>
                    <a:pt x="926312" y="673163"/>
                  </a:lnTo>
                  <a:lnTo>
                    <a:pt x="926630" y="673163"/>
                  </a:lnTo>
                  <a:lnTo>
                    <a:pt x="926846" y="672985"/>
                  </a:lnTo>
                  <a:lnTo>
                    <a:pt x="926884" y="672820"/>
                  </a:lnTo>
                  <a:lnTo>
                    <a:pt x="926706" y="672528"/>
                  </a:lnTo>
                  <a:lnTo>
                    <a:pt x="926630" y="672401"/>
                  </a:lnTo>
                  <a:lnTo>
                    <a:pt x="926630" y="672528"/>
                  </a:lnTo>
                  <a:lnTo>
                    <a:pt x="926312" y="672401"/>
                  </a:lnTo>
                  <a:lnTo>
                    <a:pt x="925537" y="671893"/>
                  </a:lnTo>
                  <a:lnTo>
                    <a:pt x="925690" y="672020"/>
                  </a:lnTo>
                  <a:lnTo>
                    <a:pt x="924763" y="673417"/>
                  </a:lnTo>
                  <a:lnTo>
                    <a:pt x="924737" y="673290"/>
                  </a:lnTo>
                  <a:lnTo>
                    <a:pt x="924458" y="672147"/>
                  </a:lnTo>
                  <a:lnTo>
                    <a:pt x="923683" y="672401"/>
                  </a:lnTo>
                  <a:lnTo>
                    <a:pt x="923772" y="671766"/>
                  </a:lnTo>
                  <a:lnTo>
                    <a:pt x="923518" y="671258"/>
                  </a:lnTo>
                  <a:lnTo>
                    <a:pt x="923061" y="671766"/>
                  </a:lnTo>
                  <a:lnTo>
                    <a:pt x="923061" y="671385"/>
                  </a:lnTo>
                  <a:lnTo>
                    <a:pt x="923061" y="670750"/>
                  </a:lnTo>
                  <a:lnTo>
                    <a:pt x="922439" y="671385"/>
                  </a:lnTo>
                  <a:lnTo>
                    <a:pt x="922121" y="671309"/>
                  </a:lnTo>
                  <a:lnTo>
                    <a:pt x="921194" y="671893"/>
                  </a:lnTo>
                  <a:lnTo>
                    <a:pt x="920572" y="670369"/>
                  </a:lnTo>
                  <a:lnTo>
                    <a:pt x="919175" y="671004"/>
                  </a:lnTo>
                  <a:lnTo>
                    <a:pt x="918248" y="671131"/>
                  </a:lnTo>
                  <a:lnTo>
                    <a:pt x="917943" y="671766"/>
                  </a:lnTo>
                  <a:lnTo>
                    <a:pt x="917003" y="671893"/>
                  </a:lnTo>
                  <a:lnTo>
                    <a:pt x="916901" y="671766"/>
                  </a:lnTo>
                  <a:lnTo>
                    <a:pt x="916698" y="671512"/>
                  </a:lnTo>
                  <a:lnTo>
                    <a:pt x="917155" y="671322"/>
                  </a:lnTo>
                  <a:lnTo>
                    <a:pt x="917244" y="671195"/>
                  </a:lnTo>
                  <a:lnTo>
                    <a:pt x="917003" y="671004"/>
                  </a:lnTo>
                  <a:lnTo>
                    <a:pt x="916546" y="671004"/>
                  </a:lnTo>
                  <a:lnTo>
                    <a:pt x="916178" y="671106"/>
                  </a:lnTo>
                  <a:lnTo>
                    <a:pt x="916228" y="671893"/>
                  </a:lnTo>
                  <a:lnTo>
                    <a:pt x="915924" y="671893"/>
                  </a:lnTo>
                  <a:lnTo>
                    <a:pt x="916228" y="672401"/>
                  </a:lnTo>
                  <a:lnTo>
                    <a:pt x="916381" y="671766"/>
                  </a:lnTo>
                  <a:lnTo>
                    <a:pt x="916597" y="672020"/>
                  </a:lnTo>
                  <a:lnTo>
                    <a:pt x="916698" y="672401"/>
                  </a:lnTo>
                  <a:lnTo>
                    <a:pt x="917155" y="672147"/>
                  </a:lnTo>
                  <a:lnTo>
                    <a:pt x="917003" y="672401"/>
                  </a:lnTo>
                  <a:lnTo>
                    <a:pt x="917003" y="672782"/>
                  </a:lnTo>
                  <a:lnTo>
                    <a:pt x="916851" y="672655"/>
                  </a:lnTo>
                  <a:lnTo>
                    <a:pt x="917473" y="673290"/>
                  </a:lnTo>
                  <a:lnTo>
                    <a:pt x="917917" y="672782"/>
                  </a:lnTo>
                  <a:lnTo>
                    <a:pt x="918248" y="672401"/>
                  </a:lnTo>
                  <a:lnTo>
                    <a:pt x="918400" y="672909"/>
                  </a:lnTo>
                  <a:lnTo>
                    <a:pt x="919327" y="672782"/>
                  </a:lnTo>
                  <a:lnTo>
                    <a:pt x="918552" y="672401"/>
                  </a:lnTo>
                  <a:lnTo>
                    <a:pt x="919022" y="672147"/>
                  </a:lnTo>
                  <a:lnTo>
                    <a:pt x="919492" y="671893"/>
                  </a:lnTo>
                  <a:lnTo>
                    <a:pt x="919797" y="673417"/>
                  </a:lnTo>
                  <a:lnTo>
                    <a:pt x="919949" y="672782"/>
                  </a:lnTo>
                  <a:lnTo>
                    <a:pt x="920267" y="672909"/>
                  </a:lnTo>
                  <a:lnTo>
                    <a:pt x="920369" y="672782"/>
                  </a:lnTo>
                  <a:lnTo>
                    <a:pt x="920572" y="672528"/>
                  </a:lnTo>
                  <a:lnTo>
                    <a:pt x="920673" y="672782"/>
                  </a:lnTo>
                  <a:lnTo>
                    <a:pt x="920889" y="673290"/>
                  </a:lnTo>
                  <a:lnTo>
                    <a:pt x="922121" y="672655"/>
                  </a:lnTo>
                  <a:lnTo>
                    <a:pt x="922070" y="672985"/>
                  </a:lnTo>
                  <a:lnTo>
                    <a:pt x="922286" y="672909"/>
                  </a:lnTo>
                  <a:lnTo>
                    <a:pt x="922286" y="673163"/>
                  </a:lnTo>
                  <a:lnTo>
                    <a:pt x="922185" y="673544"/>
                  </a:lnTo>
                  <a:lnTo>
                    <a:pt x="922121" y="673925"/>
                  </a:lnTo>
                  <a:lnTo>
                    <a:pt x="922820" y="672909"/>
                  </a:lnTo>
                  <a:lnTo>
                    <a:pt x="922896" y="672782"/>
                  </a:lnTo>
                  <a:lnTo>
                    <a:pt x="923277" y="673290"/>
                  </a:lnTo>
                  <a:lnTo>
                    <a:pt x="923290" y="673544"/>
                  </a:lnTo>
                  <a:lnTo>
                    <a:pt x="923061" y="673925"/>
                  </a:lnTo>
                  <a:lnTo>
                    <a:pt x="922591" y="673544"/>
                  </a:lnTo>
                  <a:lnTo>
                    <a:pt x="923061" y="674052"/>
                  </a:lnTo>
                  <a:lnTo>
                    <a:pt x="923137" y="673925"/>
                  </a:lnTo>
                  <a:lnTo>
                    <a:pt x="923518" y="673290"/>
                  </a:lnTo>
                  <a:lnTo>
                    <a:pt x="923899" y="674306"/>
                  </a:lnTo>
                  <a:lnTo>
                    <a:pt x="924458" y="674306"/>
                  </a:lnTo>
                  <a:lnTo>
                    <a:pt x="924610" y="674306"/>
                  </a:lnTo>
                  <a:lnTo>
                    <a:pt x="924915" y="673925"/>
                  </a:lnTo>
                  <a:lnTo>
                    <a:pt x="925385" y="674179"/>
                  </a:lnTo>
                  <a:lnTo>
                    <a:pt x="926160" y="674179"/>
                  </a:lnTo>
                  <a:lnTo>
                    <a:pt x="926007" y="674306"/>
                  </a:lnTo>
                  <a:lnTo>
                    <a:pt x="927404" y="674814"/>
                  </a:lnTo>
                  <a:lnTo>
                    <a:pt x="927938" y="675144"/>
                  </a:lnTo>
                  <a:lnTo>
                    <a:pt x="928179" y="674560"/>
                  </a:lnTo>
                  <a:lnTo>
                    <a:pt x="928801" y="674814"/>
                  </a:lnTo>
                  <a:lnTo>
                    <a:pt x="929424" y="674814"/>
                  </a:lnTo>
                  <a:lnTo>
                    <a:pt x="929259" y="675195"/>
                  </a:lnTo>
                  <a:lnTo>
                    <a:pt x="929106" y="675322"/>
                  </a:lnTo>
                  <a:lnTo>
                    <a:pt x="928801" y="675449"/>
                  </a:lnTo>
                  <a:lnTo>
                    <a:pt x="929259" y="675576"/>
                  </a:lnTo>
                  <a:lnTo>
                    <a:pt x="929424" y="675322"/>
                  </a:lnTo>
                  <a:lnTo>
                    <a:pt x="929881" y="675322"/>
                  </a:lnTo>
                  <a:lnTo>
                    <a:pt x="929728" y="675703"/>
                  </a:lnTo>
                  <a:lnTo>
                    <a:pt x="930351" y="675703"/>
                  </a:lnTo>
                  <a:lnTo>
                    <a:pt x="931125" y="675322"/>
                  </a:lnTo>
                  <a:lnTo>
                    <a:pt x="931748" y="675957"/>
                  </a:lnTo>
                  <a:lnTo>
                    <a:pt x="932053" y="675322"/>
                  </a:lnTo>
                  <a:lnTo>
                    <a:pt x="932053" y="674941"/>
                  </a:lnTo>
                  <a:lnTo>
                    <a:pt x="932370" y="674941"/>
                  </a:lnTo>
                  <a:lnTo>
                    <a:pt x="932497" y="675144"/>
                  </a:lnTo>
                  <a:lnTo>
                    <a:pt x="932522" y="675449"/>
                  </a:lnTo>
                  <a:lnTo>
                    <a:pt x="932675" y="675449"/>
                  </a:lnTo>
                  <a:lnTo>
                    <a:pt x="932675" y="675703"/>
                  </a:lnTo>
                  <a:lnTo>
                    <a:pt x="932218" y="675576"/>
                  </a:lnTo>
                  <a:lnTo>
                    <a:pt x="932522" y="675703"/>
                  </a:lnTo>
                  <a:lnTo>
                    <a:pt x="932992" y="676084"/>
                  </a:lnTo>
                  <a:lnTo>
                    <a:pt x="933145" y="675957"/>
                  </a:lnTo>
                  <a:lnTo>
                    <a:pt x="933919" y="675957"/>
                  </a:lnTo>
                  <a:lnTo>
                    <a:pt x="933450" y="676338"/>
                  </a:lnTo>
                  <a:lnTo>
                    <a:pt x="934072" y="676338"/>
                  </a:lnTo>
                  <a:lnTo>
                    <a:pt x="934389" y="676338"/>
                  </a:lnTo>
                  <a:lnTo>
                    <a:pt x="934389" y="676084"/>
                  </a:lnTo>
                  <a:lnTo>
                    <a:pt x="934694" y="676719"/>
                  </a:lnTo>
                  <a:lnTo>
                    <a:pt x="934999" y="676338"/>
                  </a:lnTo>
                  <a:lnTo>
                    <a:pt x="936091" y="676846"/>
                  </a:lnTo>
                  <a:lnTo>
                    <a:pt x="935990" y="676338"/>
                  </a:lnTo>
                  <a:lnTo>
                    <a:pt x="935964" y="676211"/>
                  </a:lnTo>
                  <a:lnTo>
                    <a:pt x="935939" y="676084"/>
                  </a:lnTo>
                  <a:lnTo>
                    <a:pt x="936205" y="675957"/>
                  </a:lnTo>
                  <a:lnTo>
                    <a:pt x="936752" y="675703"/>
                  </a:lnTo>
                  <a:lnTo>
                    <a:pt x="937018" y="675576"/>
                  </a:lnTo>
                  <a:lnTo>
                    <a:pt x="937856" y="676719"/>
                  </a:lnTo>
                  <a:lnTo>
                    <a:pt x="939038" y="676719"/>
                  </a:lnTo>
                  <a:lnTo>
                    <a:pt x="940904" y="676719"/>
                  </a:lnTo>
                  <a:lnTo>
                    <a:pt x="946873" y="676719"/>
                  </a:lnTo>
                  <a:close/>
                </a:path>
                <a:path w="1529080" h="2522854">
                  <a:moveTo>
                    <a:pt x="946950" y="679513"/>
                  </a:moveTo>
                  <a:lnTo>
                    <a:pt x="946645" y="679513"/>
                  </a:lnTo>
                  <a:lnTo>
                    <a:pt x="946492" y="679640"/>
                  </a:lnTo>
                  <a:lnTo>
                    <a:pt x="946950" y="679513"/>
                  </a:lnTo>
                  <a:close/>
                </a:path>
                <a:path w="1529080" h="2522854">
                  <a:moveTo>
                    <a:pt x="947229" y="679005"/>
                  </a:moveTo>
                  <a:lnTo>
                    <a:pt x="947102" y="678675"/>
                  </a:lnTo>
                  <a:lnTo>
                    <a:pt x="946797" y="679005"/>
                  </a:lnTo>
                  <a:lnTo>
                    <a:pt x="947229" y="679005"/>
                  </a:lnTo>
                  <a:close/>
                </a:path>
                <a:path w="1529080" h="2522854">
                  <a:moveTo>
                    <a:pt x="947267" y="646620"/>
                  </a:moveTo>
                  <a:lnTo>
                    <a:pt x="946645" y="646620"/>
                  </a:lnTo>
                  <a:lnTo>
                    <a:pt x="946950" y="647001"/>
                  </a:lnTo>
                  <a:lnTo>
                    <a:pt x="947267" y="646620"/>
                  </a:lnTo>
                  <a:close/>
                </a:path>
                <a:path w="1529080" h="2522854">
                  <a:moveTo>
                    <a:pt x="947420" y="650049"/>
                  </a:moveTo>
                  <a:lnTo>
                    <a:pt x="946950" y="650049"/>
                  </a:lnTo>
                  <a:lnTo>
                    <a:pt x="946797" y="650303"/>
                  </a:lnTo>
                  <a:lnTo>
                    <a:pt x="947102" y="650176"/>
                  </a:lnTo>
                  <a:lnTo>
                    <a:pt x="947420" y="650049"/>
                  </a:lnTo>
                  <a:close/>
                </a:path>
                <a:path w="1529080" h="2522854">
                  <a:moveTo>
                    <a:pt x="947572" y="626046"/>
                  </a:moveTo>
                  <a:lnTo>
                    <a:pt x="947420" y="626427"/>
                  </a:lnTo>
                  <a:lnTo>
                    <a:pt x="947496" y="626300"/>
                  </a:lnTo>
                  <a:lnTo>
                    <a:pt x="947572" y="626046"/>
                  </a:lnTo>
                  <a:close/>
                </a:path>
                <a:path w="1529080" h="2522854">
                  <a:moveTo>
                    <a:pt x="947572" y="625411"/>
                  </a:moveTo>
                  <a:lnTo>
                    <a:pt x="947420" y="625538"/>
                  </a:lnTo>
                  <a:lnTo>
                    <a:pt x="947420" y="625792"/>
                  </a:lnTo>
                  <a:lnTo>
                    <a:pt x="947572" y="625411"/>
                  </a:lnTo>
                  <a:close/>
                </a:path>
                <a:path w="1529080" h="2522854">
                  <a:moveTo>
                    <a:pt x="947889" y="679005"/>
                  </a:moveTo>
                  <a:lnTo>
                    <a:pt x="947229" y="679005"/>
                  </a:lnTo>
                  <a:lnTo>
                    <a:pt x="947420" y="679513"/>
                  </a:lnTo>
                  <a:lnTo>
                    <a:pt x="947889" y="679005"/>
                  </a:lnTo>
                  <a:close/>
                </a:path>
                <a:path w="1529080" h="2522854">
                  <a:moveTo>
                    <a:pt x="948042" y="650303"/>
                  </a:moveTo>
                  <a:lnTo>
                    <a:pt x="947940" y="650049"/>
                  </a:lnTo>
                  <a:lnTo>
                    <a:pt x="947420" y="650049"/>
                  </a:lnTo>
                  <a:lnTo>
                    <a:pt x="948042" y="650303"/>
                  </a:lnTo>
                  <a:close/>
                </a:path>
                <a:path w="1529080" h="2522854">
                  <a:moveTo>
                    <a:pt x="948664" y="650303"/>
                  </a:moveTo>
                  <a:lnTo>
                    <a:pt x="948575" y="650049"/>
                  </a:lnTo>
                  <a:lnTo>
                    <a:pt x="948143" y="650049"/>
                  </a:lnTo>
                  <a:lnTo>
                    <a:pt x="948664" y="650303"/>
                  </a:lnTo>
                  <a:close/>
                </a:path>
                <a:path w="1529080" h="2522854">
                  <a:moveTo>
                    <a:pt x="948753" y="631177"/>
                  </a:moveTo>
                  <a:lnTo>
                    <a:pt x="948499" y="631380"/>
                  </a:lnTo>
                  <a:lnTo>
                    <a:pt x="948753" y="631177"/>
                  </a:lnTo>
                  <a:close/>
                </a:path>
                <a:path w="1529080" h="2522854">
                  <a:moveTo>
                    <a:pt x="950061" y="678675"/>
                  </a:moveTo>
                  <a:lnTo>
                    <a:pt x="947585" y="678675"/>
                  </a:lnTo>
                  <a:lnTo>
                    <a:pt x="947724" y="678751"/>
                  </a:lnTo>
                  <a:lnTo>
                    <a:pt x="948499" y="679767"/>
                  </a:lnTo>
                  <a:lnTo>
                    <a:pt x="949274" y="680275"/>
                  </a:lnTo>
                  <a:lnTo>
                    <a:pt x="949274" y="679005"/>
                  </a:lnTo>
                  <a:lnTo>
                    <a:pt x="950061" y="679259"/>
                  </a:lnTo>
                  <a:lnTo>
                    <a:pt x="950061" y="679005"/>
                  </a:lnTo>
                  <a:lnTo>
                    <a:pt x="950061" y="678675"/>
                  </a:lnTo>
                  <a:close/>
                </a:path>
                <a:path w="1529080" h="2522854">
                  <a:moveTo>
                    <a:pt x="950518" y="679640"/>
                  </a:moveTo>
                  <a:lnTo>
                    <a:pt x="950366" y="679640"/>
                  </a:lnTo>
                  <a:lnTo>
                    <a:pt x="950366" y="679767"/>
                  </a:lnTo>
                  <a:lnTo>
                    <a:pt x="950518" y="679640"/>
                  </a:lnTo>
                  <a:close/>
                </a:path>
                <a:path w="1529080" h="2522854">
                  <a:moveTo>
                    <a:pt x="950836" y="650557"/>
                  </a:moveTo>
                  <a:lnTo>
                    <a:pt x="950671" y="650303"/>
                  </a:lnTo>
                  <a:lnTo>
                    <a:pt x="950836" y="650557"/>
                  </a:lnTo>
                  <a:close/>
                </a:path>
                <a:path w="1529080" h="2522854">
                  <a:moveTo>
                    <a:pt x="952233" y="651573"/>
                  </a:moveTo>
                  <a:lnTo>
                    <a:pt x="952004" y="651395"/>
                  </a:lnTo>
                  <a:lnTo>
                    <a:pt x="951915" y="651573"/>
                  </a:lnTo>
                  <a:lnTo>
                    <a:pt x="952233" y="651573"/>
                  </a:lnTo>
                  <a:close/>
                </a:path>
                <a:path w="1529080" h="2522854">
                  <a:moveTo>
                    <a:pt x="953160" y="679869"/>
                  </a:moveTo>
                  <a:lnTo>
                    <a:pt x="951547" y="679869"/>
                  </a:lnTo>
                  <a:lnTo>
                    <a:pt x="951407" y="679869"/>
                  </a:lnTo>
                  <a:lnTo>
                    <a:pt x="951547" y="679970"/>
                  </a:lnTo>
                  <a:lnTo>
                    <a:pt x="951293" y="680275"/>
                  </a:lnTo>
                  <a:lnTo>
                    <a:pt x="951763" y="680148"/>
                  </a:lnTo>
                  <a:lnTo>
                    <a:pt x="951915" y="680275"/>
                  </a:lnTo>
                  <a:lnTo>
                    <a:pt x="952385" y="679894"/>
                  </a:lnTo>
                  <a:lnTo>
                    <a:pt x="953160" y="680275"/>
                  </a:lnTo>
                  <a:lnTo>
                    <a:pt x="953160" y="679894"/>
                  </a:lnTo>
                  <a:close/>
                </a:path>
                <a:path w="1529080" h="2522854">
                  <a:moveTo>
                    <a:pt x="953465" y="650176"/>
                  </a:moveTo>
                  <a:lnTo>
                    <a:pt x="953160" y="650557"/>
                  </a:lnTo>
                  <a:lnTo>
                    <a:pt x="953465" y="650557"/>
                  </a:lnTo>
                  <a:lnTo>
                    <a:pt x="953465" y="650176"/>
                  </a:lnTo>
                  <a:close/>
                </a:path>
                <a:path w="1529080" h="2522854">
                  <a:moveTo>
                    <a:pt x="953465" y="647001"/>
                  </a:moveTo>
                  <a:lnTo>
                    <a:pt x="953160" y="646747"/>
                  </a:lnTo>
                  <a:lnTo>
                    <a:pt x="953160" y="647255"/>
                  </a:lnTo>
                  <a:lnTo>
                    <a:pt x="953312" y="647128"/>
                  </a:lnTo>
                  <a:lnTo>
                    <a:pt x="953465" y="647001"/>
                  </a:lnTo>
                  <a:close/>
                </a:path>
                <a:path w="1529080" h="2522854">
                  <a:moveTo>
                    <a:pt x="954239" y="680275"/>
                  </a:moveTo>
                  <a:lnTo>
                    <a:pt x="953909" y="679869"/>
                  </a:lnTo>
                  <a:lnTo>
                    <a:pt x="953376" y="679869"/>
                  </a:lnTo>
                  <a:lnTo>
                    <a:pt x="954239" y="680275"/>
                  </a:lnTo>
                  <a:close/>
                </a:path>
                <a:path w="1529080" h="2522854">
                  <a:moveTo>
                    <a:pt x="954862" y="651319"/>
                  </a:moveTo>
                  <a:lnTo>
                    <a:pt x="954709" y="651446"/>
                  </a:lnTo>
                  <a:lnTo>
                    <a:pt x="954862" y="651408"/>
                  </a:lnTo>
                  <a:close/>
                </a:path>
                <a:path w="1529080" h="2522854">
                  <a:moveTo>
                    <a:pt x="955103" y="1269923"/>
                  </a:moveTo>
                  <a:lnTo>
                    <a:pt x="954709" y="1270977"/>
                  </a:lnTo>
                  <a:lnTo>
                    <a:pt x="955027" y="1270977"/>
                  </a:lnTo>
                  <a:lnTo>
                    <a:pt x="955027" y="1272235"/>
                  </a:lnTo>
                  <a:lnTo>
                    <a:pt x="955103" y="1270977"/>
                  </a:lnTo>
                  <a:lnTo>
                    <a:pt x="955103" y="1269923"/>
                  </a:lnTo>
                  <a:close/>
                </a:path>
                <a:path w="1529080" h="2522854">
                  <a:moveTo>
                    <a:pt x="955179" y="1276057"/>
                  </a:moveTo>
                  <a:lnTo>
                    <a:pt x="954557" y="1274787"/>
                  </a:lnTo>
                  <a:lnTo>
                    <a:pt x="954709" y="1276057"/>
                  </a:lnTo>
                  <a:lnTo>
                    <a:pt x="955179" y="1277327"/>
                  </a:lnTo>
                  <a:lnTo>
                    <a:pt x="955179" y="1276057"/>
                  </a:lnTo>
                  <a:close/>
                </a:path>
                <a:path w="1529080" h="2522854">
                  <a:moveTo>
                    <a:pt x="955179" y="1269707"/>
                  </a:moveTo>
                  <a:lnTo>
                    <a:pt x="955027" y="1269707"/>
                  </a:lnTo>
                  <a:lnTo>
                    <a:pt x="955103" y="1269923"/>
                  </a:lnTo>
                  <a:lnTo>
                    <a:pt x="955179" y="1269707"/>
                  </a:lnTo>
                  <a:close/>
                </a:path>
                <a:path w="1529080" h="2522854">
                  <a:moveTo>
                    <a:pt x="955636" y="1279867"/>
                  </a:moveTo>
                  <a:lnTo>
                    <a:pt x="955179" y="1278597"/>
                  </a:lnTo>
                  <a:lnTo>
                    <a:pt x="955484" y="1279867"/>
                  </a:lnTo>
                  <a:lnTo>
                    <a:pt x="955636" y="1279867"/>
                  </a:lnTo>
                  <a:close/>
                </a:path>
                <a:path w="1529080" h="2522854">
                  <a:moveTo>
                    <a:pt x="955636" y="651192"/>
                  </a:moveTo>
                  <a:lnTo>
                    <a:pt x="954913" y="651395"/>
                  </a:lnTo>
                  <a:lnTo>
                    <a:pt x="954862" y="652208"/>
                  </a:lnTo>
                  <a:lnTo>
                    <a:pt x="955332" y="651954"/>
                  </a:lnTo>
                  <a:lnTo>
                    <a:pt x="955332" y="651573"/>
                  </a:lnTo>
                  <a:lnTo>
                    <a:pt x="955332" y="651446"/>
                  </a:lnTo>
                  <a:lnTo>
                    <a:pt x="955636" y="651192"/>
                  </a:lnTo>
                  <a:close/>
                </a:path>
                <a:path w="1529080" h="2522854">
                  <a:moveTo>
                    <a:pt x="956106" y="632142"/>
                  </a:moveTo>
                  <a:lnTo>
                    <a:pt x="955954" y="632396"/>
                  </a:lnTo>
                  <a:lnTo>
                    <a:pt x="955802" y="632777"/>
                  </a:lnTo>
                  <a:lnTo>
                    <a:pt x="956106" y="632142"/>
                  </a:lnTo>
                  <a:close/>
                </a:path>
                <a:path w="1529080" h="2522854">
                  <a:moveTo>
                    <a:pt x="956411" y="681418"/>
                  </a:moveTo>
                  <a:lnTo>
                    <a:pt x="956259" y="681418"/>
                  </a:lnTo>
                  <a:lnTo>
                    <a:pt x="956106" y="681672"/>
                  </a:lnTo>
                  <a:lnTo>
                    <a:pt x="956411" y="681418"/>
                  </a:lnTo>
                  <a:close/>
                </a:path>
                <a:path w="1529080" h="2522854">
                  <a:moveTo>
                    <a:pt x="956411" y="631634"/>
                  </a:moveTo>
                  <a:lnTo>
                    <a:pt x="956106" y="631634"/>
                  </a:lnTo>
                  <a:lnTo>
                    <a:pt x="955954" y="631634"/>
                  </a:lnTo>
                  <a:lnTo>
                    <a:pt x="955802" y="631888"/>
                  </a:lnTo>
                  <a:lnTo>
                    <a:pt x="956106" y="632142"/>
                  </a:lnTo>
                  <a:lnTo>
                    <a:pt x="956411" y="631634"/>
                  </a:lnTo>
                  <a:close/>
                </a:path>
                <a:path w="1529080" h="2522854">
                  <a:moveTo>
                    <a:pt x="957033" y="632396"/>
                  </a:moveTo>
                  <a:lnTo>
                    <a:pt x="956881" y="632269"/>
                  </a:lnTo>
                  <a:lnTo>
                    <a:pt x="956881" y="632396"/>
                  </a:lnTo>
                  <a:lnTo>
                    <a:pt x="957033" y="632396"/>
                  </a:lnTo>
                  <a:close/>
                </a:path>
                <a:path w="1529080" h="2522854">
                  <a:moveTo>
                    <a:pt x="957427" y="1265897"/>
                  </a:moveTo>
                  <a:lnTo>
                    <a:pt x="956106" y="1264627"/>
                  </a:lnTo>
                  <a:lnTo>
                    <a:pt x="956576" y="1267167"/>
                  </a:lnTo>
                  <a:lnTo>
                    <a:pt x="957414" y="1266024"/>
                  </a:lnTo>
                  <a:lnTo>
                    <a:pt x="957427" y="1265897"/>
                  </a:lnTo>
                  <a:close/>
                </a:path>
                <a:path w="1529080" h="2522854">
                  <a:moveTo>
                    <a:pt x="959523" y="681672"/>
                  </a:moveTo>
                  <a:lnTo>
                    <a:pt x="959294" y="681494"/>
                  </a:lnTo>
                  <a:lnTo>
                    <a:pt x="959205" y="681672"/>
                  </a:lnTo>
                  <a:lnTo>
                    <a:pt x="959523" y="681672"/>
                  </a:lnTo>
                  <a:close/>
                </a:path>
                <a:path w="1529080" h="2522854">
                  <a:moveTo>
                    <a:pt x="960602" y="651954"/>
                  </a:moveTo>
                  <a:lnTo>
                    <a:pt x="960145" y="652081"/>
                  </a:lnTo>
                  <a:lnTo>
                    <a:pt x="960450" y="652208"/>
                  </a:lnTo>
                  <a:lnTo>
                    <a:pt x="960602" y="651954"/>
                  </a:lnTo>
                  <a:close/>
                </a:path>
                <a:path w="1529080" h="2522854">
                  <a:moveTo>
                    <a:pt x="960742" y="628967"/>
                  </a:moveTo>
                  <a:lnTo>
                    <a:pt x="960488" y="629081"/>
                  </a:lnTo>
                  <a:lnTo>
                    <a:pt x="960602" y="629475"/>
                  </a:lnTo>
                  <a:lnTo>
                    <a:pt x="960742" y="628967"/>
                  </a:lnTo>
                  <a:close/>
                </a:path>
                <a:path w="1529080" h="2522854">
                  <a:moveTo>
                    <a:pt x="960831" y="1304175"/>
                  </a:moveTo>
                  <a:lnTo>
                    <a:pt x="960767" y="1303997"/>
                  </a:lnTo>
                  <a:lnTo>
                    <a:pt x="960297" y="1305267"/>
                  </a:lnTo>
                  <a:lnTo>
                    <a:pt x="960831" y="1304175"/>
                  </a:lnTo>
                  <a:close/>
                </a:path>
                <a:path w="1529080" h="2522854">
                  <a:moveTo>
                    <a:pt x="961072" y="676973"/>
                  </a:moveTo>
                  <a:lnTo>
                    <a:pt x="960920" y="676973"/>
                  </a:lnTo>
                  <a:lnTo>
                    <a:pt x="960602" y="676846"/>
                  </a:lnTo>
                  <a:lnTo>
                    <a:pt x="960602" y="677354"/>
                  </a:lnTo>
                  <a:lnTo>
                    <a:pt x="960767" y="677100"/>
                  </a:lnTo>
                  <a:lnTo>
                    <a:pt x="960843" y="677265"/>
                  </a:lnTo>
                  <a:lnTo>
                    <a:pt x="960970" y="677100"/>
                  </a:lnTo>
                  <a:lnTo>
                    <a:pt x="961072" y="676973"/>
                  </a:lnTo>
                  <a:close/>
                </a:path>
                <a:path w="1529080" h="2522854">
                  <a:moveTo>
                    <a:pt x="961224" y="680402"/>
                  </a:moveTo>
                  <a:lnTo>
                    <a:pt x="961072" y="680529"/>
                  </a:lnTo>
                  <a:lnTo>
                    <a:pt x="961224" y="680529"/>
                  </a:lnTo>
                  <a:lnTo>
                    <a:pt x="961224" y="680402"/>
                  </a:lnTo>
                  <a:close/>
                </a:path>
                <a:path w="1529080" h="2522854">
                  <a:moveTo>
                    <a:pt x="962469" y="1314157"/>
                  </a:moveTo>
                  <a:lnTo>
                    <a:pt x="962317" y="1312887"/>
                  </a:lnTo>
                  <a:lnTo>
                    <a:pt x="962164" y="1312887"/>
                  </a:lnTo>
                  <a:lnTo>
                    <a:pt x="962469" y="1314157"/>
                  </a:lnTo>
                  <a:close/>
                </a:path>
                <a:path w="1529080" h="2522854">
                  <a:moveTo>
                    <a:pt x="962774" y="628205"/>
                  </a:moveTo>
                  <a:lnTo>
                    <a:pt x="962621" y="628332"/>
                  </a:lnTo>
                  <a:lnTo>
                    <a:pt x="962621" y="628713"/>
                  </a:lnTo>
                  <a:lnTo>
                    <a:pt x="962774" y="628205"/>
                  </a:lnTo>
                  <a:close/>
                </a:path>
                <a:path w="1529080" h="2522854">
                  <a:moveTo>
                    <a:pt x="962939" y="628586"/>
                  </a:moveTo>
                  <a:lnTo>
                    <a:pt x="962621" y="628713"/>
                  </a:lnTo>
                  <a:lnTo>
                    <a:pt x="962621" y="628840"/>
                  </a:lnTo>
                  <a:lnTo>
                    <a:pt x="962939" y="628586"/>
                  </a:lnTo>
                  <a:close/>
                </a:path>
                <a:path w="1529080" h="2522854">
                  <a:moveTo>
                    <a:pt x="962939" y="628078"/>
                  </a:moveTo>
                  <a:lnTo>
                    <a:pt x="962774" y="628078"/>
                  </a:lnTo>
                  <a:lnTo>
                    <a:pt x="962774" y="628205"/>
                  </a:lnTo>
                  <a:lnTo>
                    <a:pt x="962939" y="628078"/>
                  </a:lnTo>
                  <a:close/>
                </a:path>
                <a:path w="1529080" h="2522854">
                  <a:moveTo>
                    <a:pt x="963244" y="628713"/>
                  </a:moveTo>
                  <a:lnTo>
                    <a:pt x="963142" y="629005"/>
                  </a:lnTo>
                  <a:lnTo>
                    <a:pt x="963091" y="629348"/>
                  </a:lnTo>
                  <a:lnTo>
                    <a:pt x="963244" y="628713"/>
                  </a:lnTo>
                  <a:close/>
                </a:path>
                <a:path w="1529080" h="2522854">
                  <a:moveTo>
                    <a:pt x="963866" y="648398"/>
                  </a:moveTo>
                  <a:lnTo>
                    <a:pt x="963790" y="648017"/>
                  </a:lnTo>
                  <a:lnTo>
                    <a:pt x="963714" y="647890"/>
                  </a:lnTo>
                  <a:lnTo>
                    <a:pt x="963764" y="648144"/>
                  </a:lnTo>
                  <a:lnTo>
                    <a:pt x="963866" y="648398"/>
                  </a:lnTo>
                  <a:close/>
                </a:path>
                <a:path w="1529080" h="2522854">
                  <a:moveTo>
                    <a:pt x="964018" y="652208"/>
                  </a:moveTo>
                  <a:lnTo>
                    <a:pt x="963866" y="652208"/>
                  </a:lnTo>
                  <a:lnTo>
                    <a:pt x="964018" y="652335"/>
                  </a:lnTo>
                  <a:lnTo>
                    <a:pt x="964018" y="652208"/>
                  </a:lnTo>
                  <a:close/>
                </a:path>
                <a:path w="1529080" h="2522854">
                  <a:moveTo>
                    <a:pt x="966343" y="677468"/>
                  </a:moveTo>
                  <a:lnTo>
                    <a:pt x="966190" y="677354"/>
                  </a:lnTo>
                  <a:lnTo>
                    <a:pt x="966114" y="677545"/>
                  </a:lnTo>
                  <a:lnTo>
                    <a:pt x="966343" y="677468"/>
                  </a:lnTo>
                  <a:close/>
                </a:path>
                <a:path w="1529080" h="2522854">
                  <a:moveTo>
                    <a:pt x="966660" y="632777"/>
                  </a:moveTo>
                  <a:lnTo>
                    <a:pt x="966508" y="632777"/>
                  </a:lnTo>
                  <a:lnTo>
                    <a:pt x="966343" y="632904"/>
                  </a:lnTo>
                  <a:lnTo>
                    <a:pt x="966660" y="632777"/>
                  </a:lnTo>
                  <a:close/>
                </a:path>
                <a:path w="1529080" h="2522854">
                  <a:moveTo>
                    <a:pt x="966965" y="629983"/>
                  </a:moveTo>
                  <a:lnTo>
                    <a:pt x="966660" y="630237"/>
                  </a:lnTo>
                  <a:lnTo>
                    <a:pt x="966660" y="630491"/>
                  </a:lnTo>
                  <a:lnTo>
                    <a:pt x="966965" y="630237"/>
                  </a:lnTo>
                  <a:lnTo>
                    <a:pt x="966965" y="629983"/>
                  </a:lnTo>
                  <a:close/>
                </a:path>
                <a:path w="1529080" h="2522854">
                  <a:moveTo>
                    <a:pt x="967587" y="630237"/>
                  </a:moveTo>
                  <a:lnTo>
                    <a:pt x="967435" y="630364"/>
                  </a:lnTo>
                  <a:lnTo>
                    <a:pt x="967435" y="630491"/>
                  </a:lnTo>
                  <a:lnTo>
                    <a:pt x="967587" y="630237"/>
                  </a:lnTo>
                  <a:close/>
                </a:path>
                <a:path w="1529080" h="2522854">
                  <a:moveTo>
                    <a:pt x="967701" y="631177"/>
                  </a:moveTo>
                  <a:lnTo>
                    <a:pt x="967689" y="630872"/>
                  </a:lnTo>
                  <a:lnTo>
                    <a:pt x="967587" y="630364"/>
                  </a:lnTo>
                  <a:lnTo>
                    <a:pt x="967117" y="630872"/>
                  </a:lnTo>
                  <a:lnTo>
                    <a:pt x="967282" y="630491"/>
                  </a:lnTo>
                  <a:lnTo>
                    <a:pt x="967117" y="630491"/>
                  </a:lnTo>
                  <a:lnTo>
                    <a:pt x="967282" y="630110"/>
                  </a:lnTo>
                  <a:lnTo>
                    <a:pt x="966508" y="630872"/>
                  </a:lnTo>
                  <a:lnTo>
                    <a:pt x="966343" y="630872"/>
                  </a:lnTo>
                  <a:lnTo>
                    <a:pt x="966660" y="630237"/>
                  </a:lnTo>
                  <a:lnTo>
                    <a:pt x="966343" y="630491"/>
                  </a:lnTo>
                  <a:lnTo>
                    <a:pt x="966508" y="630237"/>
                  </a:lnTo>
                  <a:lnTo>
                    <a:pt x="966660" y="630110"/>
                  </a:lnTo>
                  <a:lnTo>
                    <a:pt x="966343" y="630237"/>
                  </a:lnTo>
                  <a:lnTo>
                    <a:pt x="966190" y="630110"/>
                  </a:lnTo>
                  <a:lnTo>
                    <a:pt x="965885" y="630491"/>
                  </a:lnTo>
                  <a:lnTo>
                    <a:pt x="966038" y="629983"/>
                  </a:lnTo>
                  <a:lnTo>
                    <a:pt x="965415" y="630491"/>
                  </a:lnTo>
                  <a:lnTo>
                    <a:pt x="965568" y="630237"/>
                  </a:lnTo>
                  <a:lnTo>
                    <a:pt x="965733" y="629983"/>
                  </a:lnTo>
                  <a:lnTo>
                    <a:pt x="965263" y="630237"/>
                  </a:lnTo>
                  <a:lnTo>
                    <a:pt x="965352" y="630110"/>
                  </a:lnTo>
                  <a:lnTo>
                    <a:pt x="965885" y="629348"/>
                  </a:lnTo>
                  <a:lnTo>
                    <a:pt x="964793" y="630110"/>
                  </a:lnTo>
                  <a:lnTo>
                    <a:pt x="964844" y="629983"/>
                  </a:lnTo>
                  <a:lnTo>
                    <a:pt x="965263" y="628967"/>
                  </a:lnTo>
                  <a:lnTo>
                    <a:pt x="964793" y="629983"/>
                  </a:lnTo>
                  <a:lnTo>
                    <a:pt x="964704" y="629602"/>
                  </a:lnTo>
                  <a:lnTo>
                    <a:pt x="964641" y="629348"/>
                  </a:lnTo>
                  <a:lnTo>
                    <a:pt x="964018" y="629602"/>
                  </a:lnTo>
                  <a:lnTo>
                    <a:pt x="964171" y="629475"/>
                  </a:lnTo>
                  <a:lnTo>
                    <a:pt x="964171" y="628840"/>
                  </a:lnTo>
                  <a:lnTo>
                    <a:pt x="963866" y="629602"/>
                  </a:lnTo>
                  <a:lnTo>
                    <a:pt x="963549" y="629729"/>
                  </a:lnTo>
                  <a:lnTo>
                    <a:pt x="963244" y="630110"/>
                  </a:lnTo>
                  <a:lnTo>
                    <a:pt x="963244" y="629602"/>
                  </a:lnTo>
                  <a:lnTo>
                    <a:pt x="963244" y="629348"/>
                  </a:lnTo>
                  <a:lnTo>
                    <a:pt x="963714" y="629348"/>
                  </a:lnTo>
                  <a:lnTo>
                    <a:pt x="963866" y="628713"/>
                  </a:lnTo>
                  <a:lnTo>
                    <a:pt x="963549" y="629094"/>
                  </a:lnTo>
                  <a:lnTo>
                    <a:pt x="963244" y="629094"/>
                  </a:lnTo>
                  <a:lnTo>
                    <a:pt x="963168" y="629348"/>
                  </a:lnTo>
                  <a:lnTo>
                    <a:pt x="963091" y="629602"/>
                  </a:lnTo>
                  <a:lnTo>
                    <a:pt x="963091" y="629348"/>
                  </a:lnTo>
                  <a:lnTo>
                    <a:pt x="963091" y="629158"/>
                  </a:lnTo>
                  <a:lnTo>
                    <a:pt x="962939" y="629602"/>
                  </a:lnTo>
                  <a:lnTo>
                    <a:pt x="962990" y="629348"/>
                  </a:lnTo>
                  <a:lnTo>
                    <a:pt x="963091" y="628840"/>
                  </a:lnTo>
                  <a:lnTo>
                    <a:pt x="962774" y="629348"/>
                  </a:lnTo>
                  <a:lnTo>
                    <a:pt x="962621" y="628840"/>
                  </a:lnTo>
                  <a:lnTo>
                    <a:pt x="962469" y="628967"/>
                  </a:lnTo>
                  <a:lnTo>
                    <a:pt x="962355" y="629158"/>
                  </a:lnTo>
                  <a:lnTo>
                    <a:pt x="961999" y="629348"/>
                  </a:lnTo>
                  <a:lnTo>
                    <a:pt x="962164" y="629094"/>
                  </a:lnTo>
                  <a:lnTo>
                    <a:pt x="962393" y="628713"/>
                  </a:lnTo>
                  <a:lnTo>
                    <a:pt x="962469" y="628205"/>
                  </a:lnTo>
                  <a:lnTo>
                    <a:pt x="962164" y="628332"/>
                  </a:lnTo>
                  <a:lnTo>
                    <a:pt x="961694" y="628840"/>
                  </a:lnTo>
                  <a:lnTo>
                    <a:pt x="961542" y="629094"/>
                  </a:lnTo>
                  <a:lnTo>
                    <a:pt x="961224" y="628332"/>
                  </a:lnTo>
                  <a:lnTo>
                    <a:pt x="960920" y="629094"/>
                  </a:lnTo>
                  <a:lnTo>
                    <a:pt x="960920" y="628840"/>
                  </a:lnTo>
                  <a:lnTo>
                    <a:pt x="960805" y="629208"/>
                  </a:lnTo>
                  <a:lnTo>
                    <a:pt x="960704" y="629729"/>
                  </a:lnTo>
                  <a:lnTo>
                    <a:pt x="960450" y="630237"/>
                  </a:lnTo>
                  <a:lnTo>
                    <a:pt x="960450" y="630110"/>
                  </a:lnTo>
                  <a:lnTo>
                    <a:pt x="960450" y="629983"/>
                  </a:lnTo>
                  <a:lnTo>
                    <a:pt x="960526" y="629602"/>
                  </a:lnTo>
                  <a:lnTo>
                    <a:pt x="960602" y="629475"/>
                  </a:lnTo>
                  <a:lnTo>
                    <a:pt x="960450" y="629602"/>
                  </a:lnTo>
                  <a:lnTo>
                    <a:pt x="960386" y="629208"/>
                  </a:lnTo>
                  <a:lnTo>
                    <a:pt x="960145" y="629602"/>
                  </a:lnTo>
                  <a:lnTo>
                    <a:pt x="959980" y="629475"/>
                  </a:lnTo>
                  <a:lnTo>
                    <a:pt x="960005" y="629348"/>
                  </a:lnTo>
                  <a:lnTo>
                    <a:pt x="960145" y="628713"/>
                  </a:lnTo>
                  <a:lnTo>
                    <a:pt x="960386" y="629208"/>
                  </a:lnTo>
                  <a:lnTo>
                    <a:pt x="960297" y="628713"/>
                  </a:lnTo>
                  <a:lnTo>
                    <a:pt x="960602" y="628967"/>
                  </a:lnTo>
                  <a:lnTo>
                    <a:pt x="960602" y="628713"/>
                  </a:lnTo>
                  <a:lnTo>
                    <a:pt x="960602" y="628205"/>
                  </a:lnTo>
                  <a:lnTo>
                    <a:pt x="960602" y="627951"/>
                  </a:lnTo>
                  <a:lnTo>
                    <a:pt x="960742" y="628967"/>
                  </a:lnTo>
                  <a:lnTo>
                    <a:pt x="960767" y="627951"/>
                  </a:lnTo>
                  <a:lnTo>
                    <a:pt x="960450" y="627570"/>
                  </a:lnTo>
                  <a:lnTo>
                    <a:pt x="960297" y="628205"/>
                  </a:lnTo>
                  <a:lnTo>
                    <a:pt x="959980" y="627951"/>
                  </a:lnTo>
                  <a:lnTo>
                    <a:pt x="959827" y="628713"/>
                  </a:lnTo>
                  <a:lnTo>
                    <a:pt x="959205" y="629348"/>
                  </a:lnTo>
                  <a:lnTo>
                    <a:pt x="959675" y="626935"/>
                  </a:lnTo>
                  <a:lnTo>
                    <a:pt x="959205" y="627824"/>
                  </a:lnTo>
                  <a:lnTo>
                    <a:pt x="959027" y="628332"/>
                  </a:lnTo>
                  <a:lnTo>
                    <a:pt x="958900" y="628967"/>
                  </a:lnTo>
                  <a:lnTo>
                    <a:pt x="958850" y="628840"/>
                  </a:lnTo>
                  <a:lnTo>
                    <a:pt x="958799" y="628332"/>
                  </a:lnTo>
                  <a:lnTo>
                    <a:pt x="958900" y="627824"/>
                  </a:lnTo>
                  <a:lnTo>
                    <a:pt x="958596" y="627824"/>
                  </a:lnTo>
                  <a:lnTo>
                    <a:pt x="958596" y="628078"/>
                  </a:lnTo>
                  <a:lnTo>
                    <a:pt x="958596" y="628840"/>
                  </a:lnTo>
                  <a:lnTo>
                    <a:pt x="958278" y="628332"/>
                  </a:lnTo>
                  <a:lnTo>
                    <a:pt x="958430" y="628078"/>
                  </a:lnTo>
                  <a:lnTo>
                    <a:pt x="958596" y="628078"/>
                  </a:lnTo>
                  <a:lnTo>
                    <a:pt x="958430" y="627443"/>
                  </a:lnTo>
                  <a:lnTo>
                    <a:pt x="958126" y="628332"/>
                  </a:lnTo>
                  <a:lnTo>
                    <a:pt x="958278" y="627824"/>
                  </a:lnTo>
                  <a:lnTo>
                    <a:pt x="957351" y="628205"/>
                  </a:lnTo>
                  <a:lnTo>
                    <a:pt x="957199" y="628332"/>
                  </a:lnTo>
                  <a:lnTo>
                    <a:pt x="957199" y="628205"/>
                  </a:lnTo>
                  <a:lnTo>
                    <a:pt x="957199" y="627951"/>
                  </a:lnTo>
                  <a:lnTo>
                    <a:pt x="957199" y="627824"/>
                  </a:lnTo>
                  <a:lnTo>
                    <a:pt x="956881" y="627913"/>
                  </a:lnTo>
                  <a:lnTo>
                    <a:pt x="956881" y="628586"/>
                  </a:lnTo>
                  <a:lnTo>
                    <a:pt x="956729" y="628840"/>
                  </a:lnTo>
                  <a:lnTo>
                    <a:pt x="956729" y="628713"/>
                  </a:lnTo>
                  <a:lnTo>
                    <a:pt x="956729" y="628586"/>
                  </a:lnTo>
                  <a:lnTo>
                    <a:pt x="956729" y="628332"/>
                  </a:lnTo>
                  <a:lnTo>
                    <a:pt x="956881" y="628586"/>
                  </a:lnTo>
                  <a:lnTo>
                    <a:pt x="956881" y="627913"/>
                  </a:lnTo>
                  <a:lnTo>
                    <a:pt x="956729" y="627951"/>
                  </a:lnTo>
                  <a:lnTo>
                    <a:pt x="956614" y="627824"/>
                  </a:lnTo>
                  <a:lnTo>
                    <a:pt x="956259" y="627443"/>
                  </a:lnTo>
                  <a:lnTo>
                    <a:pt x="955954" y="626935"/>
                  </a:lnTo>
                  <a:lnTo>
                    <a:pt x="955636" y="627545"/>
                  </a:lnTo>
                  <a:lnTo>
                    <a:pt x="955636" y="627189"/>
                  </a:lnTo>
                  <a:lnTo>
                    <a:pt x="955484" y="626935"/>
                  </a:lnTo>
                  <a:lnTo>
                    <a:pt x="955624" y="627557"/>
                  </a:lnTo>
                  <a:lnTo>
                    <a:pt x="955484" y="627824"/>
                  </a:lnTo>
                  <a:lnTo>
                    <a:pt x="955484" y="627316"/>
                  </a:lnTo>
                  <a:lnTo>
                    <a:pt x="955027" y="627824"/>
                  </a:lnTo>
                  <a:lnTo>
                    <a:pt x="954405" y="628205"/>
                  </a:lnTo>
                  <a:lnTo>
                    <a:pt x="954328" y="627443"/>
                  </a:lnTo>
                  <a:lnTo>
                    <a:pt x="954405" y="627316"/>
                  </a:lnTo>
                  <a:lnTo>
                    <a:pt x="954087" y="627189"/>
                  </a:lnTo>
                  <a:lnTo>
                    <a:pt x="953782" y="628586"/>
                  </a:lnTo>
                  <a:lnTo>
                    <a:pt x="953782" y="628205"/>
                  </a:lnTo>
                  <a:lnTo>
                    <a:pt x="953782" y="627951"/>
                  </a:lnTo>
                  <a:lnTo>
                    <a:pt x="953312" y="627443"/>
                  </a:lnTo>
                  <a:lnTo>
                    <a:pt x="952538" y="627951"/>
                  </a:lnTo>
                  <a:lnTo>
                    <a:pt x="952385" y="626935"/>
                  </a:lnTo>
                  <a:lnTo>
                    <a:pt x="952068" y="627951"/>
                  </a:lnTo>
                  <a:lnTo>
                    <a:pt x="952055" y="627824"/>
                  </a:lnTo>
                  <a:lnTo>
                    <a:pt x="951915" y="626681"/>
                  </a:lnTo>
                  <a:lnTo>
                    <a:pt x="951611" y="627824"/>
                  </a:lnTo>
                  <a:lnTo>
                    <a:pt x="951547" y="627570"/>
                  </a:lnTo>
                  <a:lnTo>
                    <a:pt x="951484" y="627316"/>
                  </a:lnTo>
                  <a:lnTo>
                    <a:pt x="951611" y="626935"/>
                  </a:lnTo>
                  <a:lnTo>
                    <a:pt x="951293" y="626554"/>
                  </a:lnTo>
                  <a:lnTo>
                    <a:pt x="950671" y="627316"/>
                  </a:lnTo>
                  <a:lnTo>
                    <a:pt x="950709" y="627189"/>
                  </a:lnTo>
                  <a:lnTo>
                    <a:pt x="950836" y="626681"/>
                  </a:lnTo>
                  <a:lnTo>
                    <a:pt x="950518" y="627189"/>
                  </a:lnTo>
                  <a:lnTo>
                    <a:pt x="950518" y="626554"/>
                  </a:lnTo>
                  <a:lnTo>
                    <a:pt x="950366" y="626935"/>
                  </a:lnTo>
                  <a:lnTo>
                    <a:pt x="950214" y="627316"/>
                  </a:lnTo>
                  <a:lnTo>
                    <a:pt x="950188" y="627189"/>
                  </a:lnTo>
                  <a:lnTo>
                    <a:pt x="950087" y="626681"/>
                  </a:lnTo>
                  <a:lnTo>
                    <a:pt x="950061" y="626173"/>
                  </a:lnTo>
                  <a:lnTo>
                    <a:pt x="949439" y="626681"/>
                  </a:lnTo>
                  <a:lnTo>
                    <a:pt x="949744" y="626173"/>
                  </a:lnTo>
                  <a:lnTo>
                    <a:pt x="949274" y="626681"/>
                  </a:lnTo>
                  <a:lnTo>
                    <a:pt x="949337" y="626554"/>
                  </a:lnTo>
                  <a:lnTo>
                    <a:pt x="949744" y="625538"/>
                  </a:lnTo>
                  <a:lnTo>
                    <a:pt x="949464" y="625983"/>
                  </a:lnTo>
                  <a:lnTo>
                    <a:pt x="949312" y="626427"/>
                  </a:lnTo>
                  <a:lnTo>
                    <a:pt x="949274" y="626173"/>
                  </a:lnTo>
                  <a:lnTo>
                    <a:pt x="949274" y="626046"/>
                  </a:lnTo>
                  <a:lnTo>
                    <a:pt x="948969" y="626046"/>
                  </a:lnTo>
                  <a:lnTo>
                    <a:pt x="948817" y="626173"/>
                  </a:lnTo>
                  <a:lnTo>
                    <a:pt x="948969" y="625792"/>
                  </a:lnTo>
                  <a:lnTo>
                    <a:pt x="948664" y="625538"/>
                  </a:lnTo>
                  <a:lnTo>
                    <a:pt x="948042" y="625792"/>
                  </a:lnTo>
                  <a:lnTo>
                    <a:pt x="947724" y="625538"/>
                  </a:lnTo>
                  <a:lnTo>
                    <a:pt x="947826" y="625792"/>
                  </a:lnTo>
                  <a:lnTo>
                    <a:pt x="947724" y="626173"/>
                  </a:lnTo>
                  <a:lnTo>
                    <a:pt x="947420" y="626681"/>
                  </a:lnTo>
                  <a:lnTo>
                    <a:pt x="947420" y="626554"/>
                  </a:lnTo>
                  <a:lnTo>
                    <a:pt x="947420" y="626427"/>
                  </a:lnTo>
                  <a:lnTo>
                    <a:pt x="947420" y="626046"/>
                  </a:lnTo>
                  <a:lnTo>
                    <a:pt x="947420" y="625792"/>
                  </a:lnTo>
                  <a:lnTo>
                    <a:pt x="947369" y="625411"/>
                  </a:lnTo>
                  <a:lnTo>
                    <a:pt x="947267" y="624649"/>
                  </a:lnTo>
                  <a:lnTo>
                    <a:pt x="947102" y="625411"/>
                  </a:lnTo>
                  <a:lnTo>
                    <a:pt x="947102" y="625157"/>
                  </a:lnTo>
                  <a:lnTo>
                    <a:pt x="946645" y="625157"/>
                  </a:lnTo>
                  <a:lnTo>
                    <a:pt x="946492" y="625284"/>
                  </a:lnTo>
                  <a:lnTo>
                    <a:pt x="946175" y="625284"/>
                  </a:lnTo>
                  <a:lnTo>
                    <a:pt x="946023" y="625792"/>
                  </a:lnTo>
                  <a:lnTo>
                    <a:pt x="945870" y="625538"/>
                  </a:lnTo>
                  <a:lnTo>
                    <a:pt x="945705" y="626046"/>
                  </a:lnTo>
                  <a:lnTo>
                    <a:pt x="945248" y="625284"/>
                  </a:lnTo>
                  <a:lnTo>
                    <a:pt x="945095" y="625284"/>
                  </a:lnTo>
                  <a:lnTo>
                    <a:pt x="944778" y="625411"/>
                  </a:lnTo>
                  <a:lnTo>
                    <a:pt x="944664" y="625983"/>
                  </a:lnTo>
                  <a:lnTo>
                    <a:pt x="944778" y="625411"/>
                  </a:lnTo>
                  <a:lnTo>
                    <a:pt x="944473" y="625411"/>
                  </a:lnTo>
                  <a:lnTo>
                    <a:pt x="944778" y="625157"/>
                  </a:lnTo>
                  <a:lnTo>
                    <a:pt x="944308" y="625157"/>
                  </a:lnTo>
                  <a:lnTo>
                    <a:pt x="943698" y="625411"/>
                  </a:lnTo>
                  <a:lnTo>
                    <a:pt x="943698" y="625919"/>
                  </a:lnTo>
                  <a:lnTo>
                    <a:pt x="943533" y="625792"/>
                  </a:lnTo>
                  <a:lnTo>
                    <a:pt x="943698" y="625411"/>
                  </a:lnTo>
                  <a:lnTo>
                    <a:pt x="942924" y="626046"/>
                  </a:lnTo>
                  <a:lnTo>
                    <a:pt x="942898" y="625792"/>
                  </a:lnTo>
                  <a:lnTo>
                    <a:pt x="942822" y="624649"/>
                  </a:lnTo>
                  <a:lnTo>
                    <a:pt x="942759" y="623760"/>
                  </a:lnTo>
                  <a:lnTo>
                    <a:pt x="942314" y="624395"/>
                  </a:lnTo>
                  <a:lnTo>
                    <a:pt x="942301" y="624522"/>
                  </a:lnTo>
                  <a:lnTo>
                    <a:pt x="942136" y="624649"/>
                  </a:lnTo>
                  <a:lnTo>
                    <a:pt x="941679" y="625030"/>
                  </a:lnTo>
                  <a:lnTo>
                    <a:pt x="941527" y="624776"/>
                  </a:lnTo>
                  <a:lnTo>
                    <a:pt x="941832" y="624649"/>
                  </a:lnTo>
                  <a:lnTo>
                    <a:pt x="941832" y="624395"/>
                  </a:lnTo>
                  <a:lnTo>
                    <a:pt x="941209" y="625030"/>
                  </a:lnTo>
                  <a:lnTo>
                    <a:pt x="941209" y="624776"/>
                  </a:lnTo>
                  <a:lnTo>
                    <a:pt x="941209" y="624522"/>
                  </a:lnTo>
                  <a:lnTo>
                    <a:pt x="941209" y="624014"/>
                  </a:lnTo>
                  <a:lnTo>
                    <a:pt x="940587" y="624522"/>
                  </a:lnTo>
                  <a:lnTo>
                    <a:pt x="940600" y="624395"/>
                  </a:lnTo>
                  <a:lnTo>
                    <a:pt x="940752" y="622998"/>
                  </a:lnTo>
                  <a:lnTo>
                    <a:pt x="939660" y="624395"/>
                  </a:lnTo>
                  <a:lnTo>
                    <a:pt x="939622" y="624141"/>
                  </a:lnTo>
                  <a:lnTo>
                    <a:pt x="939596" y="624014"/>
                  </a:lnTo>
                  <a:lnTo>
                    <a:pt x="939507" y="623379"/>
                  </a:lnTo>
                  <a:lnTo>
                    <a:pt x="939190" y="624014"/>
                  </a:lnTo>
                  <a:lnTo>
                    <a:pt x="939228" y="623849"/>
                  </a:lnTo>
                  <a:lnTo>
                    <a:pt x="938263" y="624014"/>
                  </a:lnTo>
                  <a:lnTo>
                    <a:pt x="937641" y="622998"/>
                  </a:lnTo>
                  <a:lnTo>
                    <a:pt x="936866" y="622490"/>
                  </a:lnTo>
                  <a:lnTo>
                    <a:pt x="936561" y="622363"/>
                  </a:lnTo>
                  <a:lnTo>
                    <a:pt x="936244" y="624141"/>
                  </a:lnTo>
                  <a:lnTo>
                    <a:pt x="936205" y="624014"/>
                  </a:lnTo>
                  <a:lnTo>
                    <a:pt x="936117" y="623760"/>
                  </a:lnTo>
                  <a:lnTo>
                    <a:pt x="935939" y="623252"/>
                  </a:lnTo>
                  <a:lnTo>
                    <a:pt x="936244" y="622617"/>
                  </a:lnTo>
                  <a:lnTo>
                    <a:pt x="935469" y="623252"/>
                  </a:lnTo>
                  <a:lnTo>
                    <a:pt x="934999" y="622363"/>
                  </a:lnTo>
                  <a:lnTo>
                    <a:pt x="934224" y="622871"/>
                  </a:lnTo>
                  <a:lnTo>
                    <a:pt x="934339" y="622617"/>
                  </a:lnTo>
                  <a:lnTo>
                    <a:pt x="934389" y="621982"/>
                  </a:lnTo>
                  <a:lnTo>
                    <a:pt x="933919" y="622363"/>
                  </a:lnTo>
                  <a:lnTo>
                    <a:pt x="933843" y="622617"/>
                  </a:lnTo>
                  <a:lnTo>
                    <a:pt x="933831" y="622020"/>
                  </a:lnTo>
                  <a:lnTo>
                    <a:pt x="933767" y="621855"/>
                  </a:lnTo>
                  <a:lnTo>
                    <a:pt x="933450" y="622617"/>
                  </a:lnTo>
                  <a:lnTo>
                    <a:pt x="933450" y="622490"/>
                  </a:lnTo>
                  <a:lnTo>
                    <a:pt x="933373" y="622236"/>
                  </a:lnTo>
                  <a:lnTo>
                    <a:pt x="933145" y="621855"/>
                  </a:lnTo>
                  <a:lnTo>
                    <a:pt x="933145" y="622490"/>
                  </a:lnTo>
                  <a:lnTo>
                    <a:pt x="932992" y="622236"/>
                  </a:lnTo>
                  <a:lnTo>
                    <a:pt x="932675" y="622617"/>
                  </a:lnTo>
                  <a:lnTo>
                    <a:pt x="932522" y="622236"/>
                  </a:lnTo>
                  <a:lnTo>
                    <a:pt x="932218" y="622871"/>
                  </a:lnTo>
                  <a:lnTo>
                    <a:pt x="932218" y="622617"/>
                  </a:lnTo>
                  <a:lnTo>
                    <a:pt x="932218" y="621855"/>
                  </a:lnTo>
                  <a:lnTo>
                    <a:pt x="931748" y="621855"/>
                  </a:lnTo>
                  <a:lnTo>
                    <a:pt x="931430" y="622363"/>
                  </a:lnTo>
                  <a:lnTo>
                    <a:pt x="931494" y="622236"/>
                  </a:lnTo>
                  <a:lnTo>
                    <a:pt x="931595" y="621982"/>
                  </a:lnTo>
                  <a:lnTo>
                    <a:pt x="931430" y="621982"/>
                  </a:lnTo>
                  <a:lnTo>
                    <a:pt x="931595" y="621601"/>
                  </a:lnTo>
                  <a:lnTo>
                    <a:pt x="931227" y="621703"/>
                  </a:lnTo>
                  <a:lnTo>
                    <a:pt x="931125" y="622236"/>
                  </a:lnTo>
                  <a:lnTo>
                    <a:pt x="931125" y="621093"/>
                  </a:lnTo>
                  <a:lnTo>
                    <a:pt x="930198" y="622871"/>
                  </a:lnTo>
                  <a:lnTo>
                    <a:pt x="930262" y="622236"/>
                  </a:lnTo>
                  <a:lnTo>
                    <a:pt x="930351" y="621474"/>
                  </a:lnTo>
                  <a:lnTo>
                    <a:pt x="929881" y="621855"/>
                  </a:lnTo>
                  <a:lnTo>
                    <a:pt x="929347" y="621969"/>
                  </a:lnTo>
                  <a:lnTo>
                    <a:pt x="929576" y="621220"/>
                  </a:lnTo>
                  <a:lnTo>
                    <a:pt x="929157" y="621474"/>
                  </a:lnTo>
                  <a:lnTo>
                    <a:pt x="929195" y="622020"/>
                  </a:lnTo>
                  <a:lnTo>
                    <a:pt x="929259" y="622236"/>
                  </a:lnTo>
                  <a:lnTo>
                    <a:pt x="929195" y="622020"/>
                  </a:lnTo>
                  <a:lnTo>
                    <a:pt x="928801" y="622236"/>
                  </a:lnTo>
                  <a:lnTo>
                    <a:pt x="928878" y="621703"/>
                  </a:lnTo>
                  <a:lnTo>
                    <a:pt x="928484" y="622236"/>
                  </a:lnTo>
                  <a:lnTo>
                    <a:pt x="928306" y="622020"/>
                  </a:lnTo>
                  <a:lnTo>
                    <a:pt x="928281" y="621601"/>
                  </a:lnTo>
                  <a:lnTo>
                    <a:pt x="928331" y="621474"/>
                  </a:lnTo>
                  <a:lnTo>
                    <a:pt x="927862" y="621601"/>
                  </a:lnTo>
                  <a:lnTo>
                    <a:pt x="927557" y="621093"/>
                  </a:lnTo>
                  <a:lnTo>
                    <a:pt x="927125" y="621436"/>
                  </a:lnTo>
                  <a:lnTo>
                    <a:pt x="927049" y="622020"/>
                  </a:lnTo>
                  <a:lnTo>
                    <a:pt x="926465" y="622490"/>
                  </a:lnTo>
                  <a:lnTo>
                    <a:pt x="926782" y="621728"/>
                  </a:lnTo>
                  <a:lnTo>
                    <a:pt x="926007" y="622490"/>
                  </a:lnTo>
                  <a:lnTo>
                    <a:pt x="926058" y="622363"/>
                  </a:lnTo>
                  <a:lnTo>
                    <a:pt x="926122" y="622236"/>
                  </a:lnTo>
                  <a:lnTo>
                    <a:pt x="926350" y="621728"/>
                  </a:lnTo>
                  <a:lnTo>
                    <a:pt x="926401" y="621601"/>
                  </a:lnTo>
                  <a:lnTo>
                    <a:pt x="926465" y="621220"/>
                  </a:lnTo>
                  <a:lnTo>
                    <a:pt x="926465" y="621436"/>
                  </a:lnTo>
                  <a:lnTo>
                    <a:pt x="926630" y="621093"/>
                  </a:lnTo>
                  <a:lnTo>
                    <a:pt x="926312" y="621220"/>
                  </a:lnTo>
                  <a:lnTo>
                    <a:pt x="926160" y="621601"/>
                  </a:lnTo>
                  <a:lnTo>
                    <a:pt x="926007" y="621601"/>
                  </a:lnTo>
                  <a:lnTo>
                    <a:pt x="926160" y="621093"/>
                  </a:lnTo>
                  <a:lnTo>
                    <a:pt x="926007" y="621474"/>
                  </a:lnTo>
                  <a:lnTo>
                    <a:pt x="925690" y="621728"/>
                  </a:lnTo>
                  <a:lnTo>
                    <a:pt x="925588" y="621474"/>
                  </a:lnTo>
                  <a:lnTo>
                    <a:pt x="925690" y="621220"/>
                  </a:lnTo>
                  <a:lnTo>
                    <a:pt x="925385" y="621220"/>
                  </a:lnTo>
                  <a:lnTo>
                    <a:pt x="924763" y="622236"/>
                  </a:lnTo>
                  <a:lnTo>
                    <a:pt x="924636" y="622020"/>
                  </a:lnTo>
                  <a:lnTo>
                    <a:pt x="924534" y="621601"/>
                  </a:lnTo>
                  <a:lnTo>
                    <a:pt x="924610" y="621474"/>
                  </a:lnTo>
                  <a:lnTo>
                    <a:pt x="924915" y="620966"/>
                  </a:lnTo>
                  <a:lnTo>
                    <a:pt x="924458" y="621474"/>
                  </a:lnTo>
                  <a:lnTo>
                    <a:pt x="924610" y="620585"/>
                  </a:lnTo>
                  <a:lnTo>
                    <a:pt x="924458" y="620839"/>
                  </a:lnTo>
                  <a:lnTo>
                    <a:pt x="924293" y="621220"/>
                  </a:lnTo>
                  <a:lnTo>
                    <a:pt x="923836" y="621601"/>
                  </a:lnTo>
                  <a:lnTo>
                    <a:pt x="923886" y="621334"/>
                  </a:lnTo>
                  <a:lnTo>
                    <a:pt x="923988" y="621093"/>
                  </a:lnTo>
                  <a:lnTo>
                    <a:pt x="923683" y="621093"/>
                  </a:lnTo>
                  <a:lnTo>
                    <a:pt x="923569" y="621601"/>
                  </a:lnTo>
                  <a:lnTo>
                    <a:pt x="923467" y="621728"/>
                  </a:lnTo>
                  <a:lnTo>
                    <a:pt x="923518" y="622363"/>
                  </a:lnTo>
                  <a:lnTo>
                    <a:pt x="923213" y="622236"/>
                  </a:lnTo>
                  <a:lnTo>
                    <a:pt x="923061" y="621982"/>
                  </a:lnTo>
                  <a:lnTo>
                    <a:pt x="923213" y="621601"/>
                  </a:lnTo>
                  <a:lnTo>
                    <a:pt x="923061" y="621855"/>
                  </a:lnTo>
                  <a:lnTo>
                    <a:pt x="922743" y="621982"/>
                  </a:lnTo>
                  <a:lnTo>
                    <a:pt x="922743" y="621855"/>
                  </a:lnTo>
                  <a:lnTo>
                    <a:pt x="922743" y="621601"/>
                  </a:lnTo>
                  <a:lnTo>
                    <a:pt x="922807" y="621474"/>
                  </a:lnTo>
                  <a:lnTo>
                    <a:pt x="923061" y="620966"/>
                  </a:lnTo>
                  <a:lnTo>
                    <a:pt x="922769" y="621436"/>
                  </a:lnTo>
                  <a:lnTo>
                    <a:pt x="922591" y="620966"/>
                  </a:lnTo>
                  <a:lnTo>
                    <a:pt x="922286" y="621601"/>
                  </a:lnTo>
                  <a:lnTo>
                    <a:pt x="922312" y="621474"/>
                  </a:lnTo>
                  <a:lnTo>
                    <a:pt x="922439" y="620966"/>
                  </a:lnTo>
                  <a:lnTo>
                    <a:pt x="922299" y="621411"/>
                  </a:lnTo>
                  <a:lnTo>
                    <a:pt x="922286" y="620966"/>
                  </a:lnTo>
                  <a:lnTo>
                    <a:pt x="922121" y="620839"/>
                  </a:lnTo>
                  <a:lnTo>
                    <a:pt x="922121" y="621855"/>
                  </a:lnTo>
                  <a:lnTo>
                    <a:pt x="921969" y="621474"/>
                  </a:lnTo>
                  <a:lnTo>
                    <a:pt x="921969" y="621093"/>
                  </a:lnTo>
                  <a:lnTo>
                    <a:pt x="921816" y="620966"/>
                  </a:lnTo>
                  <a:lnTo>
                    <a:pt x="921346" y="621474"/>
                  </a:lnTo>
                  <a:lnTo>
                    <a:pt x="921219" y="620966"/>
                  </a:lnTo>
                  <a:lnTo>
                    <a:pt x="921346" y="620331"/>
                  </a:lnTo>
                  <a:lnTo>
                    <a:pt x="921194" y="620331"/>
                  </a:lnTo>
                  <a:lnTo>
                    <a:pt x="920419" y="620966"/>
                  </a:lnTo>
                  <a:lnTo>
                    <a:pt x="920115" y="620585"/>
                  </a:lnTo>
                  <a:lnTo>
                    <a:pt x="919988" y="621220"/>
                  </a:lnTo>
                  <a:lnTo>
                    <a:pt x="919797" y="621855"/>
                  </a:lnTo>
                  <a:lnTo>
                    <a:pt x="919848" y="621601"/>
                  </a:lnTo>
                  <a:lnTo>
                    <a:pt x="919873" y="621474"/>
                  </a:lnTo>
                  <a:lnTo>
                    <a:pt x="919924" y="621220"/>
                  </a:lnTo>
                  <a:lnTo>
                    <a:pt x="920038" y="620585"/>
                  </a:lnTo>
                  <a:lnTo>
                    <a:pt x="920115" y="620204"/>
                  </a:lnTo>
                  <a:lnTo>
                    <a:pt x="919645" y="620585"/>
                  </a:lnTo>
                  <a:lnTo>
                    <a:pt x="919949" y="620204"/>
                  </a:lnTo>
                  <a:lnTo>
                    <a:pt x="919645" y="620077"/>
                  </a:lnTo>
                  <a:lnTo>
                    <a:pt x="919327" y="620331"/>
                  </a:lnTo>
                  <a:lnTo>
                    <a:pt x="918718" y="620585"/>
                  </a:lnTo>
                  <a:lnTo>
                    <a:pt x="918794" y="620458"/>
                  </a:lnTo>
                  <a:lnTo>
                    <a:pt x="918870" y="620204"/>
                  </a:lnTo>
                  <a:lnTo>
                    <a:pt x="918870" y="620077"/>
                  </a:lnTo>
                  <a:lnTo>
                    <a:pt x="918552" y="620204"/>
                  </a:lnTo>
                  <a:lnTo>
                    <a:pt x="918400" y="620077"/>
                  </a:lnTo>
                  <a:lnTo>
                    <a:pt x="918248" y="620204"/>
                  </a:lnTo>
                  <a:lnTo>
                    <a:pt x="918095" y="620458"/>
                  </a:lnTo>
                  <a:lnTo>
                    <a:pt x="918095" y="618934"/>
                  </a:lnTo>
                  <a:lnTo>
                    <a:pt x="916851" y="621093"/>
                  </a:lnTo>
                  <a:lnTo>
                    <a:pt x="916851" y="620966"/>
                  </a:lnTo>
                  <a:lnTo>
                    <a:pt x="916851" y="620585"/>
                  </a:lnTo>
                  <a:lnTo>
                    <a:pt x="916851" y="619696"/>
                  </a:lnTo>
                  <a:lnTo>
                    <a:pt x="917003" y="619569"/>
                  </a:lnTo>
                  <a:lnTo>
                    <a:pt x="916546" y="619696"/>
                  </a:lnTo>
                  <a:lnTo>
                    <a:pt x="916546" y="620077"/>
                  </a:lnTo>
                  <a:lnTo>
                    <a:pt x="916381" y="620331"/>
                  </a:lnTo>
                  <a:lnTo>
                    <a:pt x="916152" y="620522"/>
                  </a:lnTo>
                  <a:lnTo>
                    <a:pt x="916228" y="620204"/>
                  </a:lnTo>
                  <a:lnTo>
                    <a:pt x="916228" y="619696"/>
                  </a:lnTo>
                  <a:lnTo>
                    <a:pt x="916076" y="620204"/>
                  </a:lnTo>
                  <a:lnTo>
                    <a:pt x="916228" y="619442"/>
                  </a:lnTo>
                  <a:lnTo>
                    <a:pt x="915758" y="620966"/>
                  </a:lnTo>
                  <a:lnTo>
                    <a:pt x="915720" y="620839"/>
                  </a:lnTo>
                  <a:lnTo>
                    <a:pt x="915606" y="620458"/>
                  </a:lnTo>
                  <a:lnTo>
                    <a:pt x="915758" y="620204"/>
                  </a:lnTo>
                  <a:lnTo>
                    <a:pt x="915301" y="620458"/>
                  </a:lnTo>
                  <a:lnTo>
                    <a:pt x="915454" y="620077"/>
                  </a:lnTo>
                  <a:lnTo>
                    <a:pt x="914984" y="620839"/>
                  </a:lnTo>
                  <a:lnTo>
                    <a:pt x="914984" y="620204"/>
                  </a:lnTo>
                  <a:lnTo>
                    <a:pt x="915454" y="620077"/>
                  </a:lnTo>
                  <a:lnTo>
                    <a:pt x="915454" y="619442"/>
                  </a:lnTo>
                  <a:lnTo>
                    <a:pt x="915301" y="619442"/>
                  </a:lnTo>
                  <a:lnTo>
                    <a:pt x="915149" y="619061"/>
                  </a:lnTo>
                  <a:lnTo>
                    <a:pt x="915022" y="619442"/>
                  </a:lnTo>
                  <a:lnTo>
                    <a:pt x="914527" y="620458"/>
                  </a:lnTo>
                  <a:lnTo>
                    <a:pt x="914679" y="619442"/>
                  </a:lnTo>
                  <a:lnTo>
                    <a:pt x="914209" y="619696"/>
                  </a:lnTo>
                  <a:lnTo>
                    <a:pt x="914273" y="619569"/>
                  </a:lnTo>
                  <a:lnTo>
                    <a:pt x="914336" y="619442"/>
                  </a:lnTo>
                  <a:lnTo>
                    <a:pt x="914527" y="619061"/>
                  </a:lnTo>
                  <a:lnTo>
                    <a:pt x="914527" y="618680"/>
                  </a:lnTo>
                  <a:lnTo>
                    <a:pt x="914209" y="619061"/>
                  </a:lnTo>
                  <a:lnTo>
                    <a:pt x="914374" y="618172"/>
                  </a:lnTo>
                  <a:lnTo>
                    <a:pt x="914057" y="618807"/>
                  </a:lnTo>
                  <a:lnTo>
                    <a:pt x="913904" y="618934"/>
                  </a:lnTo>
                  <a:lnTo>
                    <a:pt x="913434" y="619442"/>
                  </a:lnTo>
                  <a:lnTo>
                    <a:pt x="913587" y="618045"/>
                  </a:lnTo>
                  <a:lnTo>
                    <a:pt x="912977" y="618807"/>
                  </a:lnTo>
                  <a:lnTo>
                    <a:pt x="911733" y="619823"/>
                  </a:lnTo>
                  <a:lnTo>
                    <a:pt x="911809" y="619696"/>
                  </a:lnTo>
                  <a:lnTo>
                    <a:pt x="911885" y="619569"/>
                  </a:lnTo>
                  <a:lnTo>
                    <a:pt x="912190" y="619188"/>
                  </a:lnTo>
                  <a:lnTo>
                    <a:pt x="912114" y="619061"/>
                  </a:lnTo>
                  <a:lnTo>
                    <a:pt x="912037" y="618934"/>
                  </a:lnTo>
                  <a:lnTo>
                    <a:pt x="911885" y="618934"/>
                  </a:lnTo>
                  <a:lnTo>
                    <a:pt x="911733" y="619061"/>
                  </a:lnTo>
                  <a:lnTo>
                    <a:pt x="911733" y="618934"/>
                  </a:lnTo>
                  <a:lnTo>
                    <a:pt x="911606" y="619137"/>
                  </a:lnTo>
                  <a:lnTo>
                    <a:pt x="911733" y="619188"/>
                  </a:lnTo>
                  <a:lnTo>
                    <a:pt x="911606" y="619696"/>
                  </a:lnTo>
                  <a:lnTo>
                    <a:pt x="911542" y="619823"/>
                  </a:lnTo>
                  <a:lnTo>
                    <a:pt x="911415" y="620331"/>
                  </a:lnTo>
                  <a:lnTo>
                    <a:pt x="911733" y="619696"/>
                  </a:lnTo>
                  <a:lnTo>
                    <a:pt x="911618" y="620077"/>
                  </a:lnTo>
                  <a:lnTo>
                    <a:pt x="911580" y="620331"/>
                  </a:lnTo>
                  <a:lnTo>
                    <a:pt x="911885" y="620204"/>
                  </a:lnTo>
                  <a:lnTo>
                    <a:pt x="911606" y="620433"/>
                  </a:lnTo>
                  <a:lnTo>
                    <a:pt x="911733" y="621093"/>
                  </a:lnTo>
                  <a:lnTo>
                    <a:pt x="912190" y="620204"/>
                  </a:lnTo>
                  <a:lnTo>
                    <a:pt x="912037" y="620585"/>
                  </a:lnTo>
                  <a:lnTo>
                    <a:pt x="912431" y="620483"/>
                  </a:lnTo>
                  <a:lnTo>
                    <a:pt x="912431" y="620331"/>
                  </a:lnTo>
                  <a:lnTo>
                    <a:pt x="912355" y="620204"/>
                  </a:lnTo>
                  <a:lnTo>
                    <a:pt x="912634" y="619823"/>
                  </a:lnTo>
                  <a:lnTo>
                    <a:pt x="912812" y="619569"/>
                  </a:lnTo>
                  <a:lnTo>
                    <a:pt x="912507" y="620966"/>
                  </a:lnTo>
                  <a:lnTo>
                    <a:pt x="912977" y="620204"/>
                  </a:lnTo>
                  <a:lnTo>
                    <a:pt x="912977" y="620331"/>
                  </a:lnTo>
                  <a:lnTo>
                    <a:pt x="912977" y="620585"/>
                  </a:lnTo>
                  <a:lnTo>
                    <a:pt x="913434" y="620204"/>
                  </a:lnTo>
                  <a:lnTo>
                    <a:pt x="913587" y="620077"/>
                  </a:lnTo>
                  <a:lnTo>
                    <a:pt x="913587" y="620331"/>
                  </a:lnTo>
                  <a:lnTo>
                    <a:pt x="913587" y="620458"/>
                  </a:lnTo>
                  <a:lnTo>
                    <a:pt x="913485" y="620623"/>
                  </a:lnTo>
                  <a:lnTo>
                    <a:pt x="913282" y="621220"/>
                  </a:lnTo>
                  <a:lnTo>
                    <a:pt x="913904" y="620204"/>
                  </a:lnTo>
                  <a:lnTo>
                    <a:pt x="913777" y="620839"/>
                  </a:lnTo>
                  <a:lnTo>
                    <a:pt x="913650" y="621093"/>
                  </a:lnTo>
                  <a:lnTo>
                    <a:pt x="913587" y="621474"/>
                  </a:lnTo>
                  <a:lnTo>
                    <a:pt x="914057" y="620458"/>
                  </a:lnTo>
                  <a:lnTo>
                    <a:pt x="913904" y="621601"/>
                  </a:lnTo>
                  <a:lnTo>
                    <a:pt x="914057" y="621601"/>
                  </a:lnTo>
                  <a:lnTo>
                    <a:pt x="914171" y="621334"/>
                  </a:lnTo>
                  <a:lnTo>
                    <a:pt x="914374" y="621093"/>
                  </a:lnTo>
                  <a:lnTo>
                    <a:pt x="914527" y="621220"/>
                  </a:lnTo>
                  <a:lnTo>
                    <a:pt x="914831" y="621093"/>
                  </a:lnTo>
                  <a:lnTo>
                    <a:pt x="914679" y="621474"/>
                  </a:lnTo>
                  <a:lnTo>
                    <a:pt x="915149" y="621601"/>
                  </a:lnTo>
                  <a:lnTo>
                    <a:pt x="915149" y="621982"/>
                  </a:lnTo>
                  <a:lnTo>
                    <a:pt x="915454" y="621474"/>
                  </a:lnTo>
                  <a:lnTo>
                    <a:pt x="915606" y="621601"/>
                  </a:lnTo>
                  <a:lnTo>
                    <a:pt x="915924" y="621474"/>
                  </a:lnTo>
                  <a:lnTo>
                    <a:pt x="915758" y="621855"/>
                  </a:lnTo>
                  <a:lnTo>
                    <a:pt x="915454" y="622236"/>
                  </a:lnTo>
                  <a:lnTo>
                    <a:pt x="915606" y="622236"/>
                  </a:lnTo>
                  <a:lnTo>
                    <a:pt x="915924" y="621855"/>
                  </a:lnTo>
                  <a:lnTo>
                    <a:pt x="915758" y="622363"/>
                  </a:lnTo>
                  <a:lnTo>
                    <a:pt x="915924" y="622363"/>
                  </a:lnTo>
                  <a:lnTo>
                    <a:pt x="916381" y="621855"/>
                  </a:lnTo>
                  <a:lnTo>
                    <a:pt x="916546" y="622236"/>
                  </a:lnTo>
                  <a:lnTo>
                    <a:pt x="916673" y="622020"/>
                  </a:lnTo>
                  <a:lnTo>
                    <a:pt x="916698" y="621855"/>
                  </a:lnTo>
                  <a:lnTo>
                    <a:pt x="916774" y="621601"/>
                  </a:lnTo>
                  <a:lnTo>
                    <a:pt x="916851" y="621855"/>
                  </a:lnTo>
                  <a:lnTo>
                    <a:pt x="917003" y="621728"/>
                  </a:lnTo>
                  <a:lnTo>
                    <a:pt x="917003" y="621474"/>
                  </a:lnTo>
                  <a:lnTo>
                    <a:pt x="917003" y="621728"/>
                  </a:lnTo>
                  <a:lnTo>
                    <a:pt x="916851" y="621982"/>
                  </a:lnTo>
                  <a:lnTo>
                    <a:pt x="916698" y="621982"/>
                  </a:lnTo>
                  <a:lnTo>
                    <a:pt x="916851" y="622363"/>
                  </a:lnTo>
                  <a:lnTo>
                    <a:pt x="917155" y="621982"/>
                  </a:lnTo>
                  <a:lnTo>
                    <a:pt x="917321" y="621982"/>
                  </a:lnTo>
                  <a:lnTo>
                    <a:pt x="917079" y="622363"/>
                  </a:lnTo>
                  <a:lnTo>
                    <a:pt x="917155" y="622871"/>
                  </a:lnTo>
                  <a:lnTo>
                    <a:pt x="917321" y="622490"/>
                  </a:lnTo>
                  <a:lnTo>
                    <a:pt x="917321" y="622871"/>
                  </a:lnTo>
                  <a:lnTo>
                    <a:pt x="917409" y="622490"/>
                  </a:lnTo>
                  <a:lnTo>
                    <a:pt x="917473" y="622236"/>
                  </a:lnTo>
                  <a:lnTo>
                    <a:pt x="917473" y="622617"/>
                  </a:lnTo>
                  <a:lnTo>
                    <a:pt x="917625" y="622490"/>
                  </a:lnTo>
                  <a:lnTo>
                    <a:pt x="917943" y="622871"/>
                  </a:lnTo>
                  <a:lnTo>
                    <a:pt x="918032" y="622490"/>
                  </a:lnTo>
                  <a:lnTo>
                    <a:pt x="918095" y="622236"/>
                  </a:lnTo>
                  <a:lnTo>
                    <a:pt x="917943" y="621982"/>
                  </a:lnTo>
                  <a:lnTo>
                    <a:pt x="918095" y="621982"/>
                  </a:lnTo>
                  <a:lnTo>
                    <a:pt x="918552" y="621601"/>
                  </a:lnTo>
                  <a:lnTo>
                    <a:pt x="918718" y="622490"/>
                  </a:lnTo>
                  <a:lnTo>
                    <a:pt x="919022" y="622363"/>
                  </a:lnTo>
                  <a:lnTo>
                    <a:pt x="919022" y="622490"/>
                  </a:lnTo>
                  <a:lnTo>
                    <a:pt x="919327" y="622363"/>
                  </a:lnTo>
                  <a:lnTo>
                    <a:pt x="919492" y="622490"/>
                  </a:lnTo>
                  <a:lnTo>
                    <a:pt x="919645" y="622363"/>
                  </a:lnTo>
                  <a:lnTo>
                    <a:pt x="919797" y="622236"/>
                  </a:lnTo>
                  <a:lnTo>
                    <a:pt x="919797" y="622871"/>
                  </a:lnTo>
                  <a:lnTo>
                    <a:pt x="920115" y="622490"/>
                  </a:lnTo>
                  <a:lnTo>
                    <a:pt x="920115" y="623125"/>
                  </a:lnTo>
                  <a:lnTo>
                    <a:pt x="919988" y="623062"/>
                  </a:lnTo>
                  <a:lnTo>
                    <a:pt x="919949" y="623633"/>
                  </a:lnTo>
                  <a:lnTo>
                    <a:pt x="920419" y="623125"/>
                  </a:lnTo>
                  <a:lnTo>
                    <a:pt x="920343" y="623252"/>
                  </a:lnTo>
                  <a:lnTo>
                    <a:pt x="920115" y="623633"/>
                  </a:lnTo>
                  <a:lnTo>
                    <a:pt x="920572" y="623633"/>
                  </a:lnTo>
                  <a:lnTo>
                    <a:pt x="920419" y="623252"/>
                  </a:lnTo>
                  <a:lnTo>
                    <a:pt x="920724" y="623252"/>
                  </a:lnTo>
                  <a:lnTo>
                    <a:pt x="920610" y="623760"/>
                  </a:lnTo>
                  <a:lnTo>
                    <a:pt x="920724" y="624776"/>
                  </a:lnTo>
                  <a:lnTo>
                    <a:pt x="921664" y="622871"/>
                  </a:lnTo>
                  <a:lnTo>
                    <a:pt x="921664" y="623570"/>
                  </a:lnTo>
                  <a:lnTo>
                    <a:pt x="921816" y="623252"/>
                  </a:lnTo>
                  <a:lnTo>
                    <a:pt x="921969" y="623379"/>
                  </a:lnTo>
                  <a:lnTo>
                    <a:pt x="922045" y="624649"/>
                  </a:lnTo>
                  <a:lnTo>
                    <a:pt x="922121" y="624776"/>
                  </a:lnTo>
                  <a:lnTo>
                    <a:pt x="922439" y="623633"/>
                  </a:lnTo>
                  <a:lnTo>
                    <a:pt x="922591" y="623887"/>
                  </a:lnTo>
                  <a:lnTo>
                    <a:pt x="922743" y="623633"/>
                  </a:lnTo>
                  <a:lnTo>
                    <a:pt x="922845" y="623252"/>
                  </a:lnTo>
                  <a:lnTo>
                    <a:pt x="922896" y="622998"/>
                  </a:lnTo>
                  <a:lnTo>
                    <a:pt x="923061" y="622871"/>
                  </a:lnTo>
                  <a:lnTo>
                    <a:pt x="923213" y="622998"/>
                  </a:lnTo>
                  <a:lnTo>
                    <a:pt x="923061" y="623887"/>
                  </a:lnTo>
                  <a:lnTo>
                    <a:pt x="922896" y="624014"/>
                  </a:lnTo>
                  <a:lnTo>
                    <a:pt x="922896" y="623887"/>
                  </a:lnTo>
                  <a:lnTo>
                    <a:pt x="922743" y="624014"/>
                  </a:lnTo>
                  <a:lnTo>
                    <a:pt x="922693" y="624141"/>
                  </a:lnTo>
                  <a:lnTo>
                    <a:pt x="922743" y="624395"/>
                  </a:lnTo>
                  <a:lnTo>
                    <a:pt x="923061" y="624395"/>
                  </a:lnTo>
                  <a:lnTo>
                    <a:pt x="922896" y="624649"/>
                  </a:lnTo>
                  <a:lnTo>
                    <a:pt x="923061" y="624522"/>
                  </a:lnTo>
                  <a:lnTo>
                    <a:pt x="923061" y="624649"/>
                  </a:lnTo>
                  <a:lnTo>
                    <a:pt x="923366" y="624395"/>
                  </a:lnTo>
                  <a:lnTo>
                    <a:pt x="923518" y="624649"/>
                  </a:lnTo>
                  <a:lnTo>
                    <a:pt x="923594" y="624395"/>
                  </a:lnTo>
                  <a:lnTo>
                    <a:pt x="923683" y="624141"/>
                  </a:lnTo>
                  <a:lnTo>
                    <a:pt x="923988" y="624522"/>
                  </a:lnTo>
                  <a:lnTo>
                    <a:pt x="923988" y="624141"/>
                  </a:lnTo>
                  <a:lnTo>
                    <a:pt x="923988" y="624014"/>
                  </a:lnTo>
                  <a:lnTo>
                    <a:pt x="924090" y="623849"/>
                  </a:lnTo>
                  <a:lnTo>
                    <a:pt x="924293" y="623760"/>
                  </a:lnTo>
                  <a:lnTo>
                    <a:pt x="924293" y="624141"/>
                  </a:lnTo>
                  <a:lnTo>
                    <a:pt x="923988" y="624649"/>
                  </a:lnTo>
                  <a:lnTo>
                    <a:pt x="924293" y="624395"/>
                  </a:lnTo>
                  <a:lnTo>
                    <a:pt x="924382" y="624522"/>
                  </a:lnTo>
                  <a:lnTo>
                    <a:pt x="924458" y="624776"/>
                  </a:lnTo>
                  <a:lnTo>
                    <a:pt x="924458" y="625538"/>
                  </a:lnTo>
                  <a:lnTo>
                    <a:pt x="924293" y="625792"/>
                  </a:lnTo>
                  <a:lnTo>
                    <a:pt x="924610" y="625792"/>
                  </a:lnTo>
                  <a:lnTo>
                    <a:pt x="924610" y="625538"/>
                  </a:lnTo>
                  <a:lnTo>
                    <a:pt x="924763" y="625284"/>
                  </a:lnTo>
                  <a:lnTo>
                    <a:pt x="924763" y="624776"/>
                  </a:lnTo>
                  <a:lnTo>
                    <a:pt x="925080" y="624522"/>
                  </a:lnTo>
                  <a:lnTo>
                    <a:pt x="925080" y="624649"/>
                  </a:lnTo>
                  <a:lnTo>
                    <a:pt x="925156" y="624522"/>
                  </a:lnTo>
                  <a:lnTo>
                    <a:pt x="925233" y="624395"/>
                  </a:lnTo>
                  <a:lnTo>
                    <a:pt x="925385" y="624141"/>
                  </a:lnTo>
                  <a:lnTo>
                    <a:pt x="925233" y="624776"/>
                  </a:lnTo>
                  <a:lnTo>
                    <a:pt x="925080" y="624649"/>
                  </a:lnTo>
                  <a:lnTo>
                    <a:pt x="925233" y="625411"/>
                  </a:lnTo>
                  <a:lnTo>
                    <a:pt x="924915" y="625411"/>
                  </a:lnTo>
                  <a:lnTo>
                    <a:pt x="925080" y="625538"/>
                  </a:lnTo>
                  <a:lnTo>
                    <a:pt x="924915" y="625792"/>
                  </a:lnTo>
                  <a:lnTo>
                    <a:pt x="925080" y="626427"/>
                  </a:lnTo>
                  <a:lnTo>
                    <a:pt x="925385" y="625157"/>
                  </a:lnTo>
                  <a:lnTo>
                    <a:pt x="925537" y="625157"/>
                  </a:lnTo>
                  <a:lnTo>
                    <a:pt x="925537" y="625792"/>
                  </a:lnTo>
                  <a:lnTo>
                    <a:pt x="925690" y="625157"/>
                  </a:lnTo>
                  <a:lnTo>
                    <a:pt x="925855" y="625030"/>
                  </a:lnTo>
                  <a:lnTo>
                    <a:pt x="926007" y="625284"/>
                  </a:lnTo>
                  <a:lnTo>
                    <a:pt x="926084" y="625030"/>
                  </a:lnTo>
                  <a:lnTo>
                    <a:pt x="926160" y="624776"/>
                  </a:lnTo>
                  <a:lnTo>
                    <a:pt x="926236" y="624522"/>
                  </a:lnTo>
                  <a:lnTo>
                    <a:pt x="926312" y="624395"/>
                  </a:lnTo>
                  <a:lnTo>
                    <a:pt x="926465" y="624395"/>
                  </a:lnTo>
                  <a:lnTo>
                    <a:pt x="926693" y="624141"/>
                  </a:lnTo>
                  <a:lnTo>
                    <a:pt x="926782" y="624014"/>
                  </a:lnTo>
                  <a:lnTo>
                    <a:pt x="926465" y="625284"/>
                  </a:lnTo>
                  <a:lnTo>
                    <a:pt x="926934" y="625030"/>
                  </a:lnTo>
                  <a:lnTo>
                    <a:pt x="926858" y="625157"/>
                  </a:lnTo>
                  <a:lnTo>
                    <a:pt x="926782" y="625792"/>
                  </a:lnTo>
                  <a:lnTo>
                    <a:pt x="927087" y="625411"/>
                  </a:lnTo>
                  <a:lnTo>
                    <a:pt x="927214" y="625157"/>
                  </a:lnTo>
                  <a:lnTo>
                    <a:pt x="927303" y="624852"/>
                  </a:lnTo>
                  <a:lnTo>
                    <a:pt x="927087" y="625030"/>
                  </a:lnTo>
                  <a:lnTo>
                    <a:pt x="927252" y="624649"/>
                  </a:lnTo>
                  <a:lnTo>
                    <a:pt x="927252" y="624776"/>
                  </a:lnTo>
                  <a:lnTo>
                    <a:pt x="927303" y="624649"/>
                  </a:lnTo>
                  <a:lnTo>
                    <a:pt x="927404" y="624395"/>
                  </a:lnTo>
                  <a:lnTo>
                    <a:pt x="927328" y="624776"/>
                  </a:lnTo>
                  <a:lnTo>
                    <a:pt x="927265" y="625043"/>
                  </a:lnTo>
                  <a:lnTo>
                    <a:pt x="927404" y="624776"/>
                  </a:lnTo>
                  <a:lnTo>
                    <a:pt x="927557" y="624395"/>
                  </a:lnTo>
                  <a:lnTo>
                    <a:pt x="927709" y="624014"/>
                  </a:lnTo>
                  <a:lnTo>
                    <a:pt x="927823" y="624395"/>
                  </a:lnTo>
                  <a:lnTo>
                    <a:pt x="927709" y="625157"/>
                  </a:lnTo>
                  <a:lnTo>
                    <a:pt x="927620" y="625538"/>
                  </a:lnTo>
                  <a:lnTo>
                    <a:pt x="927557" y="626173"/>
                  </a:lnTo>
                  <a:lnTo>
                    <a:pt x="928179" y="625284"/>
                  </a:lnTo>
                  <a:lnTo>
                    <a:pt x="928331" y="625411"/>
                  </a:lnTo>
                  <a:lnTo>
                    <a:pt x="928433" y="625284"/>
                  </a:lnTo>
                  <a:lnTo>
                    <a:pt x="928649" y="625030"/>
                  </a:lnTo>
                  <a:lnTo>
                    <a:pt x="928649" y="625411"/>
                  </a:lnTo>
                  <a:lnTo>
                    <a:pt x="928801" y="625284"/>
                  </a:lnTo>
                  <a:lnTo>
                    <a:pt x="928916" y="625983"/>
                  </a:lnTo>
                  <a:lnTo>
                    <a:pt x="929259" y="625411"/>
                  </a:lnTo>
                  <a:lnTo>
                    <a:pt x="929347" y="625983"/>
                  </a:lnTo>
                  <a:lnTo>
                    <a:pt x="929576" y="626173"/>
                  </a:lnTo>
                  <a:lnTo>
                    <a:pt x="929779" y="625411"/>
                  </a:lnTo>
                  <a:lnTo>
                    <a:pt x="929817" y="625284"/>
                  </a:lnTo>
                  <a:lnTo>
                    <a:pt x="929881" y="625030"/>
                  </a:lnTo>
                  <a:lnTo>
                    <a:pt x="930198" y="625157"/>
                  </a:lnTo>
                  <a:lnTo>
                    <a:pt x="930122" y="625284"/>
                  </a:lnTo>
                  <a:lnTo>
                    <a:pt x="930033" y="625792"/>
                  </a:lnTo>
                  <a:lnTo>
                    <a:pt x="929805" y="625983"/>
                  </a:lnTo>
                  <a:lnTo>
                    <a:pt x="929881" y="626173"/>
                  </a:lnTo>
                  <a:lnTo>
                    <a:pt x="930033" y="625919"/>
                  </a:lnTo>
                  <a:lnTo>
                    <a:pt x="930033" y="626046"/>
                  </a:lnTo>
                  <a:lnTo>
                    <a:pt x="930122" y="625919"/>
                  </a:lnTo>
                  <a:lnTo>
                    <a:pt x="930198" y="625792"/>
                  </a:lnTo>
                  <a:lnTo>
                    <a:pt x="930351" y="625919"/>
                  </a:lnTo>
                  <a:lnTo>
                    <a:pt x="930414" y="625792"/>
                  </a:lnTo>
                  <a:lnTo>
                    <a:pt x="930656" y="625284"/>
                  </a:lnTo>
                  <a:lnTo>
                    <a:pt x="930656" y="625538"/>
                  </a:lnTo>
                  <a:lnTo>
                    <a:pt x="930973" y="625284"/>
                  </a:lnTo>
                  <a:lnTo>
                    <a:pt x="930973" y="626046"/>
                  </a:lnTo>
                  <a:lnTo>
                    <a:pt x="931748" y="625030"/>
                  </a:lnTo>
                  <a:lnTo>
                    <a:pt x="931748" y="626046"/>
                  </a:lnTo>
                  <a:lnTo>
                    <a:pt x="932522" y="625919"/>
                  </a:lnTo>
                  <a:lnTo>
                    <a:pt x="932522" y="626300"/>
                  </a:lnTo>
                  <a:lnTo>
                    <a:pt x="932675" y="626554"/>
                  </a:lnTo>
                  <a:lnTo>
                    <a:pt x="932738" y="625919"/>
                  </a:lnTo>
                  <a:lnTo>
                    <a:pt x="932827" y="625030"/>
                  </a:lnTo>
                  <a:lnTo>
                    <a:pt x="933043" y="625284"/>
                  </a:lnTo>
                  <a:lnTo>
                    <a:pt x="933132" y="626160"/>
                  </a:lnTo>
                  <a:lnTo>
                    <a:pt x="932827" y="625792"/>
                  </a:lnTo>
                  <a:lnTo>
                    <a:pt x="932713" y="626554"/>
                  </a:lnTo>
                  <a:lnTo>
                    <a:pt x="932522" y="627316"/>
                  </a:lnTo>
                  <a:lnTo>
                    <a:pt x="933157" y="626173"/>
                  </a:lnTo>
                  <a:lnTo>
                    <a:pt x="933297" y="625919"/>
                  </a:lnTo>
                  <a:lnTo>
                    <a:pt x="933297" y="627316"/>
                  </a:lnTo>
                  <a:lnTo>
                    <a:pt x="933767" y="626427"/>
                  </a:lnTo>
                  <a:lnTo>
                    <a:pt x="933919" y="626554"/>
                  </a:lnTo>
                  <a:lnTo>
                    <a:pt x="933919" y="626808"/>
                  </a:lnTo>
                  <a:lnTo>
                    <a:pt x="934110" y="626427"/>
                  </a:lnTo>
                  <a:lnTo>
                    <a:pt x="934224" y="626173"/>
                  </a:lnTo>
                  <a:lnTo>
                    <a:pt x="934694" y="626046"/>
                  </a:lnTo>
                  <a:lnTo>
                    <a:pt x="934834" y="625983"/>
                  </a:lnTo>
                  <a:lnTo>
                    <a:pt x="935164" y="625792"/>
                  </a:lnTo>
                  <a:lnTo>
                    <a:pt x="935164" y="626808"/>
                  </a:lnTo>
                  <a:lnTo>
                    <a:pt x="934847" y="626808"/>
                  </a:lnTo>
                  <a:lnTo>
                    <a:pt x="934847" y="627570"/>
                  </a:lnTo>
                  <a:lnTo>
                    <a:pt x="935164" y="626935"/>
                  </a:lnTo>
                  <a:lnTo>
                    <a:pt x="935164" y="627316"/>
                  </a:lnTo>
                  <a:lnTo>
                    <a:pt x="935469" y="627316"/>
                  </a:lnTo>
                  <a:lnTo>
                    <a:pt x="935545" y="626935"/>
                  </a:lnTo>
                  <a:lnTo>
                    <a:pt x="935621" y="626554"/>
                  </a:lnTo>
                  <a:lnTo>
                    <a:pt x="936091" y="626681"/>
                  </a:lnTo>
                  <a:lnTo>
                    <a:pt x="936091" y="626554"/>
                  </a:lnTo>
                  <a:lnTo>
                    <a:pt x="936396" y="625792"/>
                  </a:lnTo>
                  <a:lnTo>
                    <a:pt x="936091" y="626935"/>
                  </a:lnTo>
                  <a:lnTo>
                    <a:pt x="936396" y="626427"/>
                  </a:lnTo>
                  <a:lnTo>
                    <a:pt x="936244" y="627189"/>
                  </a:lnTo>
                  <a:lnTo>
                    <a:pt x="936866" y="626554"/>
                  </a:lnTo>
                  <a:lnTo>
                    <a:pt x="937171" y="626554"/>
                  </a:lnTo>
                  <a:lnTo>
                    <a:pt x="937336" y="626554"/>
                  </a:lnTo>
                  <a:lnTo>
                    <a:pt x="937488" y="626554"/>
                  </a:lnTo>
                  <a:lnTo>
                    <a:pt x="937171" y="628078"/>
                  </a:lnTo>
                  <a:lnTo>
                    <a:pt x="938110" y="627189"/>
                  </a:lnTo>
                  <a:lnTo>
                    <a:pt x="937958" y="628205"/>
                  </a:lnTo>
                  <a:lnTo>
                    <a:pt x="938568" y="627824"/>
                  </a:lnTo>
                  <a:lnTo>
                    <a:pt x="938733" y="628713"/>
                  </a:lnTo>
                  <a:lnTo>
                    <a:pt x="939355" y="628713"/>
                  </a:lnTo>
                  <a:lnTo>
                    <a:pt x="939355" y="627824"/>
                  </a:lnTo>
                  <a:lnTo>
                    <a:pt x="939355" y="627570"/>
                  </a:lnTo>
                  <a:lnTo>
                    <a:pt x="939507" y="628713"/>
                  </a:lnTo>
                  <a:lnTo>
                    <a:pt x="939660" y="627570"/>
                  </a:lnTo>
                  <a:lnTo>
                    <a:pt x="939812" y="627570"/>
                  </a:lnTo>
                  <a:lnTo>
                    <a:pt x="939914" y="628078"/>
                  </a:lnTo>
                  <a:lnTo>
                    <a:pt x="939965" y="628840"/>
                  </a:lnTo>
                  <a:lnTo>
                    <a:pt x="939812" y="628713"/>
                  </a:lnTo>
                  <a:lnTo>
                    <a:pt x="939812" y="628840"/>
                  </a:lnTo>
                  <a:lnTo>
                    <a:pt x="939965" y="628967"/>
                  </a:lnTo>
                  <a:lnTo>
                    <a:pt x="939850" y="629348"/>
                  </a:lnTo>
                  <a:lnTo>
                    <a:pt x="939812" y="629729"/>
                  </a:lnTo>
                  <a:lnTo>
                    <a:pt x="939965" y="629348"/>
                  </a:lnTo>
                  <a:lnTo>
                    <a:pt x="940130" y="629094"/>
                  </a:lnTo>
                  <a:lnTo>
                    <a:pt x="940130" y="628840"/>
                  </a:lnTo>
                  <a:lnTo>
                    <a:pt x="940587" y="628205"/>
                  </a:lnTo>
                  <a:lnTo>
                    <a:pt x="940282" y="629983"/>
                  </a:lnTo>
                  <a:lnTo>
                    <a:pt x="940663" y="629475"/>
                  </a:lnTo>
                  <a:lnTo>
                    <a:pt x="940752" y="629348"/>
                  </a:lnTo>
                  <a:lnTo>
                    <a:pt x="940752" y="629475"/>
                  </a:lnTo>
                  <a:lnTo>
                    <a:pt x="941209" y="629729"/>
                  </a:lnTo>
                  <a:lnTo>
                    <a:pt x="941438" y="629348"/>
                  </a:lnTo>
                  <a:lnTo>
                    <a:pt x="941679" y="628967"/>
                  </a:lnTo>
                  <a:lnTo>
                    <a:pt x="941527" y="629475"/>
                  </a:lnTo>
                  <a:lnTo>
                    <a:pt x="941984" y="629729"/>
                  </a:lnTo>
                  <a:lnTo>
                    <a:pt x="942568" y="628967"/>
                  </a:lnTo>
                  <a:lnTo>
                    <a:pt x="942759" y="628713"/>
                  </a:lnTo>
                  <a:lnTo>
                    <a:pt x="942924" y="629348"/>
                  </a:lnTo>
                  <a:lnTo>
                    <a:pt x="943076" y="629094"/>
                  </a:lnTo>
                  <a:lnTo>
                    <a:pt x="943076" y="629729"/>
                  </a:lnTo>
                  <a:lnTo>
                    <a:pt x="943381" y="629348"/>
                  </a:lnTo>
                  <a:lnTo>
                    <a:pt x="943533" y="629475"/>
                  </a:lnTo>
                  <a:lnTo>
                    <a:pt x="943229" y="629729"/>
                  </a:lnTo>
                  <a:lnTo>
                    <a:pt x="943698" y="630237"/>
                  </a:lnTo>
                  <a:lnTo>
                    <a:pt x="944054" y="629348"/>
                  </a:lnTo>
                  <a:lnTo>
                    <a:pt x="944156" y="629094"/>
                  </a:lnTo>
                  <a:lnTo>
                    <a:pt x="944600" y="628967"/>
                  </a:lnTo>
                  <a:lnTo>
                    <a:pt x="944397" y="629729"/>
                  </a:lnTo>
                  <a:lnTo>
                    <a:pt x="944473" y="630110"/>
                  </a:lnTo>
                  <a:lnTo>
                    <a:pt x="944778" y="630364"/>
                  </a:lnTo>
                  <a:lnTo>
                    <a:pt x="944778" y="630491"/>
                  </a:lnTo>
                  <a:lnTo>
                    <a:pt x="945248" y="630872"/>
                  </a:lnTo>
                  <a:lnTo>
                    <a:pt x="945705" y="630110"/>
                  </a:lnTo>
                  <a:lnTo>
                    <a:pt x="946327" y="629983"/>
                  </a:lnTo>
                  <a:lnTo>
                    <a:pt x="946327" y="630872"/>
                  </a:lnTo>
                  <a:lnTo>
                    <a:pt x="947267" y="630491"/>
                  </a:lnTo>
                  <a:lnTo>
                    <a:pt x="947572" y="631126"/>
                  </a:lnTo>
                  <a:lnTo>
                    <a:pt x="947826" y="630491"/>
                  </a:lnTo>
                  <a:lnTo>
                    <a:pt x="947889" y="630364"/>
                  </a:lnTo>
                  <a:lnTo>
                    <a:pt x="947889" y="630491"/>
                  </a:lnTo>
                  <a:lnTo>
                    <a:pt x="947966" y="630364"/>
                  </a:lnTo>
                  <a:lnTo>
                    <a:pt x="948194" y="629983"/>
                  </a:lnTo>
                  <a:lnTo>
                    <a:pt x="948042" y="630745"/>
                  </a:lnTo>
                  <a:lnTo>
                    <a:pt x="948042" y="630491"/>
                  </a:lnTo>
                  <a:lnTo>
                    <a:pt x="947889" y="631507"/>
                  </a:lnTo>
                  <a:lnTo>
                    <a:pt x="948347" y="631380"/>
                  </a:lnTo>
                  <a:lnTo>
                    <a:pt x="948524" y="630745"/>
                  </a:lnTo>
                  <a:lnTo>
                    <a:pt x="948664" y="630237"/>
                  </a:lnTo>
                  <a:lnTo>
                    <a:pt x="948740" y="631126"/>
                  </a:lnTo>
                  <a:lnTo>
                    <a:pt x="948817" y="631888"/>
                  </a:lnTo>
                  <a:lnTo>
                    <a:pt x="949820" y="630237"/>
                  </a:lnTo>
                  <a:lnTo>
                    <a:pt x="949896" y="630110"/>
                  </a:lnTo>
                  <a:lnTo>
                    <a:pt x="949896" y="631507"/>
                  </a:lnTo>
                  <a:lnTo>
                    <a:pt x="950366" y="630999"/>
                  </a:lnTo>
                  <a:lnTo>
                    <a:pt x="950214" y="631634"/>
                  </a:lnTo>
                  <a:lnTo>
                    <a:pt x="950518" y="631761"/>
                  </a:lnTo>
                  <a:lnTo>
                    <a:pt x="951141" y="631761"/>
                  </a:lnTo>
                  <a:lnTo>
                    <a:pt x="951090" y="631888"/>
                  </a:lnTo>
                  <a:lnTo>
                    <a:pt x="951141" y="632269"/>
                  </a:lnTo>
                  <a:lnTo>
                    <a:pt x="951471" y="630999"/>
                  </a:lnTo>
                  <a:lnTo>
                    <a:pt x="951611" y="630491"/>
                  </a:lnTo>
                  <a:lnTo>
                    <a:pt x="951763" y="630491"/>
                  </a:lnTo>
                  <a:lnTo>
                    <a:pt x="951611" y="631507"/>
                  </a:lnTo>
                  <a:lnTo>
                    <a:pt x="952068" y="631507"/>
                  </a:lnTo>
                  <a:lnTo>
                    <a:pt x="952233" y="632269"/>
                  </a:lnTo>
                  <a:lnTo>
                    <a:pt x="952842" y="631634"/>
                  </a:lnTo>
                  <a:lnTo>
                    <a:pt x="952690" y="631888"/>
                  </a:lnTo>
                  <a:lnTo>
                    <a:pt x="953312" y="632523"/>
                  </a:lnTo>
                  <a:lnTo>
                    <a:pt x="953312" y="632269"/>
                  </a:lnTo>
                  <a:lnTo>
                    <a:pt x="953782" y="631634"/>
                  </a:lnTo>
                  <a:lnTo>
                    <a:pt x="954087" y="631380"/>
                  </a:lnTo>
                  <a:lnTo>
                    <a:pt x="953935" y="631761"/>
                  </a:lnTo>
                  <a:lnTo>
                    <a:pt x="954125" y="631380"/>
                  </a:lnTo>
                  <a:lnTo>
                    <a:pt x="954239" y="630999"/>
                  </a:lnTo>
                  <a:lnTo>
                    <a:pt x="954557" y="630872"/>
                  </a:lnTo>
                  <a:lnTo>
                    <a:pt x="954481" y="630999"/>
                  </a:lnTo>
                  <a:lnTo>
                    <a:pt x="954557" y="631507"/>
                  </a:lnTo>
                  <a:lnTo>
                    <a:pt x="954646" y="630872"/>
                  </a:lnTo>
                  <a:lnTo>
                    <a:pt x="954709" y="630491"/>
                  </a:lnTo>
                  <a:lnTo>
                    <a:pt x="954836" y="630796"/>
                  </a:lnTo>
                  <a:lnTo>
                    <a:pt x="954709" y="631380"/>
                  </a:lnTo>
                  <a:lnTo>
                    <a:pt x="954862" y="631380"/>
                  </a:lnTo>
                  <a:lnTo>
                    <a:pt x="954963" y="630999"/>
                  </a:lnTo>
                  <a:lnTo>
                    <a:pt x="955192" y="630720"/>
                  </a:lnTo>
                  <a:lnTo>
                    <a:pt x="955332" y="630491"/>
                  </a:lnTo>
                  <a:lnTo>
                    <a:pt x="955446" y="630872"/>
                  </a:lnTo>
                  <a:lnTo>
                    <a:pt x="955332" y="631507"/>
                  </a:lnTo>
                  <a:lnTo>
                    <a:pt x="955484" y="631126"/>
                  </a:lnTo>
                  <a:lnTo>
                    <a:pt x="955802" y="630872"/>
                  </a:lnTo>
                  <a:lnTo>
                    <a:pt x="955700" y="631177"/>
                  </a:lnTo>
                  <a:lnTo>
                    <a:pt x="955802" y="631507"/>
                  </a:lnTo>
                  <a:lnTo>
                    <a:pt x="955954" y="631507"/>
                  </a:lnTo>
                  <a:lnTo>
                    <a:pt x="956221" y="630872"/>
                  </a:lnTo>
                  <a:lnTo>
                    <a:pt x="956259" y="630745"/>
                  </a:lnTo>
                  <a:lnTo>
                    <a:pt x="956576" y="632142"/>
                  </a:lnTo>
                  <a:lnTo>
                    <a:pt x="956729" y="632142"/>
                  </a:lnTo>
                  <a:lnTo>
                    <a:pt x="956881" y="632269"/>
                  </a:lnTo>
                  <a:lnTo>
                    <a:pt x="957033" y="632142"/>
                  </a:lnTo>
                  <a:lnTo>
                    <a:pt x="957033" y="632396"/>
                  </a:lnTo>
                  <a:lnTo>
                    <a:pt x="957199" y="632523"/>
                  </a:lnTo>
                  <a:lnTo>
                    <a:pt x="957199" y="631888"/>
                  </a:lnTo>
                  <a:lnTo>
                    <a:pt x="957351" y="632142"/>
                  </a:lnTo>
                  <a:lnTo>
                    <a:pt x="957351" y="631888"/>
                  </a:lnTo>
                  <a:lnTo>
                    <a:pt x="957351" y="631761"/>
                  </a:lnTo>
                  <a:lnTo>
                    <a:pt x="957351" y="631634"/>
                  </a:lnTo>
                  <a:lnTo>
                    <a:pt x="957199" y="631634"/>
                  </a:lnTo>
                  <a:lnTo>
                    <a:pt x="956881" y="631634"/>
                  </a:lnTo>
                  <a:lnTo>
                    <a:pt x="957008" y="631532"/>
                  </a:lnTo>
                  <a:lnTo>
                    <a:pt x="957084" y="631380"/>
                  </a:lnTo>
                  <a:lnTo>
                    <a:pt x="957199" y="631126"/>
                  </a:lnTo>
                  <a:lnTo>
                    <a:pt x="957199" y="631507"/>
                  </a:lnTo>
                  <a:lnTo>
                    <a:pt x="957351" y="631126"/>
                  </a:lnTo>
                  <a:lnTo>
                    <a:pt x="957503" y="630745"/>
                  </a:lnTo>
                  <a:lnTo>
                    <a:pt x="957656" y="632396"/>
                  </a:lnTo>
                  <a:lnTo>
                    <a:pt x="958126" y="632142"/>
                  </a:lnTo>
                  <a:lnTo>
                    <a:pt x="958430" y="632269"/>
                  </a:lnTo>
                  <a:lnTo>
                    <a:pt x="958507" y="632142"/>
                  </a:lnTo>
                  <a:lnTo>
                    <a:pt x="958900" y="631380"/>
                  </a:lnTo>
                  <a:lnTo>
                    <a:pt x="958900" y="631761"/>
                  </a:lnTo>
                  <a:lnTo>
                    <a:pt x="959205" y="631888"/>
                  </a:lnTo>
                  <a:lnTo>
                    <a:pt x="959370" y="631380"/>
                  </a:lnTo>
                  <a:lnTo>
                    <a:pt x="959459" y="631532"/>
                  </a:lnTo>
                  <a:lnTo>
                    <a:pt x="959370" y="631761"/>
                  </a:lnTo>
                  <a:lnTo>
                    <a:pt x="959205" y="631888"/>
                  </a:lnTo>
                  <a:lnTo>
                    <a:pt x="959523" y="631888"/>
                  </a:lnTo>
                  <a:lnTo>
                    <a:pt x="959370" y="632142"/>
                  </a:lnTo>
                  <a:lnTo>
                    <a:pt x="959675" y="633285"/>
                  </a:lnTo>
                  <a:lnTo>
                    <a:pt x="960412" y="631380"/>
                  </a:lnTo>
                  <a:lnTo>
                    <a:pt x="960666" y="630745"/>
                  </a:lnTo>
                  <a:lnTo>
                    <a:pt x="960767" y="630491"/>
                  </a:lnTo>
                  <a:lnTo>
                    <a:pt x="960882" y="631888"/>
                  </a:lnTo>
                  <a:lnTo>
                    <a:pt x="960920" y="632269"/>
                  </a:lnTo>
                  <a:lnTo>
                    <a:pt x="960920" y="631888"/>
                  </a:lnTo>
                  <a:lnTo>
                    <a:pt x="961542" y="632777"/>
                  </a:lnTo>
                  <a:lnTo>
                    <a:pt x="962621" y="631761"/>
                  </a:lnTo>
                  <a:lnTo>
                    <a:pt x="962939" y="633031"/>
                  </a:lnTo>
                  <a:lnTo>
                    <a:pt x="963091" y="633158"/>
                  </a:lnTo>
                  <a:lnTo>
                    <a:pt x="963244" y="632777"/>
                  </a:lnTo>
                  <a:lnTo>
                    <a:pt x="963549" y="632523"/>
                  </a:lnTo>
                  <a:lnTo>
                    <a:pt x="963396" y="633031"/>
                  </a:lnTo>
                  <a:lnTo>
                    <a:pt x="963777" y="632523"/>
                  </a:lnTo>
                  <a:lnTo>
                    <a:pt x="963866" y="632396"/>
                  </a:lnTo>
                  <a:lnTo>
                    <a:pt x="964336" y="632142"/>
                  </a:lnTo>
                  <a:lnTo>
                    <a:pt x="963714" y="633920"/>
                  </a:lnTo>
                  <a:lnTo>
                    <a:pt x="964488" y="633158"/>
                  </a:lnTo>
                  <a:lnTo>
                    <a:pt x="964641" y="632904"/>
                  </a:lnTo>
                  <a:lnTo>
                    <a:pt x="965263" y="632777"/>
                  </a:lnTo>
                  <a:lnTo>
                    <a:pt x="964946" y="633285"/>
                  </a:lnTo>
                  <a:lnTo>
                    <a:pt x="965568" y="632904"/>
                  </a:lnTo>
                  <a:lnTo>
                    <a:pt x="965644" y="633031"/>
                  </a:lnTo>
                  <a:lnTo>
                    <a:pt x="965593" y="633285"/>
                  </a:lnTo>
                  <a:lnTo>
                    <a:pt x="964946" y="633920"/>
                  </a:lnTo>
                  <a:lnTo>
                    <a:pt x="965263" y="634174"/>
                  </a:lnTo>
                  <a:lnTo>
                    <a:pt x="965415" y="634174"/>
                  </a:lnTo>
                  <a:lnTo>
                    <a:pt x="966190" y="633539"/>
                  </a:lnTo>
                  <a:lnTo>
                    <a:pt x="966266" y="632904"/>
                  </a:lnTo>
                  <a:lnTo>
                    <a:pt x="966343" y="632777"/>
                  </a:lnTo>
                  <a:lnTo>
                    <a:pt x="966508" y="632777"/>
                  </a:lnTo>
                  <a:lnTo>
                    <a:pt x="966978" y="632142"/>
                  </a:lnTo>
                  <a:lnTo>
                    <a:pt x="967270" y="631761"/>
                  </a:lnTo>
                  <a:lnTo>
                    <a:pt x="967701" y="631177"/>
                  </a:lnTo>
                  <a:close/>
                </a:path>
                <a:path w="1529080" h="2522854">
                  <a:moveTo>
                    <a:pt x="968057" y="1328127"/>
                  </a:moveTo>
                  <a:lnTo>
                    <a:pt x="967587" y="1326857"/>
                  </a:lnTo>
                  <a:lnTo>
                    <a:pt x="967905" y="1328127"/>
                  </a:lnTo>
                  <a:lnTo>
                    <a:pt x="968057" y="1328127"/>
                  </a:lnTo>
                  <a:close/>
                </a:path>
                <a:path w="1529080" h="2522854">
                  <a:moveTo>
                    <a:pt x="969911" y="652970"/>
                  </a:moveTo>
                  <a:lnTo>
                    <a:pt x="969797" y="652399"/>
                  </a:lnTo>
                  <a:lnTo>
                    <a:pt x="969683" y="652589"/>
                  </a:lnTo>
                  <a:lnTo>
                    <a:pt x="969606" y="652970"/>
                  </a:lnTo>
                  <a:lnTo>
                    <a:pt x="969911" y="652970"/>
                  </a:lnTo>
                  <a:close/>
                </a:path>
                <a:path w="1529080" h="2522854">
                  <a:moveTo>
                    <a:pt x="969911" y="652208"/>
                  </a:moveTo>
                  <a:lnTo>
                    <a:pt x="969772" y="652259"/>
                  </a:lnTo>
                  <a:lnTo>
                    <a:pt x="969797" y="652399"/>
                  </a:lnTo>
                  <a:lnTo>
                    <a:pt x="969911" y="652208"/>
                  </a:lnTo>
                  <a:close/>
                </a:path>
                <a:path w="1529080" h="2522854">
                  <a:moveTo>
                    <a:pt x="972083" y="1348879"/>
                  </a:moveTo>
                  <a:lnTo>
                    <a:pt x="971931" y="1348447"/>
                  </a:lnTo>
                  <a:lnTo>
                    <a:pt x="971626" y="1347177"/>
                  </a:lnTo>
                  <a:lnTo>
                    <a:pt x="971473" y="1349717"/>
                  </a:lnTo>
                  <a:lnTo>
                    <a:pt x="972083" y="1348879"/>
                  </a:lnTo>
                  <a:close/>
                </a:path>
                <a:path w="1529080" h="2522854">
                  <a:moveTo>
                    <a:pt x="972083" y="682307"/>
                  </a:moveTo>
                  <a:lnTo>
                    <a:pt x="971473" y="682434"/>
                  </a:lnTo>
                  <a:lnTo>
                    <a:pt x="971778" y="682434"/>
                  </a:lnTo>
                  <a:lnTo>
                    <a:pt x="972083" y="682561"/>
                  </a:lnTo>
                  <a:lnTo>
                    <a:pt x="972083" y="682307"/>
                  </a:lnTo>
                  <a:close/>
                </a:path>
                <a:path w="1529080" h="2522854">
                  <a:moveTo>
                    <a:pt x="972134" y="1334477"/>
                  </a:moveTo>
                  <a:lnTo>
                    <a:pt x="971727" y="1333207"/>
                  </a:lnTo>
                  <a:lnTo>
                    <a:pt x="972083" y="1334477"/>
                  </a:lnTo>
                  <a:close/>
                </a:path>
                <a:path w="1529080" h="2522854">
                  <a:moveTo>
                    <a:pt x="972400" y="1349717"/>
                  </a:moveTo>
                  <a:lnTo>
                    <a:pt x="972312" y="1348574"/>
                  </a:lnTo>
                  <a:lnTo>
                    <a:pt x="972083" y="1348879"/>
                  </a:lnTo>
                  <a:lnTo>
                    <a:pt x="972400" y="1349717"/>
                  </a:lnTo>
                  <a:close/>
                </a:path>
                <a:path w="1529080" h="2522854">
                  <a:moveTo>
                    <a:pt x="973226" y="1338719"/>
                  </a:moveTo>
                  <a:lnTo>
                    <a:pt x="973175" y="1338287"/>
                  </a:lnTo>
                  <a:lnTo>
                    <a:pt x="973023" y="1338287"/>
                  </a:lnTo>
                  <a:lnTo>
                    <a:pt x="973226" y="1338719"/>
                  </a:lnTo>
                  <a:close/>
                </a:path>
                <a:path w="1529080" h="2522854">
                  <a:moveTo>
                    <a:pt x="973645" y="1339557"/>
                  </a:moveTo>
                  <a:lnTo>
                    <a:pt x="973226" y="1338719"/>
                  </a:lnTo>
                  <a:lnTo>
                    <a:pt x="973328" y="1339557"/>
                  </a:lnTo>
                  <a:lnTo>
                    <a:pt x="973645" y="1339557"/>
                  </a:lnTo>
                  <a:close/>
                </a:path>
                <a:path w="1529080" h="2522854">
                  <a:moveTo>
                    <a:pt x="974102" y="653605"/>
                  </a:moveTo>
                  <a:lnTo>
                    <a:pt x="973645" y="653605"/>
                  </a:lnTo>
                  <a:lnTo>
                    <a:pt x="973823" y="653402"/>
                  </a:lnTo>
                  <a:lnTo>
                    <a:pt x="973328" y="653605"/>
                  </a:lnTo>
                  <a:lnTo>
                    <a:pt x="973023" y="653859"/>
                  </a:lnTo>
                  <a:lnTo>
                    <a:pt x="973797" y="653859"/>
                  </a:lnTo>
                  <a:lnTo>
                    <a:pt x="974102" y="653605"/>
                  </a:lnTo>
                  <a:close/>
                </a:path>
                <a:path w="1529080" h="2522854">
                  <a:moveTo>
                    <a:pt x="974102" y="653097"/>
                  </a:moveTo>
                  <a:lnTo>
                    <a:pt x="973823" y="653402"/>
                  </a:lnTo>
                  <a:lnTo>
                    <a:pt x="973950" y="653351"/>
                  </a:lnTo>
                  <a:lnTo>
                    <a:pt x="974102" y="653097"/>
                  </a:lnTo>
                  <a:close/>
                </a:path>
                <a:path w="1529080" h="2522854">
                  <a:moveTo>
                    <a:pt x="976896" y="678497"/>
                  </a:moveTo>
                  <a:lnTo>
                    <a:pt x="976439" y="678243"/>
                  </a:lnTo>
                  <a:lnTo>
                    <a:pt x="976744" y="678751"/>
                  </a:lnTo>
                  <a:lnTo>
                    <a:pt x="976896" y="678497"/>
                  </a:lnTo>
                  <a:close/>
                </a:path>
                <a:path w="1529080" h="2522854">
                  <a:moveTo>
                    <a:pt x="977519" y="650049"/>
                  </a:moveTo>
                  <a:lnTo>
                    <a:pt x="977366" y="649922"/>
                  </a:lnTo>
                  <a:lnTo>
                    <a:pt x="977366" y="650176"/>
                  </a:lnTo>
                  <a:lnTo>
                    <a:pt x="977519" y="650049"/>
                  </a:lnTo>
                  <a:close/>
                </a:path>
                <a:path w="1529080" h="2522854">
                  <a:moveTo>
                    <a:pt x="979004" y="1377315"/>
                  </a:moveTo>
                  <a:lnTo>
                    <a:pt x="978611" y="1376387"/>
                  </a:lnTo>
                  <a:lnTo>
                    <a:pt x="978916" y="1377657"/>
                  </a:lnTo>
                  <a:lnTo>
                    <a:pt x="979004" y="1377315"/>
                  </a:lnTo>
                  <a:close/>
                </a:path>
                <a:path w="1529080" h="2522854">
                  <a:moveTo>
                    <a:pt x="979144" y="1361579"/>
                  </a:moveTo>
                  <a:lnTo>
                    <a:pt x="979068" y="1361147"/>
                  </a:lnTo>
                  <a:lnTo>
                    <a:pt x="978916" y="1361147"/>
                  </a:lnTo>
                  <a:lnTo>
                    <a:pt x="979144" y="1361579"/>
                  </a:lnTo>
                  <a:close/>
                </a:path>
                <a:path w="1529080" h="2522854">
                  <a:moveTo>
                    <a:pt x="982637" y="1376387"/>
                  </a:moveTo>
                  <a:lnTo>
                    <a:pt x="982179" y="1375117"/>
                  </a:lnTo>
                  <a:lnTo>
                    <a:pt x="982014" y="1375117"/>
                  </a:lnTo>
                  <a:lnTo>
                    <a:pt x="982637" y="1376387"/>
                  </a:lnTo>
                  <a:close/>
                </a:path>
                <a:path w="1529080" h="2522854">
                  <a:moveTo>
                    <a:pt x="983107" y="1377657"/>
                  </a:moveTo>
                  <a:lnTo>
                    <a:pt x="982954" y="1377657"/>
                  </a:lnTo>
                  <a:lnTo>
                    <a:pt x="983107" y="1378927"/>
                  </a:lnTo>
                  <a:lnTo>
                    <a:pt x="983107" y="1377657"/>
                  </a:lnTo>
                  <a:close/>
                </a:path>
                <a:path w="1529080" h="2522854">
                  <a:moveTo>
                    <a:pt x="983157" y="656145"/>
                  </a:moveTo>
                  <a:lnTo>
                    <a:pt x="982560" y="656145"/>
                  </a:lnTo>
                  <a:lnTo>
                    <a:pt x="982954" y="656399"/>
                  </a:lnTo>
                  <a:lnTo>
                    <a:pt x="983157" y="656145"/>
                  </a:lnTo>
                  <a:close/>
                </a:path>
                <a:path w="1529080" h="2522854">
                  <a:moveTo>
                    <a:pt x="986053" y="683704"/>
                  </a:moveTo>
                  <a:lnTo>
                    <a:pt x="985926" y="683323"/>
                  </a:lnTo>
                  <a:lnTo>
                    <a:pt x="985850" y="683145"/>
                  </a:lnTo>
                  <a:lnTo>
                    <a:pt x="985748" y="683323"/>
                  </a:lnTo>
                  <a:lnTo>
                    <a:pt x="985583" y="683196"/>
                  </a:lnTo>
                  <a:lnTo>
                    <a:pt x="985748" y="683704"/>
                  </a:lnTo>
                  <a:lnTo>
                    <a:pt x="986053" y="683704"/>
                  </a:lnTo>
                  <a:close/>
                </a:path>
                <a:path w="1529080" h="2522854">
                  <a:moveTo>
                    <a:pt x="986053" y="682815"/>
                  </a:moveTo>
                  <a:lnTo>
                    <a:pt x="985774" y="682917"/>
                  </a:lnTo>
                  <a:lnTo>
                    <a:pt x="985850" y="683145"/>
                  </a:lnTo>
                  <a:lnTo>
                    <a:pt x="986053" y="682815"/>
                  </a:lnTo>
                  <a:close/>
                </a:path>
                <a:path w="1529080" h="2522854">
                  <a:moveTo>
                    <a:pt x="989622" y="652716"/>
                  </a:moveTo>
                  <a:lnTo>
                    <a:pt x="988999" y="652589"/>
                  </a:lnTo>
                  <a:lnTo>
                    <a:pt x="988529" y="652716"/>
                  </a:lnTo>
                  <a:lnTo>
                    <a:pt x="988695" y="652716"/>
                  </a:lnTo>
                  <a:lnTo>
                    <a:pt x="989622" y="652716"/>
                  </a:lnTo>
                  <a:close/>
                </a:path>
                <a:path w="1529080" h="2522854">
                  <a:moveTo>
                    <a:pt x="992263" y="684085"/>
                  </a:moveTo>
                  <a:lnTo>
                    <a:pt x="992098" y="684212"/>
                  </a:lnTo>
                  <a:lnTo>
                    <a:pt x="991323" y="684466"/>
                  </a:lnTo>
                  <a:lnTo>
                    <a:pt x="990866" y="684720"/>
                  </a:lnTo>
                  <a:lnTo>
                    <a:pt x="991171" y="684720"/>
                  </a:lnTo>
                  <a:lnTo>
                    <a:pt x="991946" y="684847"/>
                  </a:lnTo>
                  <a:lnTo>
                    <a:pt x="992263" y="684593"/>
                  </a:lnTo>
                  <a:lnTo>
                    <a:pt x="991793" y="684593"/>
                  </a:lnTo>
                  <a:lnTo>
                    <a:pt x="992263" y="684085"/>
                  </a:lnTo>
                  <a:close/>
                </a:path>
                <a:path w="1529080" h="2522854">
                  <a:moveTo>
                    <a:pt x="993038" y="1433537"/>
                  </a:moveTo>
                  <a:lnTo>
                    <a:pt x="991323" y="1430997"/>
                  </a:lnTo>
                  <a:lnTo>
                    <a:pt x="992416" y="1433537"/>
                  </a:lnTo>
                  <a:lnTo>
                    <a:pt x="993038" y="1433537"/>
                  </a:lnTo>
                  <a:close/>
                </a:path>
                <a:path w="1529080" h="2522854">
                  <a:moveTo>
                    <a:pt x="994283" y="654113"/>
                  </a:moveTo>
                  <a:lnTo>
                    <a:pt x="993965" y="654367"/>
                  </a:lnTo>
                  <a:lnTo>
                    <a:pt x="994219" y="654367"/>
                  </a:lnTo>
                  <a:lnTo>
                    <a:pt x="994283" y="654113"/>
                  </a:lnTo>
                  <a:close/>
                </a:path>
                <a:path w="1529080" h="2522854">
                  <a:moveTo>
                    <a:pt x="994435" y="654367"/>
                  </a:moveTo>
                  <a:lnTo>
                    <a:pt x="994219" y="654367"/>
                  </a:lnTo>
                  <a:lnTo>
                    <a:pt x="994156" y="654596"/>
                  </a:lnTo>
                  <a:lnTo>
                    <a:pt x="994435" y="654367"/>
                  </a:lnTo>
                  <a:close/>
                </a:path>
                <a:path w="1529080" h="2522854">
                  <a:moveTo>
                    <a:pt x="996810" y="659701"/>
                  </a:moveTo>
                  <a:lnTo>
                    <a:pt x="996759" y="659447"/>
                  </a:lnTo>
                  <a:lnTo>
                    <a:pt x="996454" y="659701"/>
                  </a:lnTo>
                  <a:lnTo>
                    <a:pt x="996810" y="659701"/>
                  </a:lnTo>
                  <a:close/>
                </a:path>
                <a:path w="1529080" h="2522854">
                  <a:moveTo>
                    <a:pt x="997064" y="1429727"/>
                  </a:moveTo>
                  <a:lnTo>
                    <a:pt x="996759" y="1428889"/>
                  </a:lnTo>
                  <a:lnTo>
                    <a:pt x="996759" y="1429727"/>
                  </a:lnTo>
                  <a:lnTo>
                    <a:pt x="997064" y="1429727"/>
                  </a:lnTo>
                  <a:close/>
                </a:path>
                <a:path w="1529080" h="2522854">
                  <a:moveTo>
                    <a:pt x="997064" y="681164"/>
                  </a:moveTo>
                  <a:lnTo>
                    <a:pt x="996911" y="681164"/>
                  </a:lnTo>
                  <a:lnTo>
                    <a:pt x="996911" y="681291"/>
                  </a:lnTo>
                  <a:lnTo>
                    <a:pt x="997064" y="681355"/>
                  </a:lnTo>
                  <a:lnTo>
                    <a:pt x="997064" y="681164"/>
                  </a:lnTo>
                  <a:close/>
                </a:path>
                <a:path w="1529080" h="2522854">
                  <a:moveTo>
                    <a:pt x="997534" y="1451317"/>
                  </a:moveTo>
                  <a:lnTo>
                    <a:pt x="997229" y="1450047"/>
                  </a:lnTo>
                  <a:lnTo>
                    <a:pt x="997064" y="1450047"/>
                  </a:lnTo>
                  <a:lnTo>
                    <a:pt x="997534" y="1451317"/>
                  </a:lnTo>
                  <a:close/>
                </a:path>
                <a:path w="1529080" h="2522854">
                  <a:moveTo>
                    <a:pt x="997534" y="1450047"/>
                  </a:moveTo>
                  <a:lnTo>
                    <a:pt x="997381" y="1449412"/>
                  </a:lnTo>
                  <a:lnTo>
                    <a:pt x="996911" y="1448777"/>
                  </a:lnTo>
                  <a:lnTo>
                    <a:pt x="997229" y="1450047"/>
                  </a:lnTo>
                  <a:lnTo>
                    <a:pt x="997534" y="1450047"/>
                  </a:lnTo>
                  <a:close/>
                </a:path>
                <a:path w="1529080" h="2522854">
                  <a:moveTo>
                    <a:pt x="998626" y="654875"/>
                  </a:moveTo>
                  <a:lnTo>
                    <a:pt x="998308" y="655002"/>
                  </a:lnTo>
                  <a:lnTo>
                    <a:pt x="998156" y="655002"/>
                  </a:lnTo>
                  <a:lnTo>
                    <a:pt x="998004" y="655129"/>
                  </a:lnTo>
                  <a:lnTo>
                    <a:pt x="998131" y="655116"/>
                  </a:lnTo>
                  <a:lnTo>
                    <a:pt x="998626" y="654875"/>
                  </a:lnTo>
                  <a:close/>
                </a:path>
                <a:path w="1529080" h="2522854">
                  <a:moveTo>
                    <a:pt x="999159" y="1000810"/>
                  </a:moveTo>
                  <a:lnTo>
                    <a:pt x="999083" y="1000645"/>
                  </a:lnTo>
                  <a:lnTo>
                    <a:pt x="998778" y="1000810"/>
                  </a:lnTo>
                  <a:lnTo>
                    <a:pt x="999159" y="1000810"/>
                  </a:lnTo>
                  <a:close/>
                </a:path>
                <a:path w="1529080" h="2522854">
                  <a:moveTo>
                    <a:pt x="999236" y="1000810"/>
                  </a:moveTo>
                  <a:lnTo>
                    <a:pt x="999236" y="1000963"/>
                  </a:lnTo>
                  <a:lnTo>
                    <a:pt x="999236" y="1000810"/>
                  </a:lnTo>
                  <a:close/>
                </a:path>
                <a:path w="1529080" h="2522854">
                  <a:moveTo>
                    <a:pt x="999515" y="1001407"/>
                  </a:moveTo>
                  <a:lnTo>
                    <a:pt x="999083" y="1001268"/>
                  </a:lnTo>
                  <a:lnTo>
                    <a:pt x="999083" y="1001572"/>
                  </a:lnTo>
                  <a:lnTo>
                    <a:pt x="999401" y="1001572"/>
                  </a:lnTo>
                  <a:lnTo>
                    <a:pt x="999515" y="1001407"/>
                  </a:lnTo>
                  <a:close/>
                </a:path>
                <a:path w="1529080" h="2522854">
                  <a:moveTo>
                    <a:pt x="999858" y="1001268"/>
                  </a:moveTo>
                  <a:lnTo>
                    <a:pt x="999604" y="1001268"/>
                  </a:lnTo>
                  <a:lnTo>
                    <a:pt x="999553" y="1001420"/>
                  </a:lnTo>
                  <a:lnTo>
                    <a:pt x="999858" y="1001268"/>
                  </a:lnTo>
                  <a:close/>
                </a:path>
                <a:path w="1529080" h="2522854">
                  <a:moveTo>
                    <a:pt x="1000480" y="687006"/>
                  </a:moveTo>
                  <a:lnTo>
                    <a:pt x="1000074" y="686574"/>
                  </a:lnTo>
                  <a:lnTo>
                    <a:pt x="1000074" y="686752"/>
                  </a:lnTo>
                  <a:lnTo>
                    <a:pt x="1000480" y="687006"/>
                  </a:lnTo>
                  <a:close/>
                </a:path>
                <a:path w="1529080" h="2522854">
                  <a:moveTo>
                    <a:pt x="1000798" y="655891"/>
                  </a:moveTo>
                  <a:lnTo>
                    <a:pt x="1000633" y="655891"/>
                  </a:lnTo>
                  <a:lnTo>
                    <a:pt x="1000633" y="656145"/>
                  </a:lnTo>
                  <a:lnTo>
                    <a:pt x="1000798" y="655891"/>
                  </a:lnTo>
                  <a:close/>
                </a:path>
                <a:path w="1529080" h="2522854">
                  <a:moveTo>
                    <a:pt x="1003274" y="999718"/>
                  </a:moveTo>
                  <a:lnTo>
                    <a:pt x="1002804" y="1000036"/>
                  </a:lnTo>
                  <a:lnTo>
                    <a:pt x="1002804" y="1000188"/>
                  </a:lnTo>
                  <a:lnTo>
                    <a:pt x="1003274" y="999718"/>
                  </a:lnTo>
                  <a:close/>
                </a:path>
                <a:path w="1529080" h="2522854">
                  <a:moveTo>
                    <a:pt x="1004290" y="1004366"/>
                  </a:moveTo>
                  <a:lnTo>
                    <a:pt x="1004201" y="1004214"/>
                  </a:lnTo>
                  <a:lnTo>
                    <a:pt x="1004252" y="1004620"/>
                  </a:lnTo>
                  <a:lnTo>
                    <a:pt x="1004290" y="1004366"/>
                  </a:lnTo>
                  <a:close/>
                </a:path>
                <a:path w="1529080" h="2522854">
                  <a:moveTo>
                    <a:pt x="1004366" y="1004836"/>
                  </a:moveTo>
                  <a:lnTo>
                    <a:pt x="1004252" y="1004620"/>
                  </a:lnTo>
                  <a:lnTo>
                    <a:pt x="1004049" y="1004836"/>
                  </a:lnTo>
                  <a:lnTo>
                    <a:pt x="1004366" y="1004836"/>
                  </a:lnTo>
                  <a:close/>
                </a:path>
                <a:path w="1529080" h="2522854">
                  <a:moveTo>
                    <a:pt x="1005560" y="1002842"/>
                  </a:moveTo>
                  <a:lnTo>
                    <a:pt x="1005446" y="1002665"/>
                  </a:lnTo>
                  <a:lnTo>
                    <a:pt x="1005484" y="1003198"/>
                  </a:lnTo>
                  <a:lnTo>
                    <a:pt x="1005560" y="1002842"/>
                  </a:lnTo>
                  <a:close/>
                </a:path>
                <a:path w="1529080" h="2522854">
                  <a:moveTo>
                    <a:pt x="1005763" y="1003122"/>
                  </a:moveTo>
                  <a:lnTo>
                    <a:pt x="1005624" y="1002868"/>
                  </a:lnTo>
                  <a:lnTo>
                    <a:pt x="1005674" y="1003007"/>
                  </a:lnTo>
                  <a:close/>
                </a:path>
                <a:path w="1529080" h="2522854">
                  <a:moveTo>
                    <a:pt x="1005763" y="999871"/>
                  </a:moveTo>
                  <a:lnTo>
                    <a:pt x="1005598" y="999871"/>
                  </a:lnTo>
                  <a:lnTo>
                    <a:pt x="1005636" y="999998"/>
                  </a:lnTo>
                  <a:lnTo>
                    <a:pt x="1005763" y="999871"/>
                  </a:lnTo>
                  <a:close/>
                </a:path>
                <a:path w="1529080" h="2522854">
                  <a:moveTo>
                    <a:pt x="1007770" y="1003744"/>
                  </a:moveTo>
                  <a:lnTo>
                    <a:pt x="1007618" y="1002817"/>
                  </a:lnTo>
                  <a:lnTo>
                    <a:pt x="1007503" y="1003236"/>
                  </a:lnTo>
                  <a:lnTo>
                    <a:pt x="1007567" y="1003439"/>
                  </a:lnTo>
                  <a:lnTo>
                    <a:pt x="1007770" y="1003744"/>
                  </a:lnTo>
                  <a:close/>
                </a:path>
                <a:path w="1529080" h="2522854">
                  <a:moveTo>
                    <a:pt x="1008240" y="999261"/>
                  </a:moveTo>
                  <a:lnTo>
                    <a:pt x="1008202" y="999096"/>
                  </a:lnTo>
                  <a:lnTo>
                    <a:pt x="1008240" y="999261"/>
                  </a:lnTo>
                  <a:close/>
                </a:path>
                <a:path w="1529080" h="2522854">
                  <a:moveTo>
                    <a:pt x="1009942" y="665670"/>
                  </a:moveTo>
                  <a:lnTo>
                    <a:pt x="1009789" y="665670"/>
                  </a:lnTo>
                  <a:lnTo>
                    <a:pt x="1009332" y="665416"/>
                  </a:lnTo>
                  <a:lnTo>
                    <a:pt x="1009154" y="665289"/>
                  </a:lnTo>
                  <a:lnTo>
                    <a:pt x="1009015" y="665416"/>
                  </a:lnTo>
                  <a:lnTo>
                    <a:pt x="1008964" y="665797"/>
                  </a:lnTo>
                  <a:lnTo>
                    <a:pt x="1009167" y="666051"/>
                  </a:lnTo>
                  <a:lnTo>
                    <a:pt x="1008557" y="666432"/>
                  </a:lnTo>
                  <a:lnTo>
                    <a:pt x="1009942" y="665670"/>
                  </a:lnTo>
                  <a:close/>
                </a:path>
                <a:path w="1529080" h="2522854">
                  <a:moveTo>
                    <a:pt x="1010107" y="1484337"/>
                  </a:moveTo>
                  <a:lnTo>
                    <a:pt x="1009942" y="1483067"/>
                  </a:lnTo>
                  <a:lnTo>
                    <a:pt x="1009789" y="1483067"/>
                  </a:lnTo>
                  <a:lnTo>
                    <a:pt x="1010107" y="1484337"/>
                  </a:lnTo>
                  <a:close/>
                </a:path>
                <a:path w="1529080" h="2522854">
                  <a:moveTo>
                    <a:pt x="1010259" y="1003287"/>
                  </a:moveTo>
                  <a:lnTo>
                    <a:pt x="1010107" y="1002969"/>
                  </a:lnTo>
                  <a:lnTo>
                    <a:pt x="1009942" y="1002665"/>
                  </a:lnTo>
                  <a:lnTo>
                    <a:pt x="1010056" y="1002969"/>
                  </a:lnTo>
                  <a:lnTo>
                    <a:pt x="1010170" y="1003198"/>
                  </a:lnTo>
                  <a:close/>
                </a:path>
                <a:path w="1529080" h="2522854">
                  <a:moveTo>
                    <a:pt x="1010564" y="684720"/>
                  </a:moveTo>
                  <a:lnTo>
                    <a:pt x="1010412" y="684720"/>
                  </a:lnTo>
                  <a:lnTo>
                    <a:pt x="1010564" y="684720"/>
                  </a:lnTo>
                  <a:close/>
                </a:path>
                <a:path w="1529080" h="2522854">
                  <a:moveTo>
                    <a:pt x="1011034" y="1978380"/>
                  </a:moveTo>
                  <a:lnTo>
                    <a:pt x="1011034" y="1978698"/>
                  </a:lnTo>
                  <a:lnTo>
                    <a:pt x="1011034" y="1978380"/>
                  </a:lnTo>
                  <a:close/>
                </a:path>
                <a:path w="1529080" h="2522854">
                  <a:moveTo>
                    <a:pt x="1011186" y="1978228"/>
                  </a:moveTo>
                  <a:lnTo>
                    <a:pt x="1011034" y="1978380"/>
                  </a:lnTo>
                  <a:lnTo>
                    <a:pt x="1011186" y="1978380"/>
                  </a:lnTo>
                  <a:lnTo>
                    <a:pt x="1011186" y="1978228"/>
                  </a:lnTo>
                  <a:close/>
                </a:path>
                <a:path w="1529080" h="2522854">
                  <a:moveTo>
                    <a:pt x="1011707" y="1978228"/>
                  </a:moveTo>
                  <a:lnTo>
                    <a:pt x="1011542" y="1978456"/>
                  </a:lnTo>
                  <a:lnTo>
                    <a:pt x="1011656" y="1978698"/>
                  </a:lnTo>
                  <a:lnTo>
                    <a:pt x="1011707" y="1978228"/>
                  </a:lnTo>
                  <a:close/>
                </a:path>
                <a:path w="1529080" h="2522854">
                  <a:moveTo>
                    <a:pt x="1013828" y="1002195"/>
                  </a:moveTo>
                  <a:lnTo>
                    <a:pt x="1013675" y="1002042"/>
                  </a:lnTo>
                  <a:lnTo>
                    <a:pt x="1013675" y="1002195"/>
                  </a:lnTo>
                  <a:lnTo>
                    <a:pt x="1013828" y="1002195"/>
                  </a:lnTo>
                  <a:close/>
                </a:path>
                <a:path w="1529080" h="2522854">
                  <a:moveTo>
                    <a:pt x="1014298" y="663003"/>
                  </a:moveTo>
                  <a:lnTo>
                    <a:pt x="1013917" y="663816"/>
                  </a:lnTo>
                  <a:lnTo>
                    <a:pt x="1014133" y="663638"/>
                  </a:lnTo>
                  <a:lnTo>
                    <a:pt x="1014298" y="663892"/>
                  </a:lnTo>
                  <a:lnTo>
                    <a:pt x="1014298" y="663638"/>
                  </a:lnTo>
                  <a:lnTo>
                    <a:pt x="1014298" y="663003"/>
                  </a:lnTo>
                  <a:close/>
                </a:path>
                <a:path w="1529080" h="2522854">
                  <a:moveTo>
                    <a:pt x="1014603" y="1001737"/>
                  </a:moveTo>
                  <a:lnTo>
                    <a:pt x="1014450" y="1002195"/>
                  </a:lnTo>
                  <a:lnTo>
                    <a:pt x="1014526" y="1002042"/>
                  </a:lnTo>
                  <a:lnTo>
                    <a:pt x="1014603" y="1001737"/>
                  </a:lnTo>
                  <a:close/>
                </a:path>
                <a:path w="1529080" h="2522854">
                  <a:moveTo>
                    <a:pt x="1016304" y="1979002"/>
                  </a:moveTo>
                  <a:lnTo>
                    <a:pt x="1016152" y="1979307"/>
                  </a:lnTo>
                  <a:lnTo>
                    <a:pt x="1016304" y="1979307"/>
                  </a:lnTo>
                  <a:lnTo>
                    <a:pt x="1016304" y="1979002"/>
                  </a:lnTo>
                  <a:close/>
                </a:path>
                <a:path w="1529080" h="2522854">
                  <a:moveTo>
                    <a:pt x="1016469" y="1512277"/>
                  </a:moveTo>
                  <a:lnTo>
                    <a:pt x="1016000" y="1509737"/>
                  </a:lnTo>
                  <a:lnTo>
                    <a:pt x="1016304" y="1512277"/>
                  </a:lnTo>
                  <a:lnTo>
                    <a:pt x="1016469" y="1512277"/>
                  </a:lnTo>
                  <a:close/>
                </a:path>
                <a:path w="1529080" h="2522854">
                  <a:moveTo>
                    <a:pt x="1017600" y="666305"/>
                  </a:moveTo>
                  <a:lnTo>
                    <a:pt x="1017549" y="666178"/>
                  </a:lnTo>
                  <a:lnTo>
                    <a:pt x="1017524" y="666305"/>
                  </a:lnTo>
                  <a:close/>
                </a:path>
                <a:path w="1529080" h="2522854">
                  <a:moveTo>
                    <a:pt x="1018019" y="666305"/>
                  </a:moveTo>
                  <a:lnTo>
                    <a:pt x="1017866" y="666305"/>
                  </a:lnTo>
                  <a:lnTo>
                    <a:pt x="1017600" y="666305"/>
                  </a:lnTo>
                  <a:lnTo>
                    <a:pt x="1017701" y="666559"/>
                  </a:lnTo>
                  <a:lnTo>
                    <a:pt x="1018019" y="666305"/>
                  </a:lnTo>
                  <a:close/>
                </a:path>
                <a:path w="1529080" h="2522854">
                  <a:moveTo>
                    <a:pt x="1018133" y="1977478"/>
                  </a:moveTo>
                  <a:lnTo>
                    <a:pt x="1018019" y="1977301"/>
                  </a:lnTo>
                  <a:lnTo>
                    <a:pt x="1018057" y="1977847"/>
                  </a:lnTo>
                  <a:lnTo>
                    <a:pt x="1018133" y="1977478"/>
                  </a:lnTo>
                  <a:close/>
                </a:path>
                <a:path w="1529080" h="2522854">
                  <a:moveTo>
                    <a:pt x="1019416" y="997394"/>
                  </a:moveTo>
                  <a:lnTo>
                    <a:pt x="1019340" y="997559"/>
                  </a:lnTo>
                  <a:lnTo>
                    <a:pt x="1019314" y="997813"/>
                  </a:lnTo>
                  <a:lnTo>
                    <a:pt x="1019416" y="997394"/>
                  </a:lnTo>
                  <a:close/>
                </a:path>
                <a:path w="1529080" h="2522854">
                  <a:moveTo>
                    <a:pt x="1020813" y="1978850"/>
                  </a:moveTo>
                  <a:lnTo>
                    <a:pt x="1020699" y="1978152"/>
                  </a:lnTo>
                  <a:lnTo>
                    <a:pt x="1020495" y="1978228"/>
                  </a:lnTo>
                  <a:lnTo>
                    <a:pt x="1020813" y="1978850"/>
                  </a:lnTo>
                  <a:close/>
                </a:path>
                <a:path w="1529080" h="2522854">
                  <a:moveTo>
                    <a:pt x="1020813" y="1977923"/>
                  </a:moveTo>
                  <a:lnTo>
                    <a:pt x="1020648" y="1977923"/>
                  </a:lnTo>
                  <a:lnTo>
                    <a:pt x="1020699" y="1978152"/>
                  </a:lnTo>
                  <a:lnTo>
                    <a:pt x="1020813" y="1977923"/>
                  </a:lnTo>
                  <a:close/>
                </a:path>
                <a:path w="1529080" h="2522854">
                  <a:moveTo>
                    <a:pt x="1021270" y="666496"/>
                  </a:moveTo>
                  <a:lnTo>
                    <a:pt x="1020965" y="666559"/>
                  </a:lnTo>
                  <a:lnTo>
                    <a:pt x="1021118" y="666940"/>
                  </a:lnTo>
                  <a:lnTo>
                    <a:pt x="1021270" y="666813"/>
                  </a:lnTo>
                  <a:lnTo>
                    <a:pt x="1021270" y="666496"/>
                  </a:lnTo>
                  <a:close/>
                </a:path>
                <a:path w="1529080" h="2522854">
                  <a:moveTo>
                    <a:pt x="1021588" y="666432"/>
                  </a:moveTo>
                  <a:lnTo>
                    <a:pt x="1021270" y="666432"/>
                  </a:lnTo>
                  <a:lnTo>
                    <a:pt x="1021588" y="666432"/>
                  </a:lnTo>
                  <a:close/>
                </a:path>
                <a:path w="1529080" h="2522854">
                  <a:moveTo>
                    <a:pt x="1022210" y="686625"/>
                  </a:moveTo>
                  <a:lnTo>
                    <a:pt x="1021892" y="686879"/>
                  </a:lnTo>
                  <a:lnTo>
                    <a:pt x="1022210" y="686879"/>
                  </a:lnTo>
                  <a:lnTo>
                    <a:pt x="1022210" y="686625"/>
                  </a:lnTo>
                  <a:close/>
                </a:path>
                <a:path w="1529080" h="2522854">
                  <a:moveTo>
                    <a:pt x="1022515" y="686879"/>
                  </a:moveTo>
                  <a:lnTo>
                    <a:pt x="1022210" y="686879"/>
                  </a:lnTo>
                  <a:lnTo>
                    <a:pt x="1022210" y="687070"/>
                  </a:lnTo>
                  <a:lnTo>
                    <a:pt x="1022515" y="686879"/>
                  </a:lnTo>
                  <a:close/>
                </a:path>
                <a:path w="1529080" h="2522854">
                  <a:moveTo>
                    <a:pt x="1022832" y="1973275"/>
                  </a:moveTo>
                  <a:lnTo>
                    <a:pt x="1022654" y="1973630"/>
                  </a:lnTo>
                  <a:lnTo>
                    <a:pt x="1022362" y="1974519"/>
                  </a:lnTo>
                  <a:lnTo>
                    <a:pt x="1022794" y="1974519"/>
                  </a:lnTo>
                  <a:lnTo>
                    <a:pt x="1022832" y="1974049"/>
                  </a:lnTo>
                  <a:lnTo>
                    <a:pt x="1022667" y="1973897"/>
                  </a:lnTo>
                  <a:lnTo>
                    <a:pt x="1022832" y="1973275"/>
                  </a:lnTo>
                  <a:close/>
                </a:path>
                <a:path w="1529080" h="2522854">
                  <a:moveTo>
                    <a:pt x="1022832" y="1507197"/>
                  </a:moveTo>
                  <a:lnTo>
                    <a:pt x="1022045" y="1508467"/>
                  </a:lnTo>
                  <a:lnTo>
                    <a:pt x="1022667" y="1509737"/>
                  </a:lnTo>
                  <a:lnTo>
                    <a:pt x="1022832" y="1507197"/>
                  </a:lnTo>
                  <a:close/>
                </a:path>
                <a:path w="1529080" h="2522854">
                  <a:moveTo>
                    <a:pt x="1023721" y="1505140"/>
                  </a:moveTo>
                  <a:lnTo>
                    <a:pt x="1023607" y="1504657"/>
                  </a:lnTo>
                  <a:lnTo>
                    <a:pt x="1023289" y="1504657"/>
                  </a:lnTo>
                  <a:lnTo>
                    <a:pt x="1023137" y="1505927"/>
                  </a:lnTo>
                  <a:lnTo>
                    <a:pt x="1023721" y="1505140"/>
                  </a:lnTo>
                  <a:close/>
                </a:path>
                <a:path w="1529080" h="2522854">
                  <a:moveTo>
                    <a:pt x="1023988" y="1504772"/>
                  </a:moveTo>
                  <a:lnTo>
                    <a:pt x="1023721" y="1505140"/>
                  </a:lnTo>
                  <a:lnTo>
                    <a:pt x="1023912" y="1505927"/>
                  </a:lnTo>
                  <a:lnTo>
                    <a:pt x="1023988" y="1504772"/>
                  </a:lnTo>
                  <a:close/>
                </a:path>
                <a:path w="1529080" h="2522854">
                  <a:moveTo>
                    <a:pt x="1024064" y="1504657"/>
                  </a:moveTo>
                  <a:close/>
                </a:path>
                <a:path w="1529080" h="2522854">
                  <a:moveTo>
                    <a:pt x="1024216" y="1978850"/>
                  </a:moveTo>
                  <a:lnTo>
                    <a:pt x="1024064" y="1978380"/>
                  </a:lnTo>
                  <a:lnTo>
                    <a:pt x="1024064" y="1978698"/>
                  </a:lnTo>
                  <a:lnTo>
                    <a:pt x="1024216" y="1978850"/>
                  </a:lnTo>
                  <a:close/>
                </a:path>
                <a:path w="1529080" h="2522854">
                  <a:moveTo>
                    <a:pt x="1024534" y="998639"/>
                  </a:moveTo>
                  <a:lnTo>
                    <a:pt x="1024382" y="998791"/>
                  </a:lnTo>
                  <a:lnTo>
                    <a:pt x="1024534" y="998639"/>
                  </a:lnTo>
                  <a:close/>
                </a:path>
                <a:path w="1529080" h="2522854">
                  <a:moveTo>
                    <a:pt x="1024674" y="693991"/>
                  </a:moveTo>
                  <a:lnTo>
                    <a:pt x="1024382" y="693991"/>
                  </a:lnTo>
                  <a:lnTo>
                    <a:pt x="1024661" y="694105"/>
                  </a:lnTo>
                  <a:close/>
                </a:path>
                <a:path w="1529080" h="2522854">
                  <a:moveTo>
                    <a:pt x="1026083" y="1476717"/>
                  </a:moveTo>
                  <a:lnTo>
                    <a:pt x="1025931" y="1477987"/>
                  </a:lnTo>
                  <a:lnTo>
                    <a:pt x="1026083" y="1477987"/>
                  </a:lnTo>
                  <a:lnTo>
                    <a:pt x="1026083" y="1476717"/>
                  </a:lnTo>
                  <a:close/>
                </a:path>
                <a:path w="1529080" h="2522854">
                  <a:moveTo>
                    <a:pt x="1026401" y="999413"/>
                  </a:moveTo>
                  <a:lnTo>
                    <a:pt x="1026236" y="998943"/>
                  </a:lnTo>
                  <a:lnTo>
                    <a:pt x="1026337" y="999350"/>
                  </a:lnTo>
                  <a:close/>
                </a:path>
                <a:path w="1529080" h="2522854">
                  <a:moveTo>
                    <a:pt x="1027328" y="1465287"/>
                  </a:moveTo>
                  <a:lnTo>
                    <a:pt x="1027176" y="1464017"/>
                  </a:lnTo>
                  <a:lnTo>
                    <a:pt x="1027176" y="1465287"/>
                  </a:lnTo>
                  <a:lnTo>
                    <a:pt x="1027328" y="1465287"/>
                  </a:lnTo>
                  <a:close/>
                </a:path>
                <a:path w="1529080" h="2522854">
                  <a:moveTo>
                    <a:pt x="1027480" y="671004"/>
                  </a:moveTo>
                  <a:lnTo>
                    <a:pt x="1027252" y="671195"/>
                  </a:lnTo>
                  <a:lnTo>
                    <a:pt x="1027226" y="671487"/>
                  </a:lnTo>
                  <a:lnTo>
                    <a:pt x="1027404" y="671385"/>
                  </a:lnTo>
                  <a:lnTo>
                    <a:pt x="1027480" y="671004"/>
                  </a:lnTo>
                  <a:close/>
                </a:path>
                <a:path w="1529080" h="2522854">
                  <a:moveTo>
                    <a:pt x="1027950" y="999566"/>
                  </a:moveTo>
                  <a:lnTo>
                    <a:pt x="1027785" y="998016"/>
                  </a:lnTo>
                  <a:lnTo>
                    <a:pt x="1027582" y="998943"/>
                  </a:lnTo>
                  <a:lnTo>
                    <a:pt x="1027633" y="999261"/>
                  </a:lnTo>
                  <a:lnTo>
                    <a:pt x="1027950" y="999566"/>
                  </a:lnTo>
                  <a:close/>
                </a:path>
                <a:path w="1529080" h="2522854">
                  <a:moveTo>
                    <a:pt x="1028573" y="690816"/>
                  </a:moveTo>
                  <a:lnTo>
                    <a:pt x="1028026" y="690626"/>
                  </a:lnTo>
                  <a:lnTo>
                    <a:pt x="1028255" y="690816"/>
                  </a:lnTo>
                  <a:lnTo>
                    <a:pt x="1028573" y="690816"/>
                  </a:lnTo>
                  <a:close/>
                </a:path>
                <a:path w="1529080" h="2522854">
                  <a:moveTo>
                    <a:pt x="1028725" y="674814"/>
                  </a:moveTo>
                  <a:lnTo>
                    <a:pt x="1028407" y="674687"/>
                  </a:lnTo>
                  <a:lnTo>
                    <a:pt x="1028103" y="674306"/>
                  </a:lnTo>
                  <a:lnTo>
                    <a:pt x="1027950" y="674052"/>
                  </a:lnTo>
                  <a:lnTo>
                    <a:pt x="1028255" y="673925"/>
                  </a:lnTo>
                  <a:lnTo>
                    <a:pt x="1028179" y="673417"/>
                  </a:lnTo>
                  <a:lnTo>
                    <a:pt x="1028115" y="672985"/>
                  </a:lnTo>
                  <a:lnTo>
                    <a:pt x="1027925" y="672401"/>
                  </a:lnTo>
                  <a:lnTo>
                    <a:pt x="1027836" y="672147"/>
                  </a:lnTo>
                  <a:lnTo>
                    <a:pt x="1027760" y="671893"/>
                  </a:lnTo>
                  <a:lnTo>
                    <a:pt x="1027633" y="671385"/>
                  </a:lnTo>
                  <a:lnTo>
                    <a:pt x="1027633" y="671258"/>
                  </a:lnTo>
                  <a:lnTo>
                    <a:pt x="1027404" y="671512"/>
                  </a:lnTo>
                  <a:lnTo>
                    <a:pt x="1027328" y="671893"/>
                  </a:lnTo>
                  <a:lnTo>
                    <a:pt x="1026858" y="671893"/>
                  </a:lnTo>
                  <a:lnTo>
                    <a:pt x="1026858" y="671385"/>
                  </a:lnTo>
                  <a:lnTo>
                    <a:pt x="1027010" y="671131"/>
                  </a:lnTo>
                  <a:lnTo>
                    <a:pt x="1026706" y="671385"/>
                  </a:lnTo>
                  <a:lnTo>
                    <a:pt x="1026782" y="671258"/>
                  </a:lnTo>
                  <a:lnTo>
                    <a:pt x="1026858" y="671131"/>
                  </a:lnTo>
                  <a:lnTo>
                    <a:pt x="1027010" y="671004"/>
                  </a:lnTo>
                  <a:lnTo>
                    <a:pt x="1026706" y="671131"/>
                  </a:lnTo>
                  <a:lnTo>
                    <a:pt x="1026553" y="670750"/>
                  </a:lnTo>
                  <a:lnTo>
                    <a:pt x="1026236" y="671258"/>
                  </a:lnTo>
                  <a:lnTo>
                    <a:pt x="1026236" y="671004"/>
                  </a:lnTo>
                  <a:lnTo>
                    <a:pt x="1026236" y="670623"/>
                  </a:lnTo>
                  <a:lnTo>
                    <a:pt x="1025461" y="671004"/>
                  </a:lnTo>
                  <a:lnTo>
                    <a:pt x="1025702" y="670623"/>
                  </a:lnTo>
                  <a:lnTo>
                    <a:pt x="1025931" y="670242"/>
                  </a:lnTo>
                  <a:lnTo>
                    <a:pt x="1025779" y="670369"/>
                  </a:lnTo>
                  <a:lnTo>
                    <a:pt x="1025309" y="670623"/>
                  </a:lnTo>
                  <a:lnTo>
                    <a:pt x="1025156" y="670496"/>
                  </a:lnTo>
                  <a:lnTo>
                    <a:pt x="1025893" y="669988"/>
                  </a:lnTo>
                  <a:lnTo>
                    <a:pt x="1026083" y="669861"/>
                  </a:lnTo>
                  <a:lnTo>
                    <a:pt x="1024534" y="669988"/>
                  </a:lnTo>
                  <a:lnTo>
                    <a:pt x="1024712" y="669734"/>
                  </a:lnTo>
                  <a:lnTo>
                    <a:pt x="1025156" y="669099"/>
                  </a:lnTo>
                  <a:lnTo>
                    <a:pt x="1024534" y="669734"/>
                  </a:lnTo>
                  <a:lnTo>
                    <a:pt x="1024280" y="669099"/>
                  </a:lnTo>
                  <a:lnTo>
                    <a:pt x="1024216" y="668972"/>
                  </a:lnTo>
                  <a:lnTo>
                    <a:pt x="1023442" y="669099"/>
                  </a:lnTo>
                  <a:lnTo>
                    <a:pt x="1023607" y="668972"/>
                  </a:lnTo>
                  <a:lnTo>
                    <a:pt x="1023442" y="668845"/>
                  </a:lnTo>
                  <a:lnTo>
                    <a:pt x="1023607" y="668464"/>
                  </a:lnTo>
                  <a:lnTo>
                    <a:pt x="1023442" y="668337"/>
                  </a:lnTo>
                  <a:lnTo>
                    <a:pt x="1022985" y="668845"/>
                  </a:lnTo>
                  <a:lnTo>
                    <a:pt x="1022515" y="668845"/>
                  </a:lnTo>
                  <a:lnTo>
                    <a:pt x="1022045" y="668972"/>
                  </a:lnTo>
                  <a:lnTo>
                    <a:pt x="1022045" y="668337"/>
                  </a:lnTo>
                  <a:lnTo>
                    <a:pt x="1022045" y="668210"/>
                  </a:lnTo>
                  <a:lnTo>
                    <a:pt x="1022667" y="668337"/>
                  </a:lnTo>
                  <a:lnTo>
                    <a:pt x="1022985" y="667702"/>
                  </a:lnTo>
                  <a:lnTo>
                    <a:pt x="1022667" y="668210"/>
                  </a:lnTo>
                  <a:lnTo>
                    <a:pt x="1022045" y="667829"/>
                  </a:lnTo>
                  <a:lnTo>
                    <a:pt x="1021930" y="668210"/>
                  </a:lnTo>
                  <a:lnTo>
                    <a:pt x="1021892" y="668337"/>
                  </a:lnTo>
                  <a:lnTo>
                    <a:pt x="1021892" y="668210"/>
                  </a:lnTo>
                  <a:lnTo>
                    <a:pt x="1021892" y="667956"/>
                  </a:lnTo>
                  <a:lnTo>
                    <a:pt x="1021969" y="667702"/>
                  </a:lnTo>
                  <a:lnTo>
                    <a:pt x="1022045" y="667448"/>
                  </a:lnTo>
                  <a:lnTo>
                    <a:pt x="1021842" y="667702"/>
                  </a:lnTo>
                  <a:lnTo>
                    <a:pt x="1021435" y="668210"/>
                  </a:lnTo>
                  <a:lnTo>
                    <a:pt x="1021588" y="667829"/>
                  </a:lnTo>
                  <a:lnTo>
                    <a:pt x="1021740" y="667448"/>
                  </a:lnTo>
                  <a:lnTo>
                    <a:pt x="1021270" y="667702"/>
                  </a:lnTo>
                  <a:lnTo>
                    <a:pt x="1021194" y="667448"/>
                  </a:lnTo>
                  <a:lnTo>
                    <a:pt x="1021118" y="667194"/>
                  </a:lnTo>
                  <a:lnTo>
                    <a:pt x="1021588" y="666940"/>
                  </a:lnTo>
                  <a:lnTo>
                    <a:pt x="1021118" y="666940"/>
                  </a:lnTo>
                  <a:lnTo>
                    <a:pt x="1020965" y="667194"/>
                  </a:lnTo>
                  <a:lnTo>
                    <a:pt x="1020813" y="667194"/>
                  </a:lnTo>
                  <a:lnTo>
                    <a:pt x="1020648" y="667448"/>
                  </a:lnTo>
                  <a:lnTo>
                    <a:pt x="1020191" y="667194"/>
                  </a:lnTo>
                  <a:lnTo>
                    <a:pt x="1020813" y="666813"/>
                  </a:lnTo>
                  <a:lnTo>
                    <a:pt x="1020813" y="666305"/>
                  </a:lnTo>
                  <a:lnTo>
                    <a:pt x="1020343" y="666305"/>
                  </a:lnTo>
                  <a:lnTo>
                    <a:pt x="1019873" y="666813"/>
                  </a:lnTo>
                  <a:lnTo>
                    <a:pt x="1019568" y="666559"/>
                  </a:lnTo>
                  <a:lnTo>
                    <a:pt x="1019263" y="666813"/>
                  </a:lnTo>
                  <a:lnTo>
                    <a:pt x="1019022" y="666432"/>
                  </a:lnTo>
                  <a:lnTo>
                    <a:pt x="1018794" y="666051"/>
                  </a:lnTo>
                  <a:lnTo>
                    <a:pt x="1018171" y="666432"/>
                  </a:lnTo>
                  <a:lnTo>
                    <a:pt x="1018171" y="666178"/>
                  </a:lnTo>
                  <a:lnTo>
                    <a:pt x="1017701" y="667067"/>
                  </a:lnTo>
                  <a:lnTo>
                    <a:pt x="1017549" y="667067"/>
                  </a:lnTo>
                  <a:lnTo>
                    <a:pt x="1017244" y="667448"/>
                  </a:lnTo>
                  <a:lnTo>
                    <a:pt x="1017320" y="667194"/>
                  </a:lnTo>
                  <a:lnTo>
                    <a:pt x="1017397" y="666940"/>
                  </a:lnTo>
                  <a:lnTo>
                    <a:pt x="1017498" y="666813"/>
                  </a:lnTo>
                  <a:lnTo>
                    <a:pt x="1017701" y="666559"/>
                  </a:lnTo>
                  <a:lnTo>
                    <a:pt x="1017485" y="666737"/>
                  </a:lnTo>
                  <a:lnTo>
                    <a:pt x="1017485" y="666432"/>
                  </a:lnTo>
                  <a:lnTo>
                    <a:pt x="1016774" y="666432"/>
                  </a:lnTo>
                  <a:lnTo>
                    <a:pt x="1016685" y="666051"/>
                  </a:lnTo>
                  <a:lnTo>
                    <a:pt x="1016927" y="665543"/>
                  </a:lnTo>
                  <a:lnTo>
                    <a:pt x="1017397" y="666305"/>
                  </a:lnTo>
                  <a:lnTo>
                    <a:pt x="1017397" y="665670"/>
                  </a:lnTo>
                  <a:lnTo>
                    <a:pt x="1017701" y="666178"/>
                  </a:lnTo>
                  <a:lnTo>
                    <a:pt x="1017765" y="665670"/>
                  </a:lnTo>
                  <a:lnTo>
                    <a:pt x="1017841" y="665035"/>
                  </a:lnTo>
                  <a:lnTo>
                    <a:pt x="1017866" y="664908"/>
                  </a:lnTo>
                  <a:lnTo>
                    <a:pt x="1017866" y="666305"/>
                  </a:lnTo>
                  <a:lnTo>
                    <a:pt x="1017892" y="666178"/>
                  </a:lnTo>
                  <a:lnTo>
                    <a:pt x="1018019" y="664908"/>
                  </a:lnTo>
                  <a:lnTo>
                    <a:pt x="1017701" y="664654"/>
                  </a:lnTo>
                  <a:lnTo>
                    <a:pt x="1017397" y="665035"/>
                  </a:lnTo>
                  <a:lnTo>
                    <a:pt x="1016927" y="664654"/>
                  </a:lnTo>
                  <a:lnTo>
                    <a:pt x="1016622" y="664908"/>
                  </a:lnTo>
                  <a:lnTo>
                    <a:pt x="1016520" y="665162"/>
                  </a:lnTo>
                  <a:lnTo>
                    <a:pt x="1016304" y="665416"/>
                  </a:lnTo>
                  <a:lnTo>
                    <a:pt x="1015377" y="665530"/>
                  </a:lnTo>
                  <a:lnTo>
                    <a:pt x="1015377" y="668210"/>
                  </a:lnTo>
                  <a:lnTo>
                    <a:pt x="1014857" y="668210"/>
                  </a:lnTo>
                  <a:lnTo>
                    <a:pt x="1015225" y="667702"/>
                  </a:lnTo>
                  <a:lnTo>
                    <a:pt x="1015377" y="668210"/>
                  </a:lnTo>
                  <a:lnTo>
                    <a:pt x="1015377" y="665530"/>
                  </a:lnTo>
                  <a:lnTo>
                    <a:pt x="1015225" y="665543"/>
                  </a:lnTo>
                  <a:lnTo>
                    <a:pt x="1015530" y="665035"/>
                  </a:lnTo>
                  <a:lnTo>
                    <a:pt x="1016469" y="663511"/>
                  </a:lnTo>
                  <a:lnTo>
                    <a:pt x="1015072" y="664273"/>
                  </a:lnTo>
                  <a:lnTo>
                    <a:pt x="1014755" y="665035"/>
                  </a:lnTo>
                  <a:lnTo>
                    <a:pt x="1014628" y="664781"/>
                  </a:lnTo>
                  <a:lnTo>
                    <a:pt x="1014564" y="664273"/>
                  </a:lnTo>
                  <a:lnTo>
                    <a:pt x="1014793" y="664019"/>
                  </a:lnTo>
                  <a:lnTo>
                    <a:pt x="1014818" y="663816"/>
                  </a:lnTo>
                  <a:lnTo>
                    <a:pt x="1014450" y="663511"/>
                  </a:lnTo>
                  <a:lnTo>
                    <a:pt x="1014133" y="664654"/>
                  </a:lnTo>
                  <a:lnTo>
                    <a:pt x="1013980" y="664273"/>
                  </a:lnTo>
                  <a:lnTo>
                    <a:pt x="1013879" y="664019"/>
                  </a:lnTo>
                  <a:lnTo>
                    <a:pt x="1013752" y="663968"/>
                  </a:lnTo>
                  <a:lnTo>
                    <a:pt x="1013790" y="663384"/>
                  </a:lnTo>
                  <a:lnTo>
                    <a:pt x="1013828" y="663257"/>
                  </a:lnTo>
                  <a:lnTo>
                    <a:pt x="1013510" y="663257"/>
                  </a:lnTo>
                  <a:lnTo>
                    <a:pt x="1012583" y="663003"/>
                  </a:lnTo>
                  <a:lnTo>
                    <a:pt x="1012126" y="662876"/>
                  </a:lnTo>
                  <a:lnTo>
                    <a:pt x="1011656" y="662876"/>
                  </a:lnTo>
                  <a:lnTo>
                    <a:pt x="1011961" y="662622"/>
                  </a:lnTo>
                  <a:lnTo>
                    <a:pt x="1011961" y="662241"/>
                  </a:lnTo>
                  <a:lnTo>
                    <a:pt x="1011186" y="662139"/>
                  </a:lnTo>
                  <a:lnTo>
                    <a:pt x="1011186" y="662876"/>
                  </a:lnTo>
                  <a:lnTo>
                    <a:pt x="1010881" y="663003"/>
                  </a:lnTo>
                  <a:lnTo>
                    <a:pt x="1010881" y="662876"/>
                  </a:lnTo>
                  <a:lnTo>
                    <a:pt x="1010881" y="662622"/>
                  </a:lnTo>
                  <a:lnTo>
                    <a:pt x="1011186" y="662876"/>
                  </a:lnTo>
                  <a:lnTo>
                    <a:pt x="1011186" y="662139"/>
                  </a:lnTo>
                  <a:lnTo>
                    <a:pt x="1011034" y="662114"/>
                  </a:lnTo>
                  <a:lnTo>
                    <a:pt x="1010259" y="661352"/>
                  </a:lnTo>
                  <a:lnTo>
                    <a:pt x="1010056" y="661098"/>
                  </a:lnTo>
                  <a:lnTo>
                    <a:pt x="1009840" y="660844"/>
                  </a:lnTo>
                  <a:lnTo>
                    <a:pt x="1009637" y="660590"/>
                  </a:lnTo>
                  <a:lnTo>
                    <a:pt x="1009167" y="660844"/>
                  </a:lnTo>
                  <a:lnTo>
                    <a:pt x="1009129" y="660463"/>
                  </a:lnTo>
                  <a:lnTo>
                    <a:pt x="1009015" y="660082"/>
                  </a:lnTo>
                  <a:lnTo>
                    <a:pt x="1009015" y="660844"/>
                  </a:lnTo>
                  <a:lnTo>
                    <a:pt x="1008862" y="661098"/>
                  </a:lnTo>
                  <a:lnTo>
                    <a:pt x="1008786" y="660844"/>
                  </a:lnTo>
                  <a:lnTo>
                    <a:pt x="1008710" y="660590"/>
                  </a:lnTo>
                  <a:lnTo>
                    <a:pt x="1008862" y="660463"/>
                  </a:lnTo>
                  <a:lnTo>
                    <a:pt x="1008087" y="660590"/>
                  </a:lnTo>
                  <a:lnTo>
                    <a:pt x="1006843" y="660590"/>
                  </a:lnTo>
                  <a:lnTo>
                    <a:pt x="1006690" y="659701"/>
                  </a:lnTo>
                  <a:lnTo>
                    <a:pt x="1006843" y="659701"/>
                  </a:lnTo>
                  <a:lnTo>
                    <a:pt x="1006538" y="659193"/>
                  </a:lnTo>
                  <a:lnTo>
                    <a:pt x="1005763" y="660463"/>
                  </a:lnTo>
                  <a:lnTo>
                    <a:pt x="1005763" y="659701"/>
                  </a:lnTo>
                  <a:lnTo>
                    <a:pt x="1005141" y="659193"/>
                  </a:lnTo>
                  <a:lnTo>
                    <a:pt x="1004824" y="658939"/>
                  </a:lnTo>
                  <a:lnTo>
                    <a:pt x="1003592" y="658939"/>
                  </a:lnTo>
                  <a:lnTo>
                    <a:pt x="1003528" y="658685"/>
                  </a:lnTo>
                  <a:lnTo>
                    <a:pt x="1003465" y="658431"/>
                  </a:lnTo>
                  <a:lnTo>
                    <a:pt x="1003274" y="657669"/>
                  </a:lnTo>
                  <a:lnTo>
                    <a:pt x="1002804" y="658431"/>
                  </a:lnTo>
                  <a:lnTo>
                    <a:pt x="1002779" y="658304"/>
                  </a:lnTo>
                  <a:lnTo>
                    <a:pt x="1002677" y="657796"/>
                  </a:lnTo>
                  <a:lnTo>
                    <a:pt x="1002499" y="656907"/>
                  </a:lnTo>
                  <a:lnTo>
                    <a:pt x="1001877" y="657796"/>
                  </a:lnTo>
                  <a:lnTo>
                    <a:pt x="1001852" y="657669"/>
                  </a:lnTo>
                  <a:lnTo>
                    <a:pt x="1001877" y="656907"/>
                  </a:lnTo>
                  <a:lnTo>
                    <a:pt x="1001674" y="656653"/>
                  </a:lnTo>
                  <a:lnTo>
                    <a:pt x="1001255" y="656145"/>
                  </a:lnTo>
                  <a:lnTo>
                    <a:pt x="1001102" y="655891"/>
                  </a:lnTo>
                  <a:lnTo>
                    <a:pt x="1000633" y="656653"/>
                  </a:lnTo>
                  <a:lnTo>
                    <a:pt x="1000328" y="656526"/>
                  </a:lnTo>
                  <a:lnTo>
                    <a:pt x="1000633" y="656145"/>
                  </a:lnTo>
                  <a:lnTo>
                    <a:pt x="1000023" y="656399"/>
                  </a:lnTo>
                  <a:lnTo>
                    <a:pt x="1000048" y="656272"/>
                  </a:lnTo>
                  <a:lnTo>
                    <a:pt x="1000175" y="655637"/>
                  </a:lnTo>
                  <a:lnTo>
                    <a:pt x="999858" y="655764"/>
                  </a:lnTo>
                  <a:lnTo>
                    <a:pt x="999858" y="656272"/>
                  </a:lnTo>
                  <a:lnTo>
                    <a:pt x="999401" y="656272"/>
                  </a:lnTo>
                  <a:lnTo>
                    <a:pt x="999363" y="656145"/>
                  </a:lnTo>
                  <a:lnTo>
                    <a:pt x="999197" y="655637"/>
                  </a:lnTo>
                  <a:lnTo>
                    <a:pt x="999083" y="655256"/>
                  </a:lnTo>
                  <a:lnTo>
                    <a:pt x="999236" y="655002"/>
                  </a:lnTo>
                  <a:lnTo>
                    <a:pt x="998131" y="655116"/>
                  </a:lnTo>
                  <a:lnTo>
                    <a:pt x="997851" y="655256"/>
                  </a:lnTo>
                  <a:lnTo>
                    <a:pt x="997940" y="655129"/>
                  </a:lnTo>
                  <a:lnTo>
                    <a:pt x="998626" y="654240"/>
                  </a:lnTo>
                  <a:lnTo>
                    <a:pt x="998004" y="654748"/>
                  </a:lnTo>
                  <a:lnTo>
                    <a:pt x="997686" y="655129"/>
                  </a:lnTo>
                  <a:lnTo>
                    <a:pt x="997686" y="654748"/>
                  </a:lnTo>
                  <a:lnTo>
                    <a:pt x="997064" y="654494"/>
                  </a:lnTo>
                  <a:lnTo>
                    <a:pt x="996607" y="654494"/>
                  </a:lnTo>
                  <a:lnTo>
                    <a:pt x="996911" y="654240"/>
                  </a:lnTo>
                  <a:lnTo>
                    <a:pt x="996137" y="653859"/>
                  </a:lnTo>
                  <a:lnTo>
                    <a:pt x="995210" y="653859"/>
                  </a:lnTo>
                  <a:lnTo>
                    <a:pt x="994435" y="653732"/>
                  </a:lnTo>
                  <a:lnTo>
                    <a:pt x="994740" y="654113"/>
                  </a:lnTo>
                  <a:lnTo>
                    <a:pt x="994435" y="654748"/>
                  </a:lnTo>
                  <a:lnTo>
                    <a:pt x="994117" y="654748"/>
                  </a:lnTo>
                  <a:lnTo>
                    <a:pt x="994156" y="654596"/>
                  </a:lnTo>
                  <a:lnTo>
                    <a:pt x="993965" y="654748"/>
                  </a:lnTo>
                  <a:lnTo>
                    <a:pt x="993775" y="654596"/>
                  </a:lnTo>
                  <a:lnTo>
                    <a:pt x="993724" y="654367"/>
                  </a:lnTo>
                  <a:lnTo>
                    <a:pt x="993965" y="653859"/>
                  </a:lnTo>
                  <a:lnTo>
                    <a:pt x="994283" y="653732"/>
                  </a:lnTo>
                  <a:lnTo>
                    <a:pt x="993813" y="653859"/>
                  </a:lnTo>
                  <a:lnTo>
                    <a:pt x="993889" y="653732"/>
                  </a:lnTo>
                  <a:lnTo>
                    <a:pt x="993965" y="653478"/>
                  </a:lnTo>
                  <a:lnTo>
                    <a:pt x="993813" y="653732"/>
                  </a:lnTo>
                  <a:lnTo>
                    <a:pt x="993749" y="653351"/>
                  </a:lnTo>
                  <a:lnTo>
                    <a:pt x="993660" y="652716"/>
                  </a:lnTo>
                  <a:lnTo>
                    <a:pt x="993190" y="653351"/>
                  </a:lnTo>
                  <a:lnTo>
                    <a:pt x="993190" y="652970"/>
                  </a:lnTo>
                  <a:lnTo>
                    <a:pt x="992416" y="652843"/>
                  </a:lnTo>
                  <a:lnTo>
                    <a:pt x="991946" y="652970"/>
                  </a:lnTo>
                  <a:lnTo>
                    <a:pt x="991171" y="652843"/>
                  </a:lnTo>
                  <a:lnTo>
                    <a:pt x="991019" y="653351"/>
                  </a:lnTo>
                  <a:lnTo>
                    <a:pt x="990866" y="653097"/>
                  </a:lnTo>
                  <a:lnTo>
                    <a:pt x="990549" y="653478"/>
                  </a:lnTo>
                  <a:lnTo>
                    <a:pt x="990396" y="653351"/>
                  </a:lnTo>
                  <a:lnTo>
                    <a:pt x="989749" y="652830"/>
                  </a:lnTo>
                  <a:lnTo>
                    <a:pt x="988695" y="652830"/>
                  </a:lnTo>
                  <a:lnTo>
                    <a:pt x="988847" y="652970"/>
                  </a:lnTo>
                  <a:lnTo>
                    <a:pt x="988529" y="653351"/>
                  </a:lnTo>
                  <a:lnTo>
                    <a:pt x="988529" y="652716"/>
                  </a:lnTo>
                  <a:lnTo>
                    <a:pt x="988072" y="652716"/>
                  </a:lnTo>
                  <a:lnTo>
                    <a:pt x="988377" y="652335"/>
                  </a:lnTo>
                  <a:lnTo>
                    <a:pt x="987755" y="652208"/>
                  </a:lnTo>
                  <a:lnTo>
                    <a:pt x="987450" y="652208"/>
                  </a:lnTo>
                  <a:lnTo>
                    <a:pt x="986523" y="652335"/>
                  </a:lnTo>
                  <a:lnTo>
                    <a:pt x="986523" y="652843"/>
                  </a:lnTo>
                  <a:lnTo>
                    <a:pt x="986205" y="652589"/>
                  </a:lnTo>
                  <a:lnTo>
                    <a:pt x="986358" y="652335"/>
                  </a:lnTo>
                  <a:lnTo>
                    <a:pt x="985278" y="652843"/>
                  </a:lnTo>
                  <a:lnTo>
                    <a:pt x="985227" y="652716"/>
                  </a:lnTo>
                  <a:lnTo>
                    <a:pt x="985012" y="652081"/>
                  </a:lnTo>
                  <a:lnTo>
                    <a:pt x="984796" y="651446"/>
                  </a:lnTo>
                  <a:lnTo>
                    <a:pt x="984707" y="651192"/>
                  </a:lnTo>
                  <a:lnTo>
                    <a:pt x="984351" y="650176"/>
                  </a:lnTo>
                  <a:lnTo>
                    <a:pt x="983411" y="651192"/>
                  </a:lnTo>
                  <a:lnTo>
                    <a:pt x="983411" y="650938"/>
                  </a:lnTo>
                  <a:lnTo>
                    <a:pt x="982484" y="651446"/>
                  </a:lnTo>
                  <a:lnTo>
                    <a:pt x="982179" y="651319"/>
                  </a:lnTo>
                  <a:lnTo>
                    <a:pt x="982789" y="651192"/>
                  </a:lnTo>
                  <a:lnTo>
                    <a:pt x="982484" y="650684"/>
                  </a:lnTo>
                  <a:lnTo>
                    <a:pt x="981557" y="651446"/>
                  </a:lnTo>
                  <a:lnTo>
                    <a:pt x="981519" y="651319"/>
                  </a:lnTo>
                  <a:lnTo>
                    <a:pt x="981481" y="651192"/>
                  </a:lnTo>
                  <a:lnTo>
                    <a:pt x="981417" y="650938"/>
                  </a:lnTo>
                  <a:lnTo>
                    <a:pt x="981379" y="650811"/>
                  </a:lnTo>
                  <a:lnTo>
                    <a:pt x="981240" y="650303"/>
                  </a:lnTo>
                  <a:lnTo>
                    <a:pt x="980313" y="650811"/>
                  </a:lnTo>
                  <a:lnTo>
                    <a:pt x="980287" y="650684"/>
                  </a:lnTo>
                  <a:lnTo>
                    <a:pt x="980008" y="649287"/>
                  </a:lnTo>
                  <a:lnTo>
                    <a:pt x="978293" y="650684"/>
                  </a:lnTo>
                  <a:lnTo>
                    <a:pt x="978230" y="650557"/>
                  </a:lnTo>
                  <a:lnTo>
                    <a:pt x="978090" y="650303"/>
                  </a:lnTo>
                  <a:lnTo>
                    <a:pt x="977671" y="649541"/>
                  </a:lnTo>
                  <a:lnTo>
                    <a:pt x="977671" y="650049"/>
                  </a:lnTo>
                  <a:lnTo>
                    <a:pt x="977366" y="650303"/>
                  </a:lnTo>
                  <a:lnTo>
                    <a:pt x="977366" y="650176"/>
                  </a:lnTo>
                  <a:lnTo>
                    <a:pt x="975499" y="650303"/>
                  </a:lnTo>
                  <a:lnTo>
                    <a:pt x="973950" y="649287"/>
                  </a:lnTo>
                  <a:lnTo>
                    <a:pt x="972248" y="648652"/>
                  </a:lnTo>
                  <a:lnTo>
                    <a:pt x="971626" y="648525"/>
                  </a:lnTo>
                  <a:lnTo>
                    <a:pt x="971626" y="650557"/>
                  </a:lnTo>
                  <a:lnTo>
                    <a:pt x="971283" y="649922"/>
                  </a:lnTo>
                  <a:lnTo>
                    <a:pt x="971067" y="649541"/>
                  </a:lnTo>
                  <a:lnTo>
                    <a:pt x="971130" y="649160"/>
                  </a:lnTo>
                  <a:lnTo>
                    <a:pt x="971308" y="648779"/>
                  </a:lnTo>
                  <a:lnTo>
                    <a:pt x="969911" y="649414"/>
                  </a:lnTo>
                  <a:lnTo>
                    <a:pt x="969213" y="648906"/>
                  </a:lnTo>
                  <a:lnTo>
                    <a:pt x="968679" y="648525"/>
                  </a:lnTo>
                  <a:lnTo>
                    <a:pt x="967282" y="648906"/>
                  </a:lnTo>
                  <a:lnTo>
                    <a:pt x="967587" y="648652"/>
                  </a:lnTo>
                  <a:lnTo>
                    <a:pt x="967435" y="648144"/>
                  </a:lnTo>
                  <a:lnTo>
                    <a:pt x="966660" y="648525"/>
                  </a:lnTo>
                  <a:lnTo>
                    <a:pt x="966508" y="648906"/>
                  </a:lnTo>
                  <a:lnTo>
                    <a:pt x="966343" y="648779"/>
                  </a:lnTo>
                  <a:lnTo>
                    <a:pt x="966419" y="648652"/>
                  </a:lnTo>
                  <a:lnTo>
                    <a:pt x="966508" y="648398"/>
                  </a:lnTo>
                  <a:lnTo>
                    <a:pt x="966190" y="648017"/>
                  </a:lnTo>
                  <a:lnTo>
                    <a:pt x="965733" y="648779"/>
                  </a:lnTo>
                  <a:lnTo>
                    <a:pt x="965669" y="648652"/>
                  </a:lnTo>
                  <a:lnTo>
                    <a:pt x="965619" y="648525"/>
                  </a:lnTo>
                  <a:lnTo>
                    <a:pt x="965568" y="648398"/>
                  </a:lnTo>
                  <a:lnTo>
                    <a:pt x="964946" y="648017"/>
                  </a:lnTo>
                  <a:lnTo>
                    <a:pt x="965111" y="648525"/>
                  </a:lnTo>
                  <a:lnTo>
                    <a:pt x="964641" y="648144"/>
                  </a:lnTo>
                  <a:lnTo>
                    <a:pt x="964171" y="648652"/>
                  </a:lnTo>
                  <a:lnTo>
                    <a:pt x="963866" y="648398"/>
                  </a:lnTo>
                  <a:lnTo>
                    <a:pt x="963549" y="648779"/>
                  </a:lnTo>
                  <a:lnTo>
                    <a:pt x="963091" y="647890"/>
                  </a:lnTo>
                  <a:lnTo>
                    <a:pt x="962164" y="647890"/>
                  </a:lnTo>
                  <a:lnTo>
                    <a:pt x="961999" y="648017"/>
                  </a:lnTo>
                  <a:lnTo>
                    <a:pt x="961694" y="647890"/>
                  </a:lnTo>
                  <a:lnTo>
                    <a:pt x="961847" y="647636"/>
                  </a:lnTo>
                  <a:lnTo>
                    <a:pt x="961542" y="647636"/>
                  </a:lnTo>
                  <a:lnTo>
                    <a:pt x="961072" y="647763"/>
                  </a:lnTo>
                  <a:lnTo>
                    <a:pt x="961072" y="648144"/>
                  </a:lnTo>
                  <a:lnTo>
                    <a:pt x="960602" y="647001"/>
                  </a:lnTo>
                  <a:lnTo>
                    <a:pt x="959827" y="648779"/>
                  </a:lnTo>
                  <a:lnTo>
                    <a:pt x="959751" y="648017"/>
                  </a:lnTo>
                  <a:lnTo>
                    <a:pt x="959675" y="647382"/>
                  </a:lnTo>
                  <a:lnTo>
                    <a:pt x="958596" y="647763"/>
                  </a:lnTo>
                  <a:lnTo>
                    <a:pt x="957681" y="647877"/>
                  </a:lnTo>
                  <a:lnTo>
                    <a:pt x="957808" y="647128"/>
                  </a:lnTo>
                  <a:lnTo>
                    <a:pt x="957008" y="647242"/>
                  </a:lnTo>
                  <a:lnTo>
                    <a:pt x="957110" y="647382"/>
                  </a:lnTo>
                  <a:lnTo>
                    <a:pt x="957541" y="647890"/>
                  </a:lnTo>
                  <a:lnTo>
                    <a:pt x="956729" y="648017"/>
                  </a:lnTo>
                  <a:lnTo>
                    <a:pt x="956856" y="647293"/>
                  </a:lnTo>
                  <a:lnTo>
                    <a:pt x="956259" y="648017"/>
                  </a:lnTo>
                  <a:lnTo>
                    <a:pt x="955179" y="647636"/>
                  </a:lnTo>
                  <a:lnTo>
                    <a:pt x="955179" y="650811"/>
                  </a:lnTo>
                  <a:lnTo>
                    <a:pt x="955179" y="650938"/>
                  </a:lnTo>
                  <a:lnTo>
                    <a:pt x="954709" y="650938"/>
                  </a:lnTo>
                  <a:lnTo>
                    <a:pt x="954811" y="650811"/>
                  </a:lnTo>
                  <a:lnTo>
                    <a:pt x="954862" y="650176"/>
                  </a:lnTo>
                  <a:lnTo>
                    <a:pt x="955128" y="650811"/>
                  </a:lnTo>
                  <a:lnTo>
                    <a:pt x="955179" y="647636"/>
                  </a:lnTo>
                  <a:lnTo>
                    <a:pt x="955408" y="647382"/>
                  </a:lnTo>
                  <a:lnTo>
                    <a:pt x="955636" y="647128"/>
                  </a:lnTo>
                  <a:lnTo>
                    <a:pt x="954862" y="647382"/>
                  </a:lnTo>
                  <a:lnTo>
                    <a:pt x="954087" y="646747"/>
                  </a:lnTo>
                  <a:lnTo>
                    <a:pt x="953363" y="647230"/>
                  </a:lnTo>
                  <a:lnTo>
                    <a:pt x="953465" y="647763"/>
                  </a:lnTo>
                  <a:lnTo>
                    <a:pt x="952538" y="648144"/>
                  </a:lnTo>
                  <a:lnTo>
                    <a:pt x="952842" y="647382"/>
                  </a:lnTo>
                  <a:lnTo>
                    <a:pt x="951763" y="648144"/>
                  </a:lnTo>
                  <a:lnTo>
                    <a:pt x="951814" y="648017"/>
                  </a:lnTo>
                  <a:lnTo>
                    <a:pt x="951928" y="647763"/>
                  </a:lnTo>
                  <a:lnTo>
                    <a:pt x="952106" y="647382"/>
                  </a:lnTo>
                  <a:lnTo>
                    <a:pt x="952157" y="647255"/>
                  </a:lnTo>
                  <a:lnTo>
                    <a:pt x="952385" y="646747"/>
                  </a:lnTo>
                  <a:lnTo>
                    <a:pt x="952068" y="647001"/>
                  </a:lnTo>
                  <a:lnTo>
                    <a:pt x="952068" y="646747"/>
                  </a:lnTo>
                  <a:lnTo>
                    <a:pt x="951611" y="646747"/>
                  </a:lnTo>
                  <a:lnTo>
                    <a:pt x="951611" y="647255"/>
                  </a:lnTo>
                  <a:lnTo>
                    <a:pt x="951141" y="647255"/>
                  </a:lnTo>
                  <a:lnTo>
                    <a:pt x="951458" y="646747"/>
                  </a:lnTo>
                  <a:lnTo>
                    <a:pt x="950836" y="647382"/>
                  </a:lnTo>
                  <a:lnTo>
                    <a:pt x="950493" y="647293"/>
                  </a:lnTo>
                  <a:lnTo>
                    <a:pt x="950442" y="647128"/>
                  </a:lnTo>
                  <a:lnTo>
                    <a:pt x="950518" y="647001"/>
                  </a:lnTo>
                  <a:lnTo>
                    <a:pt x="949896" y="647001"/>
                  </a:lnTo>
                  <a:lnTo>
                    <a:pt x="949274" y="647763"/>
                  </a:lnTo>
                  <a:lnTo>
                    <a:pt x="948499" y="647255"/>
                  </a:lnTo>
                  <a:lnTo>
                    <a:pt x="948613" y="647001"/>
                  </a:lnTo>
                  <a:lnTo>
                    <a:pt x="948817" y="646493"/>
                  </a:lnTo>
                  <a:lnTo>
                    <a:pt x="948194" y="647001"/>
                  </a:lnTo>
                  <a:lnTo>
                    <a:pt x="948347" y="646239"/>
                  </a:lnTo>
                  <a:lnTo>
                    <a:pt x="947889" y="646366"/>
                  </a:lnTo>
                  <a:lnTo>
                    <a:pt x="948042" y="646747"/>
                  </a:lnTo>
                  <a:lnTo>
                    <a:pt x="947572" y="646747"/>
                  </a:lnTo>
                  <a:lnTo>
                    <a:pt x="947267" y="647255"/>
                  </a:lnTo>
                  <a:lnTo>
                    <a:pt x="946950" y="647001"/>
                  </a:lnTo>
                  <a:lnTo>
                    <a:pt x="946594" y="647293"/>
                  </a:lnTo>
                  <a:lnTo>
                    <a:pt x="946721" y="647877"/>
                  </a:lnTo>
                  <a:lnTo>
                    <a:pt x="946797" y="648017"/>
                  </a:lnTo>
                  <a:lnTo>
                    <a:pt x="946569" y="647890"/>
                  </a:lnTo>
                  <a:lnTo>
                    <a:pt x="946327" y="647763"/>
                  </a:lnTo>
                  <a:lnTo>
                    <a:pt x="946023" y="647636"/>
                  </a:lnTo>
                  <a:lnTo>
                    <a:pt x="945870" y="647128"/>
                  </a:lnTo>
                  <a:lnTo>
                    <a:pt x="945705" y="647382"/>
                  </a:lnTo>
                  <a:lnTo>
                    <a:pt x="945400" y="647636"/>
                  </a:lnTo>
                  <a:lnTo>
                    <a:pt x="945248" y="647382"/>
                  </a:lnTo>
                  <a:lnTo>
                    <a:pt x="945248" y="647255"/>
                  </a:lnTo>
                  <a:lnTo>
                    <a:pt x="945248" y="647128"/>
                  </a:lnTo>
                  <a:lnTo>
                    <a:pt x="945273" y="647001"/>
                  </a:lnTo>
                  <a:lnTo>
                    <a:pt x="945400" y="646366"/>
                  </a:lnTo>
                  <a:lnTo>
                    <a:pt x="945095" y="647001"/>
                  </a:lnTo>
                  <a:lnTo>
                    <a:pt x="944473" y="646493"/>
                  </a:lnTo>
                  <a:lnTo>
                    <a:pt x="944156" y="647128"/>
                  </a:lnTo>
                  <a:lnTo>
                    <a:pt x="944194" y="647001"/>
                  </a:lnTo>
                  <a:lnTo>
                    <a:pt x="944308" y="646493"/>
                  </a:lnTo>
                  <a:lnTo>
                    <a:pt x="944156" y="647001"/>
                  </a:lnTo>
                  <a:lnTo>
                    <a:pt x="944003" y="646747"/>
                  </a:lnTo>
                  <a:lnTo>
                    <a:pt x="944003" y="646366"/>
                  </a:lnTo>
                  <a:lnTo>
                    <a:pt x="943533" y="646239"/>
                  </a:lnTo>
                  <a:lnTo>
                    <a:pt x="943698" y="646620"/>
                  </a:lnTo>
                  <a:lnTo>
                    <a:pt x="944003" y="647255"/>
                  </a:lnTo>
                  <a:lnTo>
                    <a:pt x="943889" y="647128"/>
                  </a:lnTo>
                  <a:lnTo>
                    <a:pt x="943533" y="646747"/>
                  </a:lnTo>
                  <a:lnTo>
                    <a:pt x="943698" y="646620"/>
                  </a:lnTo>
                  <a:lnTo>
                    <a:pt x="943076" y="646366"/>
                  </a:lnTo>
                  <a:lnTo>
                    <a:pt x="942454" y="646747"/>
                  </a:lnTo>
                  <a:lnTo>
                    <a:pt x="941984" y="646493"/>
                  </a:lnTo>
                  <a:lnTo>
                    <a:pt x="941959" y="646366"/>
                  </a:lnTo>
                  <a:lnTo>
                    <a:pt x="941832" y="645731"/>
                  </a:lnTo>
                  <a:lnTo>
                    <a:pt x="941527" y="645731"/>
                  </a:lnTo>
                  <a:lnTo>
                    <a:pt x="940587" y="646366"/>
                  </a:lnTo>
                  <a:lnTo>
                    <a:pt x="939812" y="645985"/>
                  </a:lnTo>
                  <a:lnTo>
                    <a:pt x="939965" y="646239"/>
                  </a:lnTo>
                  <a:lnTo>
                    <a:pt x="939660" y="647128"/>
                  </a:lnTo>
                  <a:lnTo>
                    <a:pt x="939596" y="646493"/>
                  </a:lnTo>
                  <a:lnTo>
                    <a:pt x="939546" y="645985"/>
                  </a:lnTo>
                  <a:lnTo>
                    <a:pt x="939507" y="645604"/>
                  </a:lnTo>
                  <a:lnTo>
                    <a:pt x="939038" y="645985"/>
                  </a:lnTo>
                  <a:lnTo>
                    <a:pt x="939088" y="645858"/>
                  </a:lnTo>
                  <a:lnTo>
                    <a:pt x="939152" y="645579"/>
                  </a:lnTo>
                  <a:lnTo>
                    <a:pt x="938733" y="645223"/>
                  </a:lnTo>
                  <a:lnTo>
                    <a:pt x="938110" y="645604"/>
                  </a:lnTo>
                  <a:lnTo>
                    <a:pt x="937171" y="645858"/>
                  </a:lnTo>
                  <a:lnTo>
                    <a:pt x="937260" y="645731"/>
                  </a:lnTo>
                  <a:lnTo>
                    <a:pt x="937310" y="645579"/>
                  </a:lnTo>
                  <a:lnTo>
                    <a:pt x="937120" y="645350"/>
                  </a:lnTo>
                  <a:lnTo>
                    <a:pt x="937018" y="645223"/>
                  </a:lnTo>
                  <a:lnTo>
                    <a:pt x="936561" y="645223"/>
                  </a:lnTo>
                  <a:lnTo>
                    <a:pt x="936244" y="645096"/>
                  </a:lnTo>
                  <a:lnTo>
                    <a:pt x="936091" y="645350"/>
                  </a:lnTo>
                  <a:lnTo>
                    <a:pt x="935939" y="645223"/>
                  </a:lnTo>
                  <a:lnTo>
                    <a:pt x="935939" y="645731"/>
                  </a:lnTo>
                  <a:lnTo>
                    <a:pt x="935164" y="643953"/>
                  </a:lnTo>
                  <a:lnTo>
                    <a:pt x="933919" y="646239"/>
                  </a:lnTo>
                  <a:lnTo>
                    <a:pt x="933704" y="645858"/>
                  </a:lnTo>
                  <a:lnTo>
                    <a:pt x="933424" y="645350"/>
                  </a:lnTo>
                  <a:lnTo>
                    <a:pt x="933297" y="644588"/>
                  </a:lnTo>
                  <a:lnTo>
                    <a:pt x="932522" y="644842"/>
                  </a:lnTo>
                  <a:lnTo>
                    <a:pt x="932599" y="645223"/>
                  </a:lnTo>
                  <a:lnTo>
                    <a:pt x="932522" y="645731"/>
                  </a:lnTo>
                  <a:lnTo>
                    <a:pt x="932053" y="645858"/>
                  </a:lnTo>
                  <a:lnTo>
                    <a:pt x="932522" y="645604"/>
                  </a:lnTo>
                  <a:lnTo>
                    <a:pt x="932294" y="645223"/>
                  </a:lnTo>
                  <a:lnTo>
                    <a:pt x="932053" y="644842"/>
                  </a:lnTo>
                  <a:lnTo>
                    <a:pt x="932053" y="645223"/>
                  </a:lnTo>
                  <a:lnTo>
                    <a:pt x="931748" y="644334"/>
                  </a:lnTo>
                  <a:lnTo>
                    <a:pt x="931748" y="646239"/>
                  </a:lnTo>
                  <a:lnTo>
                    <a:pt x="931468" y="645858"/>
                  </a:lnTo>
                  <a:lnTo>
                    <a:pt x="931379" y="645731"/>
                  </a:lnTo>
                  <a:lnTo>
                    <a:pt x="931379" y="645350"/>
                  </a:lnTo>
                  <a:lnTo>
                    <a:pt x="931430" y="645223"/>
                  </a:lnTo>
                  <a:lnTo>
                    <a:pt x="931125" y="645350"/>
                  </a:lnTo>
                  <a:lnTo>
                    <a:pt x="930973" y="645731"/>
                  </a:lnTo>
                  <a:lnTo>
                    <a:pt x="930656" y="645604"/>
                  </a:lnTo>
                  <a:lnTo>
                    <a:pt x="930656" y="644969"/>
                  </a:lnTo>
                  <a:lnTo>
                    <a:pt x="930198" y="645858"/>
                  </a:lnTo>
                  <a:lnTo>
                    <a:pt x="930033" y="645223"/>
                  </a:lnTo>
                  <a:lnTo>
                    <a:pt x="930351" y="645096"/>
                  </a:lnTo>
                  <a:lnTo>
                    <a:pt x="930503" y="645096"/>
                  </a:lnTo>
                  <a:lnTo>
                    <a:pt x="930376" y="644461"/>
                  </a:lnTo>
                  <a:lnTo>
                    <a:pt x="930351" y="644334"/>
                  </a:lnTo>
                  <a:lnTo>
                    <a:pt x="930351" y="644461"/>
                  </a:lnTo>
                  <a:lnTo>
                    <a:pt x="930033" y="644334"/>
                  </a:lnTo>
                  <a:lnTo>
                    <a:pt x="929576" y="643953"/>
                  </a:lnTo>
                  <a:lnTo>
                    <a:pt x="929728" y="644207"/>
                  </a:lnTo>
                  <a:lnTo>
                    <a:pt x="929106" y="645604"/>
                  </a:lnTo>
                  <a:lnTo>
                    <a:pt x="929068" y="645223"/>
                  </a:lnTo>
                  <a:lnTo>
                    <a:pt x="929043" y="645096"/>
                  </a:lnTo>
                  <a:lnTo>
                    <a:pt x="928954" y="644334"/>
                  </a:lnTo>
                  <a:lnTo>
                    <a:pt x="928179" y="645096"/>
                  </a:lnTo>
                  <a:lnTo>
                    <a:pt x="928281" y="644969"/>
                  </a:lnTo>
                  <a:lnTo>
                    <a:pt x="928585" y="644588"/>
                  </a:lnTo>
                  <a:lnTo>
                    <a:pt x="928801" y="644334"/>
                  </a:lnTo>
                  <a:lnTo>
                    <a:pt x="928331" y="644588"/>
                  </a:lnTo>
                  <a:lnTo>
                    <a:pt x="928382" y="644461"/>
                  </a:lnTo>
                  <a:lnTo>
                    <a:pt x="928433" y="644334"/>
                  </a:lnTo>
                  <a:lnTo>
                    <a:pt x="928382" y="643953"/>
                  </a:lnTo>
                  <a:lnTo>
                    <a:pt x="928331" y="643572"/>
                  </a:lnTo>
                  <a:lnTo>
                    <a:pt x="928027" y="643953"/>
                  </a:lnTo>
                  <a:lnTo>
                    <a:pt x="927862" y="643064"/>
                  </a:lnTo>
                  <a:lnTo>
                    <a:pt x="927404" y="643699"/>
                  </a:lnTo>
                  <a:lnTo>
                    <a:pt x="927252" y="643826"/>
                  </a:lnTo>
                  <a:lnTo>
                    <a:pt x="926630" y="644334"/>
                  </a:lnTo>
                  <a:lnTo>
                    <a:pt x="926312" y="642810"/>
                  </a:lnTo>
                  <a:lnTo>
                    <a:pt x="925385" y="643572"/>
                  </a:lnTo>
                  <a:lnTo>
                    <a:pt x="924610" y="643826"/>
                  </a:lnTo>
                  <a:lnTo>
                    <a:pt x="924458" y="644461"/>
                  </a:lnTo>
                  <a:lnTo>
                    <a:pt x="923836" y="644842"/>
                  </a:lnTo>
                  <a:lnTo>
                    <a:pt x="923734" y="644588"/>
                  </a:lnTo>
                  <a:lnTo>
                    <a:pt x="923798" y="644334"/>
                  </a:lnTo>
                  <a:lnTo>
                    <a:pt x="924140" y="643953"/>
                  </a:lnTo>
                  <a:lnTo>
                    <a:pt x="923988" y="643826"/>
                  </a:lnTo>
                  <a:lnTo>
                    <a:pt x="923836" y="643699"/>
                  </a:lnTo>
                  <a:lnTo>
                    <a:pt x="923518" y="643699"/>
                  </a:lnTo>
                  <a:lnTo>
                    <a:pt x="923213" y="643826"/>
                  </a:lnTo>
                  <a:lnTo>
                    <a:pt x="923213" y="643445"/>
                  </a:lnTo>
                  <a:lnTo>
                    <a:pt x="923061" y="643445"/>
                  </a:lnTo>
                  <a:lnTo>
                    <a:pt x="923010" y="643953"/>
                  </a:lnTo>
                  <a:lnTo>
                    <a:pt x="922743" y="644588"/>
                  </a:lnTo>
                  <a:lnTo>
                    <a:pt x="923366" y="643953"/>
                  </a:lnTo>
                  <a:lnTo>
                    <a:pt x="923366" y="644842"/>
                  </a:lnTo>
                  <a:lnTo>
                    <a:pt x="923213" y="644842"/>
                  </a:lnTo>
                  <a:lnTo>
                    <a:pt x="923366" y="645223"/>
                  </a:lnTo>
                  <a:lnTo>
                    <a:pt x="923518" y="644588"/>
                  </a:lnTo>
                  <a:lnTo>
                    <a:pt x="923645" y="644969"/>
                  </a:lnTo>
                  <a:lnTo>
                    <a:pt x="923683" y="645223"/>
                  </a:lnTo>
                  <a:lnTo>
                    <a:pt x="923988" y="644969"/>
                  </a:lnTo>
                  <a:lnTo>
                    <a:pt x="923899" y="645350"/>
                  </a:lnTo>
                  <a:lnTo>
                    <a:pt x="924001" y="645795"/>
                  </a:lnTo>
                  <a:lnTo>
                    <a:pt x="924140" y="645985"/>
                  </a:lnTo>
                  <a:lnTo>
                    <a:pt x="924610" y="645096"/>
                  </a:lnTo>
                  <a:lnTo>
                    <a:pt x="924763" y="645604"/>
                  </a:lnTo>
                  <a:lnTo>
                    <a:pt x="925385" y="645350"/>
                  </a:lnTo>
                  <a:lnTo>
                    <a:pt x="924915" y="645096"/>
                  </a:lnTo>
                  <a:lnTo>
                    <a:pt x="925042" y="644969"/>
                  </a:lnTo>
                  <a:lnTo>
                    <a:pt x="925169" y="644842"/>
                  </a:lnTo>
                  <a:lnTo>
                    <a:pt x="925537" y="644461"/>
                  </a:lnTo>
                  <a:lnTo>
                    <a:pt x="925690" y="645985"/>
                  </a:lnTo>
                  <a:lnTo>
                    <a:pt x="925855" y="645350"/>
                  </a:lnTo>
                  <a:lnTo>
                    <a:pt x="926007" y="645350"/>
                  </a:lnTo>
                  <a:lnTo>
                    <a:pt x="926312" y="645096"/>
                  </a:lnTo>
                  <a:lnTo>
                    <a:pt x="926465" y="645731"/>
                  </a:lnTo>
                  <a:lnTo>
                    <a:pt x="927112" y="645096"/>
                  </a:lnTo>
                  <a:lnTo>
                    <a:pt x="927252" y="644969"/>
                  </a:lnTo>
                  <a:lnTo>
                    <a:pt x="927252" y="645350"/>
                  </a:lnTo>
                  <a:lnTo>
                    <a:pt x="927404" y="645223"/>
                  </a:lnTo>
                  <a:lnTo>
                    <a:pt x="927404" y="645604"/>
                  </a:lnTo>
                  <a:lnTo>
                    <a:pt x="927303" y="645985"/>
                  </a:lnTo>
                  <a:lnTo>
                    <a:pt x="927252" y="646366"/>
                  </a:lnTo>
                  <a:lnTo>
                    <a:pt x="927862" y="645223"/>
                  </a:lnTo>
                  <a:lnTo>
                    <a:pt x="927989" y="645604"/>
                  </a:lnTo>
                  <a:lnTo>
                    <a:pt x="927862" y="646239"/>
                  </a:lnTo>
                  <a:lnTo>
                    <a:pt x="927557" y="645858"/>
                  </a:lnTo>
                  <a:lnTo>
                    <a:pt x="927862" y="646493"/>
                  </a:lnTo>
                  <a:lnTo>
                    <a:pt x="927950" y="646239"/>
                  </a:lnTo>
                  <a:lnTo>
                    <a:pt x="928179" y="645604"/>
                  </a:lnTo>
                  <a:lnTo>
                    <a:pt x="928484" y="646620"/>
                  </a:lnTo>
                  <a:lnTo>
                    <a:pt x="928801" y="646620"/>
                  </a:lnTo>
                  <a:lnTo>
                    <a:pt x="928801" y="646747"/>
                  </a:lnTo>
                  <a:lnTo>
                    <a:pt x="928878" y="646620"/>
                  </a:lnTo>
                  <a:lnTo>
                    <a:pt x="929106" y="646239"/>
                  </a:lnTo>
                  <a:lnTo>
                    <a:pt x="929576" y="646366"/>
                  </a:lnTo>
                  <a:lnTo>
                    <a:pt x="930033" y="646239"/>
                  </a:lnTo>
                  <a:lnTo>
                    <a:pt x="929881" y="646493"/>
                  </a:lnTo>
                  <a:lnTo>
                    <a:pt x="930821" y="646747"/>
                  </a:lnTo>
                  <a:lnTo>
                    <a:pt x="931125" y="647128"/>
                  </a:lnTo>
                  <a:lnTo>
                    <a:pt x="931430" y="646493"/>
                  </a:lnTo>
                  <a:lnTo>
                    <a:pt x="931748" y="646620"/>
                  </a:lnTo>
                  <a:lnTo>
                    <a:pt x="932218" y="646620"/>
                  </a:lnTo>
                  <a:lnTo>
                    <a:pt x="932053" y="647001"/>
                  </a:lnTo>
                  <a:lnTo>
                    <a:pt x="931786" y="647230"/>
                  </a:lnTo>
                  <a:lnTo>
                    <a:pt x="932053" y="647382"/>
                  </a:lnTo>
                  <a:lnTo>
                    <a:pt x="932218" y="647128"/>
                  </a:lnTo>
                  <a:lnTo>
                    <a:pt x="932370" y="647128"/>
                  </a:lnTo>
                  <a:lnTo>
                    <a:pt x="932522" y="647001"/>
                  </a:lnTo>
                  <a:lnTo>
                    <a:pt x="932370" y="647636"/>
                  </a:lnTo>
                  <a:lnTo>
                    <a:pt x="932675" y="647636"/>
                  </a:lnTo>
                  <a:lnTo>
                    <a:pt x="933297" y="647001"/>
                  </a:lnTo>
                  <a:lnTo>
                    <a:pt x="933767" y="647382"/>
                  </a:lnTo>
                  <a:lnTo>
                    <a:pt x="933843" y="647128"/>
                  </a:lnTo>
                  <a:lnTo>
                    <a:pt x="933919" y="647001"/>
                  </a:lnTo>
                  <a:lnTo>
                    <a:pt x="933919" y="646493"/>
                  </a:lnTo>
                  <a:lnTo>
                    <a:pt x="934224" y="646493"/>
                  </a:lnTo>
                  <a:lnTo>
                    <a:pt x="934224" y="647001"/>
                  </a:lnTo>
                  <a:lnTo>
                    <a:pt x="934389" y="647001"/>
                  </a:lnTo>
                  <a:lnTo>
                    <a:pt x="934389" y="647255"/>
                  </a:lnTo>
                  <a:lnTo>
                    <a:pt x="934224" y="647255"/>
                  </a:lnTo>
                  <a:lnTo>
                    <a:pt x="934542" y="647636"/>
                  </a:lnTo>
                  <a:lnTo>
                    <a:pt x="934847" y="647255"/>
                  </a:lnTo>
                  <a:lnTo>
                    <a:pt x="935164" y="647382"/>
                  </a:lnTo>
                  <a:lnTo>
                    <a:pt x="934923" y="647763"/>
                  </a:lnTo>
                  <a:lnTo>
                    <a:pt x="934999" y="648017"/>
                  </a:lnTo>
                  <a:lnTo>
                    <a:pt x="935164" y="647763"/>
                  </a:lnTo>
                  <a:lnTo>
                    <a:pt x="935469" y="648017"/>
                  </a:lnTo>
                  <a:lnTo>
                    <a:pt x="935469" y="647763"/>
                  </a:lnTo>
                  <a:lnTo>
                    <a:pt x="935469" y="647636"/>
                  </a:lnTo>
                  <a:lnTo>
                    <a:pt x="935621" y="648017"/>
                  </a:lnTo>
                  <a:lnTo>
                    <a:pt x="935939" y="647763"/>
                  </a:lnTo>
                  <a:lnTo>
                    <a:pt x="936713" y="648017"/>
                  </a:lnTo>
                  <a:lnTo>
                    <a:pt x="936650" y="647763"/>
                  </a:lnTo>
                  <a:lnTo>
                    <a:pt x="936625" y="647636"/>
                  </a:lnTo>
                  <a:lnTo>
                    <a:pt x="936739" y="647293"/>
                  </a:lnTo>
                  <a:lnTo>
                    <a:pt x="937336" y="647001"/>
                  </a:lnTo>
                  <a:lnTo>
                    <a:pt x="937958" y="647890"/>
                  </a:lnTo>
                  <a:lnTo>
                    <a:pt x="938568" y="647763"/>
                  </a:lnTo>
                  <a:lnTo>
                    <a:pt x="938568" y="647890"/>
                  </a:lnTo>
                  <a:lnTo>
                    <a:pt x="939038" y="647763"/>
                  </a:lnTo>
                  <a:lnTo>
                    <a:pt x="939507" y="647890"/>
                  </a:lnTo>
                  <a:lnTo>
                    <a:pt x="939660" y="647763"/>
                  </a:lnTo>
                  <a:lnTo>
                    <a:pt x="939812" y="647636"/>
                  </a:lnTo>
                  <a:lnTo>
                    <a:pt x="940015" y="647890"/>
                  </a:lnTo>
                  <a:lnTo>
                    <a:pt x="939965" y="648144"/>
                  </a:lnTo>
                  <a:lnTo>
                    <a:pt x="940435" y="648017"/>
                  </a:lnTo>
                  <a:lnTo>
                    <a:pt x="940435" y="647890"/>
                  </a:lnTo>
                  <a:lnTo>
                    <a:pt x="940904" y="648398"/>
                  </a:lnTo>
                  <a:lnTo>
                    <a:pt x="940435" y="648525"/>
                  </a:lnTo>
                  <a:lnTo>
                    <a:pt x="940904" y="648652"/>
                  </a:lnTo>
                  <a:lnTo>
                    <a:pt x="940904" y="648906"/>
                  </a:lnTo>
                  <a:lnTo>
                    <a:pt x="941362" y="648525"/>
                  </a:lnTo>
                  <a:lnTo>
                    <a:pt x="941209" y="649160"/>
                  </a:lnTo>
                  <a:lnTo>
                    <a:pt x="941679" y="649287"/>
                  </a:lnTo>
                  <a:lnTo>
                    <a:pt x="941832" y="649160"/>
                  </a:lnTo>
                  <a:lnTo>
                    <a:pt x="941679" y="648652"/>
                  </a:lnTo>
                  <a:lnTo>
                    <a:pt x="941832" y="648652"/>
                  </a:lnTo>
                  <a:lnTo>
                    <a:pt x="941984" y="648779"/>
                  </a:lnTo>
                  <a:lnTo>
                    <a:pt x="942301" y="648779"/>
                  </a:lnTo>
                  <a:lnTo>
                    <a:pt x="942111" y="649160"/>
                  </a:lnTo>
                  <a:lnTo>
                    <a:pt x="942098" y="649541"/>
                  </a:lnTo>
                  <a:lnTo>
                    <a:pt x="942759" y="650303"/>
                  </a:lnTo>
                  <a:lnTo>
                    <a:pt x="943571" y="648652"/>
                  </a:lnTo>
                  <a:lnTo>
                    <a:pt x="943635" y="648525"/>
                  </a:lnTo>
                  <a:lnTo>
                    <a:pt x="943698" y="648398"/>
                  </a:lnTo>
                  <a:lnTo>
                    <a:pt x="943927" y="649097"/>
                  </a:lnTo>
                  <a:lnTo>
                    <a:pt x="944003" y="648779"/>
                  </a:lnTo>
                  <a:lnTo>
                    <a:pt x="944473" y="648906"/>
                  </a:lnTo>
                  <a:lnTo>
                    <a:pt x="944778" y="650049"/>
                  </a:lnTo>
                  <a:lnTo>
                    <a:pt x="945248" y="650557"/>
                  </a:lnTo>
                  <a:lnTo>
                    <a:pt x="945400" y="649160"/>
                  </a:lnTo>
                  <a:lnTo>
                    <a:pt x="946023" y="649414"/>
                  </a:lnTo>
                  <a:lnTo>
                    <a:pt x="945896" y="649160"/>
                  </a:lnTo>
                  <a:lnTo>
                    <a:pt x="945984" y="648779"/>
                  </a:lnTo>
                  <a:lnTo>
                    <a:pt x="946023" y="648652"/>
                  </a:lnTo>
                  <a:lnTo>
                    <a:pt x="946327" y="648525"/>
                  </a:lnTo>
                  <a:lnTo>
                    <a:pt x="946797" y="648652"/>
                  </a:lnTo>
                  <a:lnTo>
                    <a:pt x="946797" y="649541"/>
                  </a:lnTo>
                  <a:lnTo>
                    <a:pt x="946492" y="649795"/>
                  </a:lnTo>
                  <a:lnTo>
                    <a:pt x="946327" y="649541"/>
                  </a:lnTo>
                  <a:lnTo>
                    <a:pt x="946175" y="649795"/>
                  </a:lnTo>
                  <a:lnTo>
                    <a:pt x="946492" y="649922"/>
                  </a:lnTo>
                  <a:lnTo>
                    <a:pt x="946797" y="649922"/>
                  </a:lnTo>
                  <a:lnTo>
                    <a:pt x="947889" y="649922"/>
                  </a:lnTo>
                  <a:lnTo>
                    <a:pt x="948524" y="649922"/>
                  </a:lnTo>
                  <a:lnTo>
                    <a:pt x="948486" y="649795"/>
                  </a:lnTo>
                  <a:lnTo>
                    <a:pt x="948347" y="649414"/>
                  </a:lnTo>
                  <a:lnTo>
                    <a:pt x="948817" y="649414"/>
                  </a:lnTo>
                  <a:lnTo>
                    <a:pt x="949045" y="649795"/>
                  </a:lnTo>
                  <a:lnTo>
                    <a:pt x="948969" y="650049"/>
                  </a:lnTo>
                  <a:lnTo>
                    <a:pt x="948664" y="650303"/>
                  </a:lnTo>
                  <a:lnTo>
                    <a:pt x="949274" y="650049"/>
                  </a:lnTo>
                  <a:lnTo>
                    <a:pt x="949363" y="650176"/>
                  </a:lnTo>
                  <a:lnTo>
                    <a:pt x="949299" y="650455"/>
                  </a:lnTo>
                  <a:lnTo>
                    <a:pt x="948969" y="650811"/>
                  </a:lnTo>
                  <a:lnTo>
                    <a:pt x="949591" y="650557"/>
                  </a:lnTo>
                  <a:lnTo>
                    <a:pt x="949896" y="651319"/>
                  </a:lnTo>
                  <a:lnTo>
                    <a:pt x="950061" y="651446"/>
                  </a:lnTo>
                  <a:lnTo>
                    <a:pt x="949744" y="651573"/>
                  </a:lnTo>
                  <a:lnTo>
                    <a:pt x="950214" y="651573"/>
                  </a:lnTo>
                  <a:lnTo>
                    <a:pt x="950214" y="650938"/>
                  </a:lnTo>
                  <a:lnTo>
                    <a:pt x="950366" y="651446"/>
                  </a:lnTo>
                  <a:lnTo>
                    <a:pt x="950455" y="650938"/>
                  </a:lnTo>
                  <a:lnTo>
                    <a:pt x="950366" y="650557"/>
                  </a:lnTo>
                  <a:lnTo>
                    <a:pt x="950671" y="650176"/>
                  </a:lnTo>
                  <a:lnTo>
                    <a:pt x="950747" y="650354"/>
                  </a:lnTo>
                  <a:lnTo>
                    <a:pt x="950925" y="650455"/>
                  </a:lnTo>
                  <a:lnTo>
                    <a:pt x="951179" y="650176"/>
                  </a:lnTo>
                  <a:lnTo>
                    <a:pt x="951293" y="650049"/>
                  </a:lnTo>
                  <a:lnTo>
                    <a:pt x="951293" y="650684"/>
                  </a:lnTo>
                  <a:lnTo>
                    <a:pt x="950925" y="650455"/>
                  </a:lnTo>
                  <a:lnTo>
                    <a:pt x="950988" y="650824"/>
                  </a:lnTo>
                  <a:lnTo>
                    <a:pt x="951293" y="651319"/>
                  </a:lnTo>
                  <a:lnTo>
                    <a:pt x="950836" y="651319"/>
                  </a:lnTo>
                  <a:lnTo>
                    <a:pt x="951039" y="651408"/>
                  </a:lnTo>
                  <a:lnTo>
                    <a:pt x="951141" y="651573"/>
                  </a:lnTo>
                  <a:lnTo>
                    <a:pt x="951611" y="652208"/>
                  </a:lnTo>
                  <a:lnTo>
                    <a:pt x="951458" y="650811"/>
                  </a:lnTo>
                  <a:lnTo>
                    <a:pt x="952068" y="650938"/>
                  </a:lnTo>
                  <a:lnTo>
                    <a:pt x="951966" y="651192"/>
                  </a:lnTo>
                  <a:lnTo>
                    <a:pt x="952004" y="651395"/>
                  </a:lnTo>
                  <a:lnTo>
                    <a:pt x="952233" y="650938"/>
                  </a:lnTo>
                  <a:lnTo>
                    <a:pt x="952385" y="650811"/>
                  </a:lnTo>
                  <a:lnTo>
                    <a:pt x="952690" y="651192"/>
                  </a:lnTo>
                  <a:lnTo>
                    <a:pt x="952804" y="650811"/>
                  </a:lnTo>
                  <a:lnTo>
                    <a:pt x="952842" y="650684"/>
                  </a:lnTo>
                  <a:lnTo>
                    <a:pt x="953008" y="650684"/>
                  </a:lnTo>
                  <a:lnTo>
                    <a:pt x="952893" y="650455"/>
                  </a:lnTo>
                  <a:lnTo>
                    <a:pt x="953008" y="650176"/>
                  </a:lnTo>
                  <a:lnTo>
                    <a:pt x="953439" y="650176"/>
                  </a:lnTo>
                  <a:lnTo>
                    <a:pt x="953528" y="650049"/>
                  </a:lnTo>
                  <a:lnTo>
                    <a:pt x="953630" y="649922"/>
                  </a:lnTo>
                  <a:lnTo>
                    <a:pt x="953782" y="651319"/>
                  </a:lnTo>
                  <a:lnTo>
                    <a:pt x="954239" y="650811"/>
                  </a:lnTo>
                  <a:lnTo>
                    <a:pt x="954290" y="650938"/>
                  </a:lnTo>
                  <a:lnTo>
                    <a:pt x="954405" y="651700"/>
                  </a:lnTo>
                  <a:lnTo>
                    <a:pt x="954709" y="651446"/>
                  </a:lnTo>
                  <a:lnTo>
                    <a:pt x="955205" y="650938"/>
                  </a:lnTo>
                  <a:lnTo>
                    <a:pt x="955332" y="650811"/>
                  </a:lnTo>
                  <a:lnTo>
                    <a:pt x="955522" y="650176"/>
                  </a:lnTo>
                  <a:lnTo>
                    <a:pt x="955636" y="649922"/>
                  </a:lnTo>
                  <a:lnTo>
                    <a:pt x="955852" y="650354"/>
                  </a:lnTo>
                  <a:lnTo>
                    <a:pt x="955890" y="651700"/>
                  </a:lnTo>
                  <a:lnTo>
                    <a:pt x="956259" y="652208"/>
                  </a:lnTo>
                  <a:lnTo>
                    <a:pt x="956881" y="651319"/>
                  </a:lnTo>
                  <a:lnTo>
                    <a:pt x="957503" y="651573"/>
                  </a:lnTo>
                  <a:lnTo>
                    <a:pt x="957351" y="651446"/>
                  </a:lnTo>
                  <a:lnTo>
                    <a:pt x="957389" y="651319"/>
                  </a:lnTo>
                  <a:lnTo>
                    <a:pt x="957503" y="650938"/>
                  </a:lnTo>
                  <a:lnTo>
                    <a:pt x="957808" y="651446"/>
                  </a:lnTo>
                  <a:lnTo>
                    <a:pt x="958126" y="651319"/>
                  </a:lnTo>
                  <a:lnTo>
                    <a:pt x="958049" y="651446"/>
                  </a:lnTo>
                  <a:lnTo>
                    <a:pt x="958126" y="651700"/>
                  </a:lnTo>
                  <a:lnTo>
                    <a:pt x="958278" y="652081"/>
                  </a:lnTo>
                  <a:lnTo>
                    <a:pt x="958278" y="651700"/>
                  </a:lnTo>
                  <a:lnTo>
                    <a:pt x="958748" y="652208"/>
                  </a:lnTo>
                  <a:lnTo>
                    <a:pt x="958850" y="651700"/>
                  </a:lnTo>
                  <a:lnTo>
                    <a:pt x="958900" y="651446"/>
                  </a:lnTo>
                  <a:lnTo>
                    <a:pt x="959205" y="651954"/>
                  </a:lnTo>
                  <a:lnTo>
                    <a:pt x="959827" y="652208"/>
                  </a:lnTo>
                  <a:lnTo>
                    <a:pt x="959929" y="651446"/>
                  </a:lnTo>
                  <a:lnTo>
                    <a:pt x="959942" y="651319"/>
                  </a:lnTo>
                  <a:lnTo>
                    <a:pt x="959980" y="650938"/>
                  </a:lnTo>
                  <a:lnTo>
                    <a:pt x="960602" y="651192"/>
                  </a:lnTo>
                  <a:lnTo>
                    <a:pt x="960399" y="651446"/>
                  </a:lnTo>
                  <a:lnTo>
                    <a:pt x="960399" y="651700"/>
                  </a:lnTo>
                  <a:lnTo>
                    <a:pt x="960602" y="651954"/>
                  </a:lnTo>
                  <a:lnTo>
                    <a:pt x="960602" y="652208"/>
                  </a:lnTo>
                  <a:lnTo>
                    <a:pt x="960920" y="651954"/>
                  </a:lnTo>
                  <a:lnTo>
                    <a:pt x="961224" y="651954"/>
                  </a:lnTo>
                  <a:lnTo>
                    <a:pt x="961377" y="652081"/>
                  </a:lnTo>
                  <a:lnTo>
                    <a:pt x="961377" y="651954"/>
                  </a:lnTo>
                  <a:lnTo>
                    <a:pt x="961542" y="651446"/>
                  </a:lnTo>
                  <a:lnTo>
                    <a:pt x="961694" y="651446"/>
                  </a:lnTo>
                  <a:lnTo>
                    <a:pt x="961694" y="651573"/>
                  </a:lnTo>
                  <a:lnTo>
                    <a:pt x="961999" y="651446"/>
                  </a:lnTo>
                  <a:lnTo>
                    <a:pt x="961999" y="650938"/>
                  </a:lnTo>
                  <a:lnTo>
                    <a:pt x="962317" y="652208"/>
                  </a:lnTo>
                  <a:lnTo>
                    <a:pt x="963549" y="651192"/>
                  </a:lnTo>
                  <a:lnTo>
                    <a:pt x="964018" y="652208"/>
                  </a:lnTo>
                  <a:lnTo>
                    <a:pt x="965263" y="652208"/>
                  </a:lnTo>
                  <a:lnTo>
                    <a:pt x="965339" y="652399"/>
                  </a:lnTo>
                  <a:lnTo>
                    <a:pt x="965733" y="652716"/>
                  </a:lnTo>
                  <a:lnTo>
                    <a:pt x="965733" y="651319"/>
                  </a:lnTo>
                  <a:lnTo>
                    <a:pt x="966190" y="651700"/>
                  </a:lnTo>
                  <a:lnTo>
                    <a:pt x="966508" y="652335"/>
                  </a:lnTo>
                  <a:lnTo>
                    <a:pt x="965885" y="652081"/>
                  </a:lnTo>
                  <a:lnTo>
                    <a:pt x="965987" y="652259"/>
                  </a:lnTo>
                  <a:lnTo>
                    <a:pt x="966038" y="653605"/>
                  </a:lnTo>
                  <a:lnTo>
                    <a:pt x="966736" y="652335"/>
                  </a:lnTo>
                  <a:lnTo>
                    <a:pt x="966812" y="652208"/>
                  </a:lnTo>
                  <a:lnTo>
                    <a:pt x="967066" y="652843"/>
                  </a:lnTo>
                  <a:lnTo>
                    <a:pt x="967155" y="653402"/>
                  </a:lnTo>
                  <a:lnTo>
                    <a:pt x="967282" y="653605"/>
                  </a:lnTo>
                  <a:lnTo>
                    <a:pt x="967740" y="652716"/>
                  </a:lnTo>
                  <a:lnTo>
                    <a:pt x="968260" y="652830"/>
                  </a:lnTo>
                  <a:lnTo>
                    <a:pt x="968209" y="652970"/>
                  </a:lnTo>
                  <a:lnTo>
                    <a:pt x="968514" y="652716"/>
                  </a:lnTo>
                  <a:lnTo>
                    <a:pt x="968679" y="652589"/>
                  </a:lnTo>
                  <a:lnTo>
                    <a:pt x="969772" y="652259"/>
                  </a:lnTo>
                  <a:lnTo>
                    <a:pt x="970229" y="652081"/>
                  </a:lnTo>
                  <a:lnTo>
                    <a:pt x="970280" y="652399"/>
                  </a:lnTo>
                  <a:lnTo>
                    <a:pt x="970432" y="652589"/>
                  </a:lnTo>
                  <a:lnTo>
                    <a:pt x="970534" y="653097"/>
                  </a:lnTo>
                  <a:lnTo>
                    <a:pt x="970076" y="653097"/>
                  </a:lnTo>
                  <a:lnTo>
                    <a:pt x="970229" y="653859"/>
                  </a:lnTo>
                  <a:lnTo>
                    <a:pt x="970686" y="653097"/>
                  </a:lnTo>
                  <a:lnTo>
                    <a:pt x="970851" y="653351"/>
                  </a:lnTo>
                  <a:lnTo>
                    <a:pt x="970686" y="653605"/>
                  </a:lnTo>
                  <a:lnTo>
                    <a:pt x="971473" y="653605"/>
                  </a:lnTo>
                  <a:lnTo>
                    <a:pt x="971473" y="652843"/>
                  </a:lnTo>
                  <a:lnTo>
                    <a:pt x="972248" y="652970"/>
                  </a:lnTo>
                  <a:lnTo>
                    <a:pt x="972083" y="652843"/>
                  </a:lnTo>
                  <a:lnTo>
                    <a:pt x="972705" y="652081"/>
                  </a:lnTo>
                  <a:lnTo>
                    <a:pt x="972400" y="653351"/>
                  </a:lnTo>
                  <a:lnTo>
                    <a:pt x="972870" y="652716"/>
                  </a:lnTo>
                  <a:lnTo>
                    <a:pt x="972870" y="653478"/>
                  </a:lnTo>
                  <a:lnTo>
                    <a:pt x="973175" y="653351"/>
                  </a:lnTo>
                  <a:lnTo>
                    <a:pt x="973797" y="652843"/>
                  </a:lnTo>
                  <a:lnTo>
                    <a:pt x="974255" y="652843"/>
                  </a:lnTo>
                  <a:lnTo>
                    <a:pt x="974102" y="653097"/>
                  </a:lnTo>
                  <a:lnTo>
                    <a:pt x="974572" y="652843"/>
                  </a:lnTo>
                  <a:lnTo>
                    <a:pt x="975042" y="652843"/>
                  </a:lnTo>
                  <a:lnTo>
                    <a:pt x="974725" y="654367"/>
                  </a:lnTo>
                  <a:lnTo>
                    <a:pt x="976274" y="653478"/>
                  </a:lnTo>
                  <a:lnTo>
                    <a:pt x="976439" y="654748"/>
                  </a:lnTo>
                  <a:lnTo>
                    <a:pt x="977366" y="654240"/>
                  </a:lnTo>
                  <a:lnTo>
                    <a:pt x="977988" y="655129"/>
                  </a:lnTo>
                  <a:lnTo>
                    <a:pt x="979068" y="655129"/>
                  </a:lnTo>
                  <a:lnTo>
                    <a:pt x="978966" y="654240"/>
                  </a:lnTo>
                  <a:lnTo>
                    <a:pt x="978916" y="653859"/>
                  </a:lnTo>
                  <a:lnTo>
                    <a:pt x="979385" y="655129"/>
                  </a:lnTo>
                  <a:lnTo>
                    <a:pt x="979538" y="653859"/>
                  </a:lnTo>
                  <a:lnTo>
                    <a:pt x="979690" y="653859"/>
                  </a:lnTo>
                  <a:lnTo>
                    <a:pt x="980465" y="655129"/>
                  </a:lnTo>
                  <a:lnTo>
                    <a:pt x="980160" y="655002"/>
                  </a:lnTo>
                  <a:lnTo>
                    <a:pt x="980008" y="655256"/>
                  </a:lnTo>
                  <a:lnTo>
                    <a:pt x="980617" y="655510"/>
                  </a:lnTo>
                  <a:lnTo>
                    <a:pt x="980160" y="655891"/>
                  </a:lnTo>
                  <a:lnTo>
                    <a:pt x="980465" y="656272"/>
                  </a:lnTo>
                  <a:lnTo>
                    <a:pt x="980465" y="655764"/>
                  </a:lnTo>
                  <a:lnTo>
                    <a:pt x="980782" y="655637"/>
                  </a:lnTo>
                  <a:lnTo>
                    <a:pt x="981087" y="655891"/>
                  </a:lnTo>
                  <a:lnTo>
                    <a:pt x="980960" y="655637"/>
                  </a:lnTo>
                  <a:lnTo>
                    <a:pt x="980973" y="655129"/>
                  </a:lnTo>
                  <a:lnTo>
                    <a:pt x="981557" y="654748"/>
                  </a:lnTo>
                  <a:lnTo>
                    <a:pt x="981240" y="656399"/>
                  </a:lnTo>
                  <a:lnTo>
                    <a:pt x="982014" y="655764"/>
                  </a:lnTo>
                  <a:lnTo>
                    <a:pt x="981913" y="655891"/>
                  </a:lnTo>
                  <a:lnTo>
                    <a:pt x="982179" y="655891"/>
                  </a:lnTo>
                  <a:lnTo>
                    <a:pt x="983361" y="655891"/>
                  </a:lnTo>
                  <a:lnTo>
                    <a:pt x="983462" y="655764"/>
                  </a:lnTo>
                  <a:lnTo>
                    <a:pt x="983576" y="655637"/>
                  </a:lnTo>
                  <a:lnTo>
                    <a:pt x="983411" y="656145"/>
                  </a:lnTo>
                  <a:lnTo>
                    <a:pt x="984186" y="656526"/>
                  </a:lnTo>
                  <a:lnTo>
                    <a:pt x="985431" y="655637"/>
                  </a:lnTo>
                  <a:lnTo>
                    <a:pt x="985824" y="656272"/>
                  </a:lnTo>
                  <a:lnTo>
                    <a:pt x="985901" y="656526"/>
                  </a:lnTo>
                  <a:lnTo>
                    <a:pt x="986205" y="656145"/>
                  </a:lnTo>
                  <a:lnTo>
                    <a:pt x="986307" y="656399"/>
                  </a:lnTo>
                  <a:lnTo>
                    <a:pt x="986358" y="656907"/>
                  </a:lnTo>
                  <a:lnTo>
                    <a:pt x="986828" y="656399"/>
                  </a:lnTo>
                  <a:lnTo>
                    <a:pt x="986980" y="656653"/>
                  </a:lnTo>
                  <a:lnTo>
                    <a:pt x="986675" y="656907"/>
                  </a:lnTo>
                  <a:lnTo>
                    <a:pt x="987450" y="657542"/>
                  </a:lnTo>
                  <a:lnTo>
                    <a:pt x="988072" y="656399"/>
                  </a:lnTo>
                  <a:lnTo>
                    <a:pt x="988847" y="656399"/>
                  </a:lnTo>
                  <a:lnTo>
                    <a:pt x="988695" y="657288"/>
                  </a:lnTo>
                  <a:lnTo>
                    <a:pt x="989469" y="657923"/>
                  </a:lnTo>
                  <a:lnTo>
                    <a:pt x="989469" y="658050"/>
                  </a:lnTo>
                  <a:lnTo>
                    <a:pt x="990396" y="658431"/>
                  </a:lnTo>
                  <a:lnTo>
                    <a:pt x="991323" y="657796"/>
                  </a:lnTo>
                  <a:lnTo>
                    <a:pt x="992263" y="657669"/>
                  </a:lnTo>
                  <a:lnTo>
                    <a:pt x="992416" y="658685"/>
                  </a:lnTo>
                  <a:lnTo>
                    <a:pt x="993965" y="658558"/>
                  </a:lnTo>
                  <a:lnTo>
                    <a:pt x="994587" y="659320"/>
                  </a:lnTo>
                  <a:lnTo>
                    <a:pt x="994702" y="658939"/>
                  </a:lnTo>
                  <a:lnTo>
                    <a:pt x="995057" y="658558"/>
                  </a:lnTo>
                  <a:lnTo>
                    <a:pt x="995210" y="658939"/>
                  </a:lnTo>
                  <a:lnTo>
                    <a:pt x="995578" y="658558"/>
                  </a:lnTo>
                  <a:lnTo>
                    <a:pt x="995832" y="658304"/>
                  </a:lnTo>
                  <a:lnTo>
                    <a:pt x="995514" y="658939"/>
                  </a:lnTo>
                  <a:lnTo>
                    <a:pt x="995362" y="659701"/>
                  </a:lnTo>
                  <a:lnTo>
                    <a:pt x="996137" y="659701"/>
                  </a:lnTo>
                  <a:lnTo>
                    <a:pt x="996607" y="658685"/>
                  </a:lnTo>
                  <a:lnTo>
                    <a:pt x="996759" y="659447"/>
                  </a:lnTo>
                  <a:lnTo>
                    <a:pt x="996911" y="659701"/>
                  </a:lnTo>
                  <a:lnTo>
                    <a:pt x="996911" y="660209"/>
                  </a:lnTo>
                  <a:lnTo>
                    <a:pt x="998931" y="659193"/>
                  </a:lnTo>
                  <a:lnTo>
                    <a:pt x="998931" y="660590"/>
                  </a:lnTo>
                  <a:lnTo>
                    <a:pt x="999236" y="660590"/>
                  </a:lnTo>
                  <a:lnTo>
                    <a:pt x="999705" y="660463"/>
                  </a:lnTo>
                  <a:lnTo>
                    <a:pt x="999401" y="661098"/>
                  </a:lnTo>
                  <a:lnTo>
                    <a:pt x="999858" y="661352"/>
                  </a:lnTo>
                  <a:lnTo>
                    <a:pt x="1000175" y="661606"/>
                  </a:lnTo>
                  <a:lnTo>
                    <a:pt x="1000798" y="661860"/>
                  </a:lnTo>
                  <a:lnTo>
                    <a:pt x="1000480" y="662114"/>
                  </a:lnTo>
                  <a:lnTo>
                    <a:pt x="1000950" y="662495"/>
                  </a:lnTo>
                  <a:lnTo>
                    <a:pt x="1001725" y="660844"/>
                  </a:lnTo>
                  <a:lnTo>
                    <a:pt x="1002030" y="661098"/>
                  </a:lnTo>
                  <a:lnTo>
                    <a:pt x="1001877" y="661987"/>
                  </a:lnTo>
                  <a:lnTo>
                    <a:pt x="1002499" y="662241"/>
                  </a:lnTo>
                  <a:lnTo>
                    <a:pt x="1002804" y="663257"/>
                  </a:lnTo>
                  <a:lnTo>
                    <a:pt x="1003744" y="662876"/>
                  </a:lnTo>
                  <a:lnTo>
                    <a:pt x="1003427" y="663257"/>
                  </a:lnTo>
                  <a:lnTo>
                    <a:pt x="1003744" y="663384"/>
                  </a:lnTo>
                  <a:lnTo>
                    <a:pt x="1004366" y="664273"/>
                  </a:lnTo>
                  <a:lnTo>
                    <a:pt x="1004824" y="663257"/>
                  </a:lnTo>
                  <a:lnTo>
                    <a:pt x="1004519" y="664019"/>
                  </a:lnTo>
                  <a:lnTo>
                    <a:pt x="1005916" y="663511"/>
                  </a:lnTo>
                  <a:lnTo>
                    <a:pt x="1005598" y="664019"/>
                  </a:lnTo>
                  <a:lnTo>
                    <a:pt x="1006221" y="663511"/>
                  </a:lnTo>
                  <a:lnTo>
                    <a:pt x="1006221" y="663384"/>
                  </a:lnTo>
                  <a:lnTo>
                    <a:pt x="1006843" y="663511"/>
                  </a:lnTo>
                  <a:lnTo>
                    <a:pt x="1006843" y="664146"/>
                  </a:lnTo>
                  <a:lnTo>
                    <a:pt x="1007160" y="663384"/>
                  </a:lnTo>
                  <a:lnTo>
                    <a:pt x="1007275" y="663790"/>
                  </a:lnTo>
                  <a:lnTo>
                    <a:pt x="1007160" y="664019"/>
                  </a:lnTo>
                  <a:lnTo>
                    <a:pt x="1006995" y="664146"/>
                  </a:lnTo>
                  <a:lnTo>
                    <a:pt x="1007313" y="664273"/>
                  </a:lnTo>
                  <a:lnTo>
                    <a:pt x="1007770" y="663892"/>
                  </a:lnTo>
                  <a:lnTo>
                    <a:pt x="1008087" y="663892"/>
                  </a:lnTo>
                  <a:lnTo>
                    <a:pt x="1008291" y="664146"/>
                  </a:lnTo>
                  <a:lnTo>
                    <a:pt x="1008240" y="664781"/>
                  </a:lnTo>
                  <a:lnTo>
                    <a:pt x="1008710" y="664273"/>
                  </a:lnTo>
                  <a:lnTo>
                    <a:pt x="1008862" y="664400"/>
                  </a:lnTo>
                  <a:lnTo>
                    <a:pt x="1008761" y="664654"/>
                  </a:lnTo>
                  <a:lnTo>
                    <a:pt x="1008837" y="665035"/>
                  </a:lnTo>
                  <a:lnTo>
                    <a:pt x="1008888" y="665162"/>
                  </a:lnTo>
                  <a:lnTo>
                    <a:pt x="1008964" y="665327"/>
                  </a:lnTo>
                  <a:lnTo>
                    <a:pt x="1009015" y="665162"/>
                  </a:lnTo>
                  <a:lnTo>
                    <a:pt x="1009154" y="665289"/>
                  </a:lnTo>
                  <a:lnTo>
                    <a:pt x="1009789" y="664654"/>
                  </a:lnTo>
                  <a:lnTo>
                    <a:pt x="1009916" y="665289"/>
                  </a:lnTo>
                  <a:lnTo>
                    <a:pt x="1009942" y="665670"/>
                  </a:lnTo>
                  <a:lnTo>
                    <a:pt x="1010069" y="666051"/>
                  </a:lnTo>
                  <a:lnTo>
                    <a:pt x="1010107" y="666318"/>
                  </a:lnTo>
                  <a:lnTo>
                    <a:pt x="1010564" y="666813"/>
                  </a:lnTo>
                  <a:lnTo>
                    <a:pt x="1010881" y="666813"/>
                  </a:lnTo>
                  <a:lnTo>
                    <a:pt x="1010729" y="666940"/>
                  </a:lnTo>
                  <a:lnTo>
                    <a:pt x="1010881" y="667067"/>
                  </a:lnTo>
                  <a:lnTo>
                    <a:pt x="1010881" y="667194"/>
                  </a:lnTo>
                  <a:lnTo>
                    <a:pt x="1011034" y="667194"/>
                  </a:lnTo>
                  <a:lnTo>
                    <a:pt x="1011186" y="666813"/>
                  </a:lnTo>
                  <a:lnTo>
                    <a:pt x="1011504" y="666940"/>
                  </a:lnTo>
                  <a:lnTo>
                    <a:pt x="1011504" y="666432"/>
                  </a:lnTo>
                  <a:lnTo>
                    <a:pt x="1011339" y="666432"/>
                  </a:lnTo>
                  <a:lnTo>
                    <a:pt x="1011339" y="666305"/>
                  </a:lnTo>
                  <a:lnTo>
                    <a:pt x="1011186" y="666305"/>
                  </a:lnTo>
                  <a:lnTo>
                    <a:pt x="1010729" y="666178"/>
                  </a:lnTo>
                  <a:lnTo>
                    <a:pt x="1011034" y="666051"/>
                  </a:lnTo>
                  <a:lnTo>
                    <a:pt x="1011186" y="665797"/>
                  </a:lnTo>
                  <a:lnTo>
                    <a:pt x="1011339" y="666305"/>
                  </a:lnTo>
                  <a:lnTo>
                    <a:pt x="1011504" y="666051"/>
                  </a:lnTo>
                  <a:lnTo>
                    <a:pt x="1011732" y="665797"/>
                  </a:lnTo>
                  <a:lnTo>
                    <a:pt x="1011961" y="665543"/>
                  </a:lnTo>
                  <a:lnTo>
                    <a:pt x="1011859" y="666178"/>
                  </a:lnTo>
                  <a:lnTo>
                    <a:pt x="1011872" y="666559"/>
                  </a:lnTo>
                  <a:lnTo>
                    <a:pt x="1011999" y="666813"/>
                  </a:lnTo>
                  <a:lnTo>
                    <a:pt x="1011961" y="667575"/>
                  </a:lnTo>
                  <a:lnTo>
                    <a:pt x="1012583" y="667575"/>
                  </a:lnTo>
                  <a:lnTo>
                    <a:pt x="1013358" y="667956"/>
                  </a:lnTo>
                  <a:lnTo>
                    <a:pt x="1014133" y="667194"/>
                  </a:lnTo>
                  <a:lnTo>
                    <a:pt x="1014450" y="667194"/>
                  </a:lnTo>
                  <a:lnTo>
                    <a:pt x="1014196" y="667702"/>
                  </a:lnTo>
                  <a:lnTo>
                    <a:pt x="1014298" y="667829"/>
                  </a:lnTo>
                  <a:lnTo>
                    <a:pt x="1014641" y="668210"/>
                  </a:lnTo>
                  <a:lnTo>
                    <a:pt x="1014818" y="668261"/>
                  </a:lnTo>
                  <a:lnTo>
                    <a:pt x="1015225" y="668337"/>
                  </a:lnTo>
                  <a:lnTo>
                    <a:pt x="1015072" y="668464"/>
                  </a:lnTo>
                  <a:lnTo>
                    <a:pt x="1015530" y="670242"/>
                  </a:lnTo>
                  <a:lnTo>
                    <a:pt x="1017701" y="667829"/>
                  </a:lnTo>
                  <a:lnTo>
                    <a:pt x="1018082" y="669353"/>
                  </a:lnTo>
                  <a:lnTo>
                    <a:pt x="1018171" y="669734"/>
                  </a:lnTo>
                  <a:lnTo>
                    <a:pt x="1018171" y="669353"/>
                  </a:lnTo>
                  <a:lnTo>
                    <a:pt x="1019263" y="670750"/>
                  </a:lnTo>
                  <a:lnTo>
                    <a:pt x="1021118" y="670496"/>
                  </a:lnTo>
                  <a:lnTo>
                    <a:pt x="1021740" y="672147"/>
                  </a:lnTo>
                  <a:lnTo>
                    <a:pt x="1022045" y="672655"/>
                  </a:lnTo>
                  <a:lnTo>
                    <a:pt x="1022362" y="672401"/>
                  </a:lnTo>
                  <a:lnTo>
                    <a:pt x="1022832" y="672147"/>
                  </a:lnTo>
                  <a:lnTo>
                    <a:pt x="1022515" y="672655"/>
                  </a:lnTo>
                  <a:lnTo>
                    <a:pt x="1023289" y="672401"/>
                  </a:lnTo>
                  <a:lnTo>
                    <a:pt x="1024064" y="672401"/>
                  </a:lnTo>
                  <a:lnTo>
                    <a:pt x="1023442" y="674179"/>
                  </a:lnTo>
                  <a:lnTo>
                    <a:pt x="1024686" y="673925"/>
                  </a:lnTo>
                  <a:lnTo>
                    <a:pt x="1024839" y="673417"/>
                  </a:lnTo>
                  <a:lnTo>
                    <a:pt x="1025004" y="673798"/>
                  </a:lnTo>
                  <a:lnTo>
                    <a:pt x="1025779" y="673798"/>
                  </a:lnTo>
                  <a:lnTo>
                    <a:pt x="1025702" y="674179"/>
                  </a:lnTo>
                  <a:lnTo>
                    <a:pt x="1025613" y="674306"/>
                  </a:lnTo>
                  <a:lnTo>
                    <a:pt x="1026706" y="674052"/>
                  </a:lnTo>
                  <a:lnTo>
                    <a:pt x="1027328" y="674560"/>
                  </a:lnTo>
                  <a:lnTo>
                    <a:pt x="1026083" y="675322"/>
                  </a:lnTo>
                  <a:lnTo>
                    <a:pt x="1027480" y="675576"/>
                  </a:lnTo>
                  <a:lnTo>
                    <a:pt x="1028103" y="675576"/>
                  </a:lnTo>
                  <a:lnTo>
                    <a:pt x="1028725" y="674814"/>
                  </a:lnTo>
                  <a:close/>
                </a:path>
                <a:path w="1529080" h="2522854">
                  <a:moveTo>
                    <a:pt x="1030224" y="1434807"/>
                  </a:moveTo>
                  <a:lnTo>
                    <a:pt x="1029347" y="1434807"/>
                  </a:lnTo>
                  <a:lnTo>
                    <a:pt x="1029423" y="1436077"/>
                  </a:lnTo>
                  <a:lnTo>
                    <a:pt x="1029970" y="1436077"/>
                  </a:lnTo>
                  <a:lnTo>
                    <a:pt x="1030173" y="1436077"/>
                  </a:lnTo>
                  <a:lnTo>
                    <a:pt x="1030224" y="1434807"/>
                  </a:lnTo>
                  <a:close/>
                </a:path>
                <a:path w="1529080" h="2522854">
                  <a:moveTo>
                    <a:pt x="1030274" y="1434807"/>
                  </a:moveTo>
                  <a:lnTo>
                    <a:pt x="1030249" y="1434299"/>
                  </a:lnTo>
                  <a:lnTo>
                    <a:pt x="1030224" y="1434807"/>
                  </a:lnTo>
                  <a:close/>
                </a:path>
                <a:path w="1529080" h="2522854">
                  <a:moveTo>
                    <a:pt x="1030744" y="693991"/>
                  </a:moveTo>
                  <a:lnTo>
                    <a:pt x="1030579" y="694118"/>
                  </a:lnTo>
                  <a:lnTo>
                    <a:pt x="1030744" y="694118"/>
                  </a:lnTo>
                  <a:lnTo>
                    <a:pt x="1030744" y="693991"/>
                  </a:lnTo>
                  <a:close/>
                </a:path>
                <a:path w="1529080" h="2522854">
                  <a:moveTo>
                    <a:pt x="1031049" y="1973427"/>
                  </a:moveTo>
                  <a:lnTo>
                    <a:pt x="1030922" y="1973580"/>
                  </a:lnTo>
                  <a:lnTo>
                    <a:pt x="1031049" y="1973580"/>
                  </a:lnTo>
                  <a:lnTo>
                    <a:pt x="1031049" y="1973427"/>
                  </a:lnTo>
                  <a:close/>
                </a:path>
                <a:path w="1529080" h="2522854">
                  <a:moveTo>
                    <a:pt x="1031125" y="1978533"/>
                  </a:moveTo>
                  <a:lnTo>
                    <a:pt x="1031049" y="1978698"/>
                  </a:lnTo>
                  <a:lnTo>
                    <a:pt x="1031125" y="1978533"/>
                  </a:lnTo>
                  <a:close/>
                </a:path>
                <a:path w="1529080" h="2522854">
                  <a:moveTo>
                    <a:pt x="1031201" y="1978380"/>
                  </a:moveTo>
                  <a:lnTo>
                    <a:pt x="1031125" y="1978533"/>
                  </a:lnTo>
                  <a:lnTo>
                    <a:pt x="1031201" y="1978380"/>
                  </a:lnTo>
                  <a:close/>
                </a:path>
                <a:path w="1529080" h="2522854">
                  <a:moveTo>
                    <a:pt x="1031354" y="1978228"/>
                  </a:moveTo>
                  <a:lnTo>
                    <a:pt x="1031049" y="1979307"/>
                  </a:lnTo>
                  <a:lnTo>
                    <a:pt x="1031252" y="1979002"/>
                  </a:lnTo>
                  <a:lnTo>
                    <a:pt x="1031354" y="1978228"/>
                  </a:lnTo>
                  <a:close/>
                </a:path>
                <a:path w="1529080" h="2522854">
                  <a:moveTo>
                    <a:pt x="1031354" y="1420837"/>
                  </a:moveTo>
                  <a:lnTo>
                    <a:pt x="1031201" y="1420837"/>
                  </a:lnTo>
                  <a:lnTo>
                    <a:pt x="1031201" y="1422107"/>
                  </a:lnTo>
                  <a:lnTo>
                    <a:pt x="1031354" y="1420837"/>
                  </a:lnTo>
                  <a:close/>
                </a:path>
                <a:path w="1529080" h="2522854">
                  <a:moveTo>
                    <a:pt x="1031684" y="1002919"/>
                  </a:moveTo>
                  <a:lnTo>
                    <a:pt x="1031570" y="1002639"/>
                  </a:lnTo>
                  <a:lnTo>
                    <a:pt x="1031519" y="1003439"/>
                  </a:lnTo>
                  <a:lnTo>
                    <a:pt x="1031684" y="1002919"/>
                  </a:lnTo>
                  <a:close/>
                </a:path>
                <a:path w="1529080" h="2522854">
                  <a:moveTo>
                    <a:pt x="1032141" y="1427187"/>
                  </a:moveTo>
                  <a:lnTo>
                    <a:pt x="1032052" y="1426235"/>
                  </a:lnTo>
                  <a:lnTo>
                    <a:pt x="1031824" y="1427187"/>
                  </a:lnTo>
                  <a:lnTo>
                    <a:pt x="1032141" y="1427187"/>
                  </a:lnTo>
                  <a:close/>
                </a:path>
                <a:path w="1529080" h="2522854">
                  <a:moveTo>
                    <a:pt x="1032141" y="1425917"/>
                  </a:moveTo>
                  <a:lnTo>
                    <a:pt x="1031976" y="1425917"/>
                  </a:lnTo>
                  <a:lnTo>
                    <a:pt x="1032052" y="1426235"/>
                  </a:lnTo>
                  <a:lnTo>
                    <a:pt x="1032141" y="1425917"/>
                  </a:lnTo>
                  <a:close/>
                </a:path>
                <a:path w="1529080" h="2522854">
                  <a:moveTo>
                    <a:pt x="1032141" y="1414487"/>
                  </a:moveTo>
                  <a:lnTo>
                    <a:pt x="1031824" y="1417027"/>
                  </a:lnTo>
                  <a:lnTo>
                    <a:pt x="1032141" y="1415757"/>
                  </a:lnTo>
                  <a:lnTo>
                    <a:pt x="1032141" y="1414487"/>
                  </a:lnTo>
                  <a:close/>
                </a:path>
                <a:path w="1529080" h="2522854">
                  <a:moveTo>
                    <a:pt x="1032294" y="1411947"/>
                  </a:moveTo>
                  <a:lnTo>
                    <a:pt x="1032141" y="1410677"/>
                  </a:lnTo>
                  <a:lnTo>
                    <a:pt x="1032141" y="1411947"/>
                  </a:lnTo>
                  <a:lnTo>
                    <a:pt x="1032294" y="1411947"/>
                  </a:lnTo>
                  <a:close/>
                </a:path>
                <a:path w="1529080" h="2522854">
                  <a:moveTo>
                    <a:pt x="1032598" y="998016"/>
                  </a:moveTo>
                  <a:lnTo>
                    <a:pt x="1032294" y="998321"/>
                  </a:lnTo>
                  <a:lnTo>
                    <a:pt x="1032395" y="998639"/>
                  </a:lnTo>
                  <a:lnTo>
                    <a:pt x="1032446" y="998791"/>
                  </a:lnTo>
                  <a:lnTo>
                    <a:pt x="1032294" y="999096"/>
                  </a:lnTo>
                  <a:lnTo>
                    <a:pt x="1032598" y="998791"/>
                  </a:lnTo>
                  <a:lnTo>
                    <a:pt x="1032598" y="998016"/>
                  </a:lnTo>
                  <a:close/>
                </a:path>
                <a:path w="1529080" h="2522854">
                  <a:moveTo>
                    <a:pt x="1033068" y="1414487"/>
                  </a:moveTo>
                  <a:lnTo>
                    <a:pt x="1032916" y="1414487"/>
                  </a:lnTo>
                  <a:lnTo>
                    <a:pt x="1032941" y="1414741"/>
                  </a:lnTo>
                  <a:lnTo>
                    <a:pt x="1033068" y="1414487"/>
                  </a:lnTo>
                  <a:close/>
                </a:path>
                <a:path w="1529080" h="2522854">
                  <a:moveTo>
                    <a:pt x="1033843" y="1978533"/>
                  </a:moveTo>
                  <a:lnTo>
                    <a:pt x="1033691" y="1978850"/>
                  </a:lnTo>
                  <a:lnTo>
                    <a:pt x="1033843" y="1978533"/>
                  </a:lnTo>
                  <a:close/>
                </a:path>
                <a:path w="1529080" h="2522854">
                  <a:moveTo>
                    <a:pt x="1033843" y="1002665"/>
                  </a:moveTo>
                  <a:lnTo>
                    <a:pt x="1033691" y="1003122"/>
                  </a:lnTo>
                  <a:lnTo>
                    <a:pt x="1033843" y="1002665"/>
                  </a:lnTo>
                  <a:close/>
                </a:path>
                <a:path w="1529080" h="2522854">
                  <a:moveTo>
                    <a:pt x="1033995" y="1441157"/>
                  </a:moveTo>
                  <a:lnTo>
                    <a:pt x="1033843" y="1441157"/>
                  </a:lnTo>
                  <a:lnTo>
                    <a:pt x="1033818" y="1441792"/>
                  </a:lnTo>
                  <a:lnTo>
                    <a:pt x="1033995" y="1441157"/>
                  </a:lnTo>
                  <a:close/>
                </a:path>
                <a:path w="1529080" h="2522854">
                  <a:moveTo>
                    <a:pt x="1035088" y="1395437"/>
                  </a:moveTo>
                  <a:lnTo>
                    <a:pt x="1034770" y="1395437"/>
                  </a:lnTo>
                  <a:lnTo>
                    <a:pt x="1034770" y="1396707"/>
                  </a:lnTo>
                  <a:lnTo>
                    <a:pt x="1035088" y="1395437"/>
                  </a:lnTo>
                  <a:close/>
                </a:path>
                <a:path w="1529080" h="2522854">
                  <a:moveTo>
                    <a:pt x="1035392" y="1002347"/>
                  </a:moveTo>
                  <a:lnTo>
                    <a:pt x="1035240" y="1002969"/>
                  </a:lnTo>
                  <a:lnTo>
                    <a:pt x="1035392" y="1002347"/>
                  </a:lnTo>
                  <a:close/>
                </a:path>
                <a:path w="1529080" h="2522854">
                  <a:moveTo>
                    <a:pt x="1035545" y="1424647"/>
                  </a:moveTo>
                  <a:lnTo>
                    <a:pt x="1035392" y="1424647"/>
                  </a:lnTo>
                  <a:lnTo>
                    <a:pt x="1035392" y="1424901"/>
                  </a:lnTo>
                  <a:lnTo>
                    <a:pt x="1035545" y="1424647"/>
                  </a:lnTo>
                  <a:close/>
                </a:path>
                <a:path w="1529080" h="2522854">
                  <a:moveTo>
                    <a:pt x="1035862" y="1423377"/>
                  </a:moveTo>
                  <a:lnTo>
                    <a:pt x="1035545" y="1423377"/>
                  </a:lnTo>
                  <a:lnTo>
                    <a:pt x="1035545" y="1424647"/>
                  </a:lnTo>
                  <a:lnTo>
                    <a:pt x="1035710" y="1424647"/>
                  </a:lnTo>
                  <a:lnTo>
                    <a:pt x="1035862" y="1423377"/>
                  </a:lnTo>
                  <a:close/>
                </a:path>
                <a:path w="1529080" h="2522854">
                  <a:moveTo>
                    <a:pt x="1035862" y="1391627"/>
                  </a:moveTo>
                  <a:lnTo>
                    <a:pt x="1035545" y="1391627"/>
                  </a:lnTo>
                  <a:lnTo>
                    <a:pt x="1035710" y="1392897"/>
                  </a:lnTo>
                  <a:lnTo>
                    <a:pt x="1035862" y="1392897"/>
                  </a:lnTo>
                  <a:lnTo>
                    <a:pt x="1035862" y="1391627"/>
                  </a:lnTo>
                  <a:close/>
                </a:path>
                <a:path w="1529080" h="2522854">
                  <a:moveTo>
                    <a:pt x="1036485" y="1415757"/>
                  </a:moveTo>
                  <a:lnTo>
                    <a:pt x="1036015" y="1417027"/>
                  </a:lnTo>
                  <a:lnTo>
                    <a:pt x="1036320" y="1414487"/>
                  </a:lnTo>
                  <a:lnTo>
                    <a:pt x="1033373" y="1414487"/>
                  </a:lnTo>
                  <a:lnTo>
                    <a:pt x="1033068" y="1414487"/>
                  </a:lnTo>
                  <a:lnTo>
                    <a:pt x="1033068" y="1415757"/>
                  </a:lnTo>
                  <a:lnTo>
                    <a:pt x="1033221" y="1417027"/>
                  </a:lnTo>
                  <a:lnTo>
                    <a:pt x="1032598" y="1417027"/>
                  </a:lnTo>
                  <a:lnTo>
                    <a:pt x="1032979" y="1414995"/>
                  </a:lnTo>
                  <a:lnTo>
                    <a:pt x="1032941" y="1414741"/>
                  </a:lnTo>
                  <a:lnTo>
                    <a:pt x="1031824" y="1417027"/>
                  </a:lnTo>
                  <a:lnTo>
                    <a:pt x="1031671" y="1415757"/>
                  </a:lnTo>
                  <a:lnTo>
                    <a:pt x="1030897" y="1419567"/>
                  </a:lnTo>
                  <a:lnTo>
                    <a:pt x="1032294" y="1418297"/>
                  </a:lnTo>
                  <a:lnTo>
                    <a:pt x="1031976" y="1420837"/>
                  </a:lnTo>
                  <a:lnTo>
                    <a:pt x="1031824" y="1420837"/>
                  </a:lnTo>
                  <a:lnTo>
                    <a:pt x="1031875" y="1421218"/>
                  </a:lnTo>
                  <a:lnTo>
                    <a:pt x="1031748" y="1423377"/>
                  </a:lnTo>
                  <a:lnTo>
                    <a:pt x="1031519" y="1424647"/>
                  </a:lnTo>
                  <a:lnTo>
                    <a:pt x="1032294" y="1424647"/>
                  </a:lnTo>
                  <a:lnTo>
                    <a:pt x="1032256" y="1424901"/>
                  </a:lnTo>
                  <a:lnTo>
                    <a:pt x="1032294" y="1427187"/>
                  </a:lnTo>
                  <a:lnTo>
                    <a:pt x="1030897" y="1429727"/>
                  </a:lnTo>
                  <a:lnTo>
                    <a:pt x="1031049" y="1430997"/>
                  </a:lnTo>
                  <a:lnTo>
                    <a:pt x="1030744" y="1432267"/>
                  </a:lnTo>
                  <a:lnTo>
                    <a:pt x="1030427" y="1430997"/>
                  </a:lnTo>
                  <a:lnTo>
                    <a:pt x="1030122" y="1432267"/>
                  </a:lnTo>
                  <a:lnTo>
                    <a:pt x="1030198" y="1433537"/>
                  </a:lnTo>
                  <a:lnTo>
                    <a:pt x="1030249" y="1434299"/>
                  </a:lnTo>
                  <a:lnTo>
                    <a:pt x="1030274" y="1433537"/>
                  </a:lnTo>
                  <a:lnTo>
                    <a:pt x="1030744" y="1436077"/>
                  </a:lnTo>
                  <a:lnTo>
                    <a:pt x="1030820" y="1435442"/>
                  </a:lnTo>
                  <a:lnTo>
                    <a:pt x="1030897" y="1434388"/>
                  </a:lnTo>
                  <a:lnTo>
                    <a:pt x="1030897" y="1433537"/>
                  </a:lnTo>
                  <a:lnTo>
                    <a:pt x="1030986" y="1434261"/>
                  </a:lnTo>
                  <a:lnTo>
                    <a:pt x="1030820" y="1435442"/>
                  </a:lnTo>
                  <a:lnTo>
                    <a:pt x="1031519" y="1437347"/>
                  </a:lnTo>
                  <a:lnTo>
                    <a:pt x="1030744" y="1438617"/>
                  </a:lnTo>
                  <a:lnTo>
                    <a:pt x="1029652" y="1438617"/>
                  </a:lnTo>
                  <a:lnTo>
                    <a:pt x="1028725" y="1441157"/>
                  </a:lnTo>
                  <a:lnTo>
                    <a:pt x="1029652" y="1443697"/>
                  </a:lnTo>
                  <a:lnTo>
                    <a:pt x="1029131" y="1446237"/>
                  </a:lnTo>
                  <a:lnTo>
                    <a:pt x="1028877" y="1447507"/>
                  </a:lnTo>
                  <a:lnTo>
                    <a:pt x="1029182" y="1446237"/>
                  </a:lnTo>
                  <a:lnTo>
                    <a:pt x="1029652" y="1446237"/>
                  </a:lnTo>
                  <a:lnTo>
                    <a:pt x="1029030" y="1448777"/>
                  </a:lnTo>
                  <a:lnTo>
                    <a:pt x="1029182" y="1450047"/>
                  </a:lnTo>
                  <a:lnTo>
                    <a:pt x="1028725" y="1448777"/>
                  </a:lnTo>
                  <a:lnTo>
                    <a:pt x="1028573" y="1450047"/>
                  </a:lnTo>
                  <a:lnTo>
                    <a:pt x="1027950" y="1452587"/>
                  </a:lnTo>
                  <a:lnTo>
                    <a:pt x="1028725" y="1453857"/>
                  </a:lnTo>
                  <a:lnTo>
                    <a:pt x="1027950" y="1455127"/>
                  </a:lnTo>
                  <a:lnTo>
                    <a:pt x="1027480" y="1457667"/>
                  </a:lnTo>
                  <a:lnTo>
                    <a:pt x="1028725" y="1458937"/>
                  </a:lnTo>
                  <a:lnTo>
                    <a:pt x="1028407" y="1461477"/>
                  </a:lnTo>
                  <a:lnTo>
                    <a:pt x="1027950" y="1460207"/>
                  </a:lnTo>
                  <a:lnTo>
                    <a:pt x="1027633" y="1461477"/>
                  </a:lnTo>
                  <a:lnTo>
                    <a:pt x="1027480" y="1460207"/>
                  </a:lnTo>
                  <a:lnTo>
                    <a:pt x="1027176" y="1461477"/>
                  </a:lnTo>
                  <a:lnTo>
                    <a:pt x="1027785" y="1464017"/>
                  </a:lnTo>
                  <a:lnTo>
                    <a:pt x="1027328" y="1465287"/>
                  </a:lnTo>
                  <a:lnTo>
                    <a:pt x="1027785" y="1465287"/>
                  </a:lnTo>
                  <a:lnTo>
                    <a:pt x="1027633" y="1466557"/>
                  </a:lnTo>
                  <a:lnTo>
                    <a:pt x="1027480" y="1466557"/>
                  </a:lnTo>
                  <a:lnTo>
                    <a:pt x="1027633" y="1467827"/>
                  </a:lnTo>
                  <a:lnTo>
                    <a:pt x="1028103" y="1467827"/>
                  </a:lnTo>
                  <a:lnTo>
                    <a:pt x="1026553" y="1470367"/>
                  </a:lnTo>
                  <a:lnTo>
                    <a:pt x="1027328" y="1475447"/>
                  </a:lnTo>
                  <a:lnTo>
                    <a:pt x="1026083" y="1477987"/>
                  </a:lnTo>
                  <a:lnTo>
                    <a:pt x="1025779" y="1483067"/>
                  </a:lnTo>
                  <a:lnTo>
                    <a:pt x="1025613" y="1484337"/>
                  </a:lnTo>
                  <a:lnTo>
                    <a:pt x="1025461" y="1484337"/>
                  </a:lnTo>
                  <a:lnTo>
                    <a:pt x="1024839" y="1486877"/>
                  </a:lnTo>
                  <a:lnTo>
                    <a:pt x="1026553" y="1485607"/>
                  </a:lnTo>
                  <a:lnTo>
                    <a:pt x="1025779" y="1488147"/>
                  </a:lnTo>
                  <a:lnTo>
                    <a:pt x="1025004" y="1489417"/>
                  </a:lnTo>
                  <a:lnTo>
                    <a:pt x="1025309" y="1488147"/>
                  </a:lnTo>
                  <a:lnTo>
                    <a:pt x="1023912" y="1488147"/>
                  </a:lnTo>
                  <a:lnTo>
                    <a:pt x="1025004" y="1490687"/>
                  </a:lnTo>
                  <a:lnTo>
                    <a:pt x="1024064" y="1493227"/>
                  </a:lnTo>
                  <a:lnTo>
                    <a:pt x="1023442" y="1494497"/>
                  </a:lnTo>
                  <a:lnTo>
                    <a:pt x="1024216" y="1495767"/>
                  </a:lnTo>
                  <a:lnTo>
                    <a:pt x="1023912" y="1498307"/>
                  </a:lnTo>
                  <a:lnTo>
                    <a:pt x="1023607" y="1498307"/>
                  </a:lnTo>
                  <a:lnTo>
                    <a:pt x="1024064" y="1500847"/>
                  </a:lnTo>
                  <a:lnTo>
                    <a:pt x="1024064" y="1504657"/>
                  </a:lnTo>
                  <a:lnTo>
                    <a:pt x="1024064" y="1507197"/>
                  </a:lnTo>
                  <a:lnTo>
                    <a:pt x="1023607" y="1508467"/>
                  </a:lnTo>
                  <a:lnTo>
                    <a:pt x="1023289" y="1509737"/>
                  </a:lnTo>
                  <a:lnTo>
                    <a:pt x="1022667" y="1509737"/>
                  </a:lnTo>
                  <a:lnTo>
                    <a:pt x="1022362" y="1511007"/>
                  </a:lnTo>
                  <a:lnTo>
                    <a:pt x="1022045" y="1511007"/>
                  </a:lnTo>
                  <a:lnTo>
                    <a:pt x="1021892" y="1513547"/>
                  </a:lnTo>
                  <a:lnTo>
                    <a:pt x="1022667" y="1514817"/>
                  </a:lnTo>
                  <a:lnTo>
                    <a:pt x="1022591" y="1516087"/>
                  </a:lnTo>
                  <a:lnTo>
                    <a:pt x="1022667" y="1517357"/>
                  </a:lnTo>
                  <a:lnTo>
                    <a:pt x="1023442" y="1518627"/>
                  </a:lnTo>
                  <a:lnTo>
                    <a:pt x="1022210" y="1518627"/>
                  </a:lnTo>
                  <a:lnTo>
                    <a:pt x="1022667" y="1519897"/>
                  </a:lnTo>
                  <a:lnTo>
                    <a:pt x="1021892" y="1521167"/>
                  </a:lnTo>
                  <a:lnTo>
                    <a:pt x="1022045" y="1522437"/>
                  </a:lnTo>
                  <a:lnTo>
                    <a:pt x="1022515" y="1523707"/>
                  </a:lnTo>
                  <a:lnTo>
                    <a:pt x="1022362" y="1526247"/>
                  </a:lnTo>
                  <a:lnTo>
                    <a:pt x="1022045" y="1523707"/>
                  </a:lnTo>
                  <a:lnTo>
                    <a:pt x="1021740" y="1523707"/>
                  </a:lnTo>
                  <a:lnTo>
                    <a:pt x="1021588" y="1522437"/>
                  </a:lnTo>
                  <a:lnTo>
                    <a:pt x="1021435" y="1523707"/>
                  </a:lnTo>
                  <a:lnTo>
                    <a:pt x="1021588" y="1523707"/>
                  </a:lnTo>
                  <a:lnTo>
                    <a:pt x="1021740" y="1524977"/>
                  </a:lnTo>
                  <a:lnTo>
                    <a:pt x="1022362" y="1527517"/>
                  </a:lnTo>
                  <a:lnTo>
                    <a:pt x="1022045" y="1528787"/>
                  </a:lnTo>
                  <a:lnTo>
                    <a:pt x="1021435" y="1527517"/>
                  </a:lnTo>
                  <a:lnTo>
                    <a:pt x="1021270" y="1527517"/>
                  </a:lnTo>
                  <a:lnTo>
                    <a:pt x="1020813" y="1528787"/>
                  </a:lnTo>
                  <a:lnTo>
                    <a:pt x="1019873" y="1528787"/>
                  </a:lnTo>
                  <a:lnTo>
                    <a:pt x="1019797" y="1527517"/>
                  </a:lnTo>
                  <a:lnTo>
                    <a:pt x="1019721" y="1524977"/>
                  </a:lnTo>
                  <a:lnTo>
                    <a:pt x="1019098" y="1524977"/>
                  </a:lnTo>
                  <a:lnTo>
                    <a:pt x="1019098" y="1522437"/>
                  </a:lnTo>
                  <a:lnTo>
                    <a:pt x="1018057" y="1518627"/>
                  </a:lnTo>
                  <a:lnTo>
                    <a:pt x="1017701" y="1517357"/>
                  </a:lnTo>
                  <a:lnTo>
                    <a:pt x="1016927" y="1518627"/>
                  </a:lnTo>
                  <a:lnTo>
                    <a:pt x="1017397" y="1516087"/>
                  </a:lnTo>
                  <a:lnTo>
                    <a:pt x="1016304" y="1516087"/>
                  </a:lnTo>
                  <a:lnTo>
                    <a:pt x="1015847" y="1514817"/>
                  </a:lnTo>
                  <a:lnTo>
                    <a:pt x="1016469" y="1514817"/>
                  </a:lnTo>
                  <a:lnTo>
                    <a:pt x="1015847" y="1513547"/>
                  </a:lnTo>
                  <a:lnTo>
                    <a:pt x="1015847" y="1511007"/>
                  </a:lnTo>
                  <a:lnTo>
                    <a:pt x="1016000" y="1509737"/>
                  </a:lnTo>
                  <a:lnTo>
                    <a:pt x="1016774" y="1511007"/>
                  </a:lnTo>
                  <a:lnTo>
                    <a:pt x="1016774" y="1509737"/>
                  </a:lnTo>
                  <a:lnTo>
                    <a:pt x="1016304" y="1509737"/>
                  </a:lnTo>
                  <a:lnTo>
                    <a:pt x="1015847" y="1508467"/>
                  </a:lnTo>
                  <a:lnTo>
                    <a:pt x="1015695" y="1507197"/>
                  </a:lnTo>
                  <a:lnTo>
                    <a:pt x="1015695" y="1509737"/>
                  </a:lnTo>
                  <a:lnTo>
                    <a:pt x="1014755" y="1507197"/>
                  </a:lnTo>
                  <a:lnTo>
                    <a:pt x="1014298" y="1505927"/>
                  </a:lnTo>
                  <a:lnTo>
                    <a:pt x="1016000" y="1505927"/>
                  </a:lnTo>
                  <a:lnTo>
                    <a:pt x="1014603" y="1503387"/>
                  </a:lnTo>
                  <a:lnTo>
                    <a:pt x="1015225" y="1503387"/>
                  </a:lnTo>
                  <a:lnTo>
                    <a:pt x="1014603" y="1502117"/>
                  </a:lnTo>
                  <a:lnTo>
                    <a:pt x="1013675" y="1497037"/>
                  </a:lnTo>
                  <a:lnTo>
                    <a:pt x="1012431" y="1495767"/>
                  </a:lnTo>
                  <a:lnTo>
                    <a:pt x="1012901" y="1495767"/>
                  </a:lnTo>
                  <a:lnTo>
                    <a:pt x="1012126" y="1491957"/>
                  </a:lnTo>
                  <a:lnTo>
                    <a:pt x="1009942" y="1486877"/>
                  </a:lnTo>
                  <a:lnTo>
                    <a:pt x="1009840" y="1484337"/>
                  </a:lnTo>
                  <a:lnTo>
                    <a:pt x="1009789" y="1483067"/>
                  </a:lnTo>
                  <a:lnTo>
                    <a:pt x="1009332" y="1483067"/>
                  </a:lnTo>
                  <a:lnTo>
                    <a:pt x="1009332" y="1481797"/>
                  </a:lnTo>
                  <a:lnTo>
                    <a:pt x="1009637" y="1481797"/>
                  </a:lnTo>
                  <a:lnTo>
                    <a:pt x="1009484" y="1480527"/>
                  </a:lnTo>
                  <a:lnTo>
                    <a:pt x="1008557" y="1479257"/>
                  </a:lnTo>
                  <a:lnTo>
                    <a:pt x="1008557" y="1477987"/>
                  </a:lnTo>
                  <a:lnTo>
                    <a:pt x="1009015" y="1479257"/>
                  </a:lnTo>
                  <a:lnTo>
                    <a:pt x="1008811" y="1477987"/>
                  </a:lnTo>
                  <a:lnTo>
                    <a:pt x="1008608" y="1476717"/>
                  </a:lnTo>
                  <a:lnTo>
                    <a:pt x="1008392" y="1475447"/>
                  </a:lnTo>
                  <a:lnTo>
                    <a:pt x="1006690" y="1472907"/>
                  </a:lnTo>
                  <a:lnTo>
                    <a:pt x="1005763" y="1470367"/>
                  </a:lnTo>
                  <a:lnTo>
                    <a:pt x="1006538" y="1470367"/>
                  </a:lnTo>
                  <a:lnTo>
                    <a:pt x="1006068" y="1466557"/>
                  </a:lnTo>
                  <a:lnTo>
                    <a:pt x="1005763" y="1465287"/>
                  </a:lnTo>
                  <a:lnTo>
                    <a:pt x="1005916" y="1465287"/>
                  </a:lnTo>
                  <a:lnTo>
                    <a:pt x="1004824" y="1460207"/>
                  </a:lnTo>
                  <a:lnTo>
                    <a:pt x="1003274" y="1457667"/>
                  </a:lnTo>
                  <a:lnTo>
                    <a:pt x="1001877" y="1452587"/>
                  </a:lnTo>
                  <a:lnTo>
                    <a:pt x="1002195" y="1450047"/>
                  </a:lnTo>
                  <a:lnTo>
                    <a:pt x="1001750" y="1448777"/>
                  </a:lnTo>
                  <a:lnTo>
                    <a:pt x="1000023" y="1443697"/>
                  </a:lnTo>
                  <a:lnTo>
                    <a:pt x="999401" y="1439887"/>
                  </a:lnTo>
                  <a:lnTo>
                    <a:pt x="998778" y="1439887"/>
                  </a:lnTo>
                  <a:lnTo>
                    <a:pt x="998461" y="1438617"/>
                  </a:lnTo>
                  <a:lnTo>
                    <a:pt x="998461" y="1437347"/>
                  </a:lnTo>
                  <a:lnTo>
                    <a:pt x="997229" y="1436077"/>
                  </a:lnTo>
                  <a:lnTo>
                    <a:pt x="998004" y="1436077"/>
                  </a:lnTo>
                  <a:lnTo>
                    <a:pt x="998626" y="1434807"/>
                  </a:lnTo>
                  <a:lnTo>
                    <a:pt x="997534" y="1432267"/>
                  </a:lnTo>
                  <a:lnTo>
                    <a:pt x="996454" y="1432267"/>
                  </a:lnTo>
                  <a:lnTo>
                    <a:pt x="996569" y="1430997"/>
                  </a:lnTo>
                  <a:lnTo>
                    <a:pt x="996607" y="1428457"/>
                  </a:lnTo>
                  <a:lnTo>
                    <a:pt x="996759" y="1428889"/>
                  </a:lnTo>
                  <a:lnTo>
                    <a:pt x="996797" y="1428457"/>
                  </a:lnTo>
                  <a:lnTo>
                    <a:pt x="996911" y="1427187"/>
                  </a:lnTo>
                  <a:lnTo>
                    <a:pt x="993190" y="1420837"/>
                  </a:lnTo>
                  <a:lnTo>
                    <a:pt x="993965" y="1418297"/>
                  </a:lnTo>
                  <a:lnTo>
                    <a:pt x="993343" y="1417027"/>
                  </a:lnTo>
                  <a:lnTo>
                    <a:pt x="993190" y="1417027"/>
                  </a:lnTo>
                  <a:lnTo>
                    <a:pt x="992568" y="1414487"/>
                  </a:lnTo>
                  <a:lnTo>
                    <a:pt x="993190" y="1414487"/>
                  </a:lnTo>
                  <a:lnTo>
                    <a:pt x="991323" y="1406867"/>
                  </a:lnTo>
                  <a:lnTo>
                    <a:pt x="991793" y="1408137"/>
                  </a:lnTo>
                  <a:lnTo>
                    <a:pt x="991641" y="1406867"/>
                  </a:lnTo>
                  <a:lnTo>
                    <a:pt x="991489" y="1405597"/>
                  </a:lnTo>
                  <a:lnTo>
                    <a:pt x="989622" y="1405597"/>
                  </a:lnTo>
                  <a:lnTo>
                    <a:pt x="989152" y="1403057"/>
                  </a:lnTo>
                  <a:lnTo>
                    <a:pt x="989774" y="1403057"/>
                  </a:lnTo>
                  <a:lnTo>
                    <a:pt x="988999" y="1399247"/>
                  </a:lnTo>
                  <a:lnTo>
                    <a:pt x="988847" y="1395437"/>
                  </a:lnTo>
                  <a:lnTo>
                    <a:pt x="987298" y="1392897"/>
                  </a:lnTo>
                  <a:lnTo>
                    <a:pt x="987755" y="1392897"/>
                  </a:lnTo>
                  <a:lnTo>
                    <a:pt x="987450" y="1391627"/>
                  </a:lnTo>
                  <a:lnTo>
                    <a:pt x="986980" y="1387817"/>
                  </a:lnTo>
                  <a:lnTo>
                    <a:pt x="986828" y="1386547"/>
                  </a:lnTo>
                  <a:lnTo>
                    <a:pt x="986282" y="1387297"/>
                  </a:lnTo>
                  <a:lnTo>
                    <a:pt x="984186" y="1382737"/>
                  </a:lnTo>
                  <a:lnTo>
                    <a:pt x="984808" y="1382737"/>
                  </a:lnTo>
                  <a:lnTo>
                    <a:pt x="983729" y="1381467"/>
                  </a:lnTo>
                  <a:lnTo>
                    <a:pt x="983576" y="1381467"/>
                  </a:lnTo>
                  <a:lnTo>
                    <a:pt x="982789" y="1378927"/>
                  </a:lnTo>
                  <a:lnTo>
                    <a:pt x="982789" y="1377657"/>
                  </a:lnTo>
                  <a:lnTo>
                    <a:pt x="982332" y="1377657"/>
                  </a:lnTo>
                  <a:lnTo>
                    <a:pt x="982014" y="1375117"/>
                  </a:lnTo>
                  <a:lnTo>
                    <a:pt x="981392" y="1373847"/>
                  </a:lnTo>
                  <a:lnTo>
                    <a:pt x="980935" y="1372577"/>
                  </a:lnTo>
                  <a:lnTo>
                    <a:pt x="980782" y="1370037"/>
                  </a:lnTo>
                  <a:lnTo>
                    <a:pt x="980160" y="1368767"/>
                  </a:lnTo>
                  <a:lnTo>
                    <a:pt x="980008" y="1367497"/>
                  </a:lnTo>
                  <a:lnTo>
                    <a:pt x="980313" y="1367497"/>
                  </a:lnTo>
                  <a:lnTo>
                    <a:pt x="980465" y="1368767"/>
                  </a:lnTo>
                  <a:lnTo>
                    <a:pt x="980363" y="1367497"/>
                  </a:lnTo>
                  <a:lnTo>
                    <a:pt x="980160" y="1364957"/>
                  </a:lnTo>
                  <a:lnTo>
                    <a:pt x="980465" y="1364957"/>
                  </a:lnTo>
                  <a:lnTo>
                    <a:pt x="980008" y="1363687"/>
                  </a:lnTo>
                  <a:lnTo>
                    <a:pt x="981087" y="1364957"/>
                  </a:lnTo>
                  <a:lnTo>
                    <a:pt x="980313" y="1363687"/>
                  </a:lnTo>
                  <a:lnTo>
                    <a:pt x="979144" y="1361579"/>
                  </a:lnTo>
                  <a:lnTo>
                    <a:pt x="979538" y="1363687"/>
                  </a:lnTo>
                  <a:lnTo>
                    <a:pt x="979919" y="1364754"/>
                  </a:lnTo>
                  <a:lnTo>
                    <a:pt x="978763" y="1363687"/>
                  </a:lnTo>
                  <a:lnTo>
                    <a:pt x="978763" y="1362417"/>
                  </a:lnTo>
                  <a:lnTo>
                    <a:pt x="978763" y="1361147"/>
                  </a:lnTo>
                  <a:lnTo>
                    <a:pt x="978916" y="1361147"/>
                  </a:lnTo>
                  <a:lnTo>
                    <a:pt x="978611" y="1358607"/>
                  </a:lnTo>
                  <a:lnTo>
                    <a:pt x="978763" y="1358607"/>
                  </a:lnTo>
                  <a:lnTo>
                    <a:pt x="978446" y="1357337"/>
                  </a:lnTo>
                  <a:lnTo>
                    <a:pt x="978293" y="1356067"/>
                  </a:lnTo>
                  <a:lnTo>
                    <a:pt x="978141" y="1356067"/>
                  </a:lnTo>
                  <a:lnTo>
                    <a:pt x="977988" y="1354797"/>
                  </a:lnTo>
                  <a:lnTo>
                    <a:pt x="978141" y="1354797"/>
                  </a:lnTo>
                  <a:lnTo>
                    <a:pt x="978293" y="1356067"/>
                  </a:lnTo>
                  <a:lnTo>
                    <a:pt x="978611" y="1356067"/>
                  </a:lnTo>
                  <a:lnTo>
                    <a:pt x="977671" y="1352257"/>
                  </a:lnTo>
                  <a:lnTo>
                    <a:pt x="977214" y="1353527"/>
                  </a:lnTo>
                  <a:lnTo>
                    <a:pt x="977214" y="1354797"/>
                  </a:lnTo>
                  <a:lnTo>
                    <a:pt x="977366" y="1354797"/>
                  </a:lnTo>
                  <a:lnTo>
                    <a:pt x="977519" y="1356067"/>
                  </a:lnTo>
                  <a:lnTo>
                    <a:pt x="977366" y="1356067"/>
                  </a:lnTo>
                  <a:lnTo>
                    <a:pt x="976896" y="1354797"/>
                  </a:lnTo>
                  <a:lnTo>
                    <a:pt x="977049" y="1353527"/>
                  </a:lnTo>
                  <a:lnTo>
                    <a:pt x="977214" y="1353527"/>
                  </a:lnTo>
                  <a:lnTo>
                    <a:pt x="977049" y="1352257"/>
                  </a:lnTo>
                  <a:lnTo>
                    <a:pt x="976896" y="1353527"/>
                  </a:lnTo>
                  <a:lnTo>
                    <a:pt x="976439" y="1353527"/>
                  </a:lnTo>
                  <a:lnTo>
                    <a:pt x="976439" y="1363687"/>
                  </a:lnTo>
                  <a:lnTo>
                    <a:pt x="976122" y="1362417"/>
                  </a:lnTo>
                  <a:lnTo>
                    <a:pt x="976274" y="1362417"/>
                  </a:lnTo>
                  <a:lnTo>
                    <a:pt x="976439" y="1363687"/>
                  </a:lnTo>
                  <a:lnTo>
                    <a:pt x="976439" y="1353527"/>
                  </a:lnTo>
                  <a:lnTo>
                    <a:pt x="975969" y="1353527"/>
                  </a:lnTo>
                  <a:lnTo>
                    <a:pt x="975817" y="1352257"/>
                  </a:lnTo>
                  <a:lnTo>
                    <a:pt x="976274" y="1350987"/>
                  </a:lnTo>
                  <a:lnTo>
                    <a:pt x="975969" y="1348447"/>
                  </a:lnTo>
                  <a:lnTo>
                    <a:pt x="976439" y="1348447"/>
                  </a:lnTo>
                  <a:lnTo>
                    <a:pt x="975347" y="1345907"/>
                  </a:lnTo>
                  <a:lnTo>
                    <a:pt x="974420" y="1340827"/>
                  </a:lnTo>
                  <a:lnTo>
                    <a:pt x="973023" y="1339557"/>
                  </a:lnTo>
                  <a:lnTo>
                    <a:pt x="972705" y="1339557"/>
                  </a:lnTo>
                  <a:lnTo>
                    <a:pt x="973023" y="1338287"/>
                  </a:lnTo>
                  <a:lnTo>
                    <a:pt x="972400" y="1334477"/>
                  </a:lnTo>
                  <a:lnTo>
                    <a:pt x="972134" y="1334477"/>
                  </a:lnTo>
                  <a:lnTo>
                    <a:pt x="972553" y="1335747"/>
                  </a:lnTo>
                  <a:lnTo>
                    <a:pt x="972083" y="1334477"/>
                  </a:lnTo>
                  <a:lnTo>
                    <a:pt x="971626" y="1334477"/>
                  </a:lnTo>
                  <a:lnTo>
                    <a:pt x="971473" y="1333207"/>
                  </a:lnTo>
                  <a:lnTo>
                    <a:pt x="971308" y="1331937"/>
                  </a:lnTo>
                  <a:lnTo>
                    <a:pt x="971727" y="1333207"/>
                  </a:lnTo>
                  <a:lnTo>
                    <a:pt x="971931" y="1333207"/>
                  </a:lnTo>
                  <a:lnTo>
                    <a:pt x="971905" y="1331937"/>
                  </a:lnTo>
                  <a:lnTo>
                    <a:pt x="971842" y="1329397"/>
                  </a:lnTo>
                  <a:lnTo>
                    <a:pt x="971778" y="1326857"/>
                  </a:lnTo>
                  <a:lnTo>
                    <a:pt x="969835" y="1325587"/>
                  </a:lnTo>
                  <a:lnTo>
                    <a:pt x="967905" y="1324317"/>
                  </a:lnTo>
                  <a:lnTo>
                    <a:pt x="967905" y="1317967"/>
                  </a:lnTo>
                  <a:lnTo>
                    <a:pt x="967740" y="1317967"/>
                  </a:lnTo>
                  <a:lnTo>
                    <a:pt x="967524" y="1316697"/>
                  </a:lnTo>
                  <a:lnTo>
                    <a:pt x="966660" y="1311617"/>
                  </a:lnTo>
                  <a:lnTo>
                    <a:pt x="963549" y="1303997"/>
                  </a:lnTo>
                  <a:lnTo>
                    <a:pt x="963168" y="1300187"/>
                  </a:lnTo>
                  <a:lnTo>
                    <a:pt x="963041" y="1298917"/>
                  </a:lnTo>
                  <a:lnTo>
                    <a:pt x="962774" y="1296377"/>
                  </a:lnTo>
                  <a:lnTo>
                    <a:pt x="962469" y="1295107"/>
                  </a:lnTo>
                  <a:lnTo>
                    <a:pt x="961999" y="1295107"/>
                  </a:lnTo>
                  <a:lnTo>
                    <a:pt x="961377" y="1293837"/>
                  </a:lnTo>
                  <a:lnTo>
                    <a:pt x="961847" y="1292567"/>
                  </a:lnTo>
                  <a:lnTo>
                    <a:pt x="960767" y="1291297"/>
                  </a:lnTo>
                  <a:lnTo>
                    <a:pt x="960043" y="1288757"/>
                  </a:lnTo>
                  <a:lnTo>
                    <a:pt x="959675" y="1287487"/>
                  </a:lnTo>
                  <a:lnTo>
                    <a:pt x="961224" y="1284947"/>
                  </a:lnTo>
                  <a:lnTo>
                    <a:pt x="959523" y="1282407"/>
                  </a:lnTo>
                  <a:lnTo>
                    <a:pt x="959205" y="1282407"/>
                  </a:lnTo>
                  <a:lnTo>
                    <a:pt x="959053" y="1281137"/>
                  </a:lnTo>
                  <a:lnTo>
                    <a:pt x="958126" y="1278597"/>
                  </a:lnTo>
                  <a:lnTo>
                    <a:pt x="958596" y="1278597"/>
                  </a:lnTo>
                  <a:lnTo>
                    <a:pt x="958126" y="1277327"/>
                  </a:lnTo>
                  <a:lnTo>
                    <a:pt x="958596" y="1277327"/>
                  </a:lnTo>
                  <a:lnTo>
                    <a:pt x="957503" y="1273517"/>
                  </a:lnTo>
                  <a:lnTo>
                    <a:pt x="957656" y="1273517"/>
                  </a:lnTo>
                  <a:lnTo>
                    <a:pt x="958126" y="1270977"/>
                  </a:lnTo>
                  <a:lnTo>
                    <a:pt x="958900" y="1274787"/>
                  </a:lnTo>
                  <a:lnTo>
                    <a:pt x="959370" y="1270977"/>
                  </a:lnTo>
                  <a:lnTo>
                    <a:pt x="959370" y="1269707"/>
                  </a:lnTo>
                  <a:lnTo>
                    <a:pt x="959205" y="1268437"/>
                  </a:lnTo>
                  <a:lnTo>
                    <a:pt x="958748" y="1267167"/>
                  </a:lnTo>
                  <a:lnTo>
                    <a:pt x="957554" y="1266024"/>
                  </a:lnTo>
                  <a:lnTo>
                    <a:pt x="958596" y="1268437"/>
                  </a:lnTo>
                  <a:lnTo>
                    <a:pt x="958126" y="1268437"/>
                  </a:lnTo>
                  <a:lnTo>
                    <a:pt x="956881" y="1267167"/>
                  </a:lnTo>
                  <a:lnTo>
                    <a:pt x="956729" y="1267167"/>
                  </a:lnTo>
                  <a:lnTo>
                    <a:pt x="955332" y="1268437"/>
                  </a:lnTo>
                  <a:lnTo>
                    <a:pt x="958278" y="1269707"/>
                  </a:lnTo>
                  <a:lnTo>
                    <a:pt x="955179" y="1269707"/>
                  </a:lnTo>
                  <a:lnTo>
                    <a:pt x="955154" y="1270076"/>
                  </a:lnTo>
                  <a:lnTo>
                    <a:pt x="955484" y="1270977"/>
                  </a:lnTo>
                  <a:lnTo>
                    <a:pt x="955027" y="1272235"/>
                  </a:lnTo>
                  <a:lnTo>
                    <a:pt x="954557" y="1273517"/>
                  </a:lnTo>
                  <a:lnTo>
                    <a:pt x="955332" y="1276057"/>
                  </a:lnTo>
                  <a:lnTo>
                    <a:pt x="955179" y="1276057"/>
                  </a:lnTo>
                  <a:lnTo>
                    <a:pt x="955802" y="1277327"/>
                  </a:lnTo>
                  <a:lnTo>
                    <a:pt x="955636" y="1278597"/>
                  </a:lnTo>
                  <a:lnTo>
                    <a:pt x="955179" y="1278597"/>
                  </a:lnTo>
                  <a:lnTo>
                    <a:pt x="955713" y="1279715"/>
                  </a:lnTo>
                  <a:lnTo>
                    <a:pt x="955636" y="1279867"/>
                  </a:lnTo>
                  <a:lnTo>
                    <a:pt x="955954" y="1282407"/>
                  </a:lnTo>
                  <a:lnTo>
                    <a:pt x="956576" y="1282407"/>
                  </a:lnTo>
                  <a:lnTo>
                    <a:pt x="956259" y="1283677"/>
                  </a:lnTo>
                  <a:lnTo>
                    <a:pt x="957351" y="1286217"/>
                  </a:lnTo>
                  <a:lnTo>
                    <a:pt x="956576" y="1286217"/>
                  </a:lnTo>
                  <a:lnTo>
                    <a:pt x="957503" y="1287487"/>
                  </a:lnTo>
                  <a:lnTo>
                    <a:pt x="957808" y="1288757"/>
                  </a:lnTo>
                  <a:lnTo>
                    <a:pt x="956411" y="1287487"/>
                  </a:lnTo>
                  <a:lnTo>
                    <a:pt x="958430" y="1292567"/>
                  </a:lnTo>
                  <a:lnTo>
                    <a:pt x="957351" y="1292567"/>
                  </a:lnTo>
                  <a:lnTo>
                    <a:pt x="958430" y="1293837"/>
                  </a:lnTo>
                  <a:lnTo>
                    <a:pt x="958900" y="1297647"/>
                  </a:lnTo>
                  <a:lnTo>
                    <a:pt x="959764" y="1299679"/>
                  </a:lnTo>
                  <a:lnTo>
                    <a:pt x="959675" y="1301457"/>
                  </a:lnTo>
                  <a:lnTo>
                    <a:pt x="960602" y="1301457"/>
                  </a:lnTo>
                  <a:lnTo>
                    <a:pt x="961224" y="1303997"/>
                  </a:lnTo>
                  <a:lnTo>
                    <a:pt x="961999" y="1305267"/>
                  </a:lnTo>
                  <a:lnTo>
                    <a:pt x="961694" y="1306537"/>
                  </a:lnTo>
                  <a:lnTo>
                    <a:pt x="961047" y="1304759"/>
                  </a:lnTo>
                  <a:lnTo>
                    <a:pt x="961542" y="1307807"/>
                  </a:lnTo>
                  <a:lnTo>
                    <a:pt x="961999" y="1306537"/>
                  </a:lnTo>
                  <a:lnTo>
                    <a:pt x="961847" y="1307807"/>
                  </a:lnTo>
                  <a:lnTo>
                    <a:pt x="961999" y="1307807"/>
                  </a:lnTo>
                  <a:lnTo>
                    <a:pt x="961542" y="1309077"/>
                  </a:lnTo>
                  <a:lnTo>
                    <a:pt x="962469" y="1309077"/>
                  </a:lnTo>
                  <a:lnTo>
                    <a:pt x="961999" y="1310347"/>
                  </a:lnTo>
                  <a:lnTo>
                    <a:pt x="962774" y="1310347"/>
                  </a:lnTo>
                  <a:lnTo>
                    <a:pt x="962774" y="1314157"/>
                  </a:lnTo>
                  <a:lnTo>
                    <a:pt x="963396" y="1314157"/>
                  </a:lnTo>
                  <a:lnTo>
                    <a:pt x="964336" y="1316697"/>
                  </a:lnTo>
                  <a:lnTo>
                    <a:pt x="963244" y="1315427"/>
                  </a:lnTo>
                  <a:lnTo>
                    <a:pt x="963091" y="1315427"/>
                  </a:lnTo>
                  <a:lnTo>
                    <a:pt x="963549" y="1317967"/>
                  </a:lnTo>
                  <a:lnTo>
                    <a:pt x="964641" y="1317967"/>
                  </a:lnTo>
                  <a:lnTo>
                    <a:pt x="964793" y="1319237"/>
                  </a:lnTo>
                  <a:lnTo>
                    <a:pt x="964793" y="1320507"/>
                  </a:lnTo>
                  <a:lnTo>
                    <a:pt x="964488" y="1320507"/>
                  </a:lnTo>
                  <a:lnTo>
                    <a:pt x="965415" y="1321777"/>
                  </a:lnTo>
                  <a:lnTo>
                    <a:pt x="965733" y="1324317"/>
                  </a:lnTo>
                  <a:lnTo>
                    <a:pt x="966965" y="1326857"/>
                  </a:lnTo>
                  <a:lnTo>
                    <a:pt x="967587" y="1328889"/>
                  </a:lnTo>
                  <a:lnTo>
                    <a:pt x="967587" y="1326857"/>
                  </a:lnTo>
                  <a:lnTo>
                    <a:pt x="967117" y="1326857"/>
                  </a:lnTo>
                  <a:lnTo>
                    <a:pt x="967435" y="1325587"/>
                  </a:lnTo>
                  <a:lnTo>
                    <a:pt x="967740" y="1325587"/>
                  </a:lnTo>
                  <a:lnTo>
                    <a:pt x="967905" y="1326857"/>
                  </a:lnTo>
                  <a:lnTo>
                    <a:pt x="968514" y="1328127"/>
                  </a:lnTo>
                  <a:lnTo>
                    <a:pt x="968057" y="1328127"/>
                  </a:lnTo>
                  <a:lnTo>
                    <a:pt x="967778" y="1328889"/>
                  </a:lnTo>
                  <a:lnTo>
                    <a:pt x="967879" y="1329563"/>
                  </a:lnTo>
                  <a:lnTo>
                    <a:pt x="967905" y="1329397"/>
                  </a:lnTo>
                  <a:lnTo>
                    <a:pt x="967930" y="1329613"/>
                  </a:lnTo>
                  <a:lnTo>
                    <a:pt x="968832" y="1330667"/>
                  </a:lnTo>
                  <a:lnTo>
                    <a:pt x="968984" y="1331937"/>
                  </a:lnTo>
                  <a:lnTo>
                    <a:pt x="968362" y="1333207"/>
                  </a:lnTo>
                  <a:lnTo>
                    <a:pt x="968057" y="1330667"/>
                  </a:lnTo>
                  <a:lnTo>
                    <a:pt x="967930" y="1329613"/>
                  </a:lnTo>
                  <a:lnTo>
                    <a:pt x="967740" y="1330667"/>
                  </a:lnTo>
                  <a:lnTo>
                    <a:pt x="967435" y="1329397"/>
                  </a:lnTo>
                  <a:lnTo>
                    <a:pt x="966965" y="1330667"/>
                  </a:lnTo>
                  <a:lnTo>
                    <a:pt x="967282" y="1328127"/>
                  </a:lnTo>
                  <a:lnTo>
                    <a:pt x="966508" y="1329397"/>
                  </a:lnTo>
                  <a:lnTo>
                    <a:pt x="967117" y="1331937"/>
                  </a:lnTo>
                  <a:lnTo>
                    <a:pt x="967587" y="1333207"/>
                  </a:lnTo>
                  <a:lnTo>
                    <a:pt x="968209" y="1335747"/>
                  </a:lnTo>
                  <a:lnTo>
                    <a:pt x="969137" y="1335747"/>
                  </a:lnTo>
                  <a:lnTo>
                    <a:pt x="970851" y="1339557"/>
                  </a:lnTo>
                  <a:lnTo>
                    <a:pt x="968362" y="1339557"/>
                  </a:lnTo>
                  <a:lnTo>
                    <a:pt x="969911" y="1342097"/>
                  </a:lnTo>
                  <a:lnTo>
                    <a:pt x="970534" y="1343367"/>
                  </a:lnTo>
                  <a:lnTo>
                    <a:pt x="971473" y="1343367"/>
                  </a:lnTo>
                  <a:lnTo>
                    <a:pt x="971626" y="1345907"/>
                  </a:lnTo>
                  <a:lnTo>
                    <a:pt x="970686" y="1344637"/>
                  </a:lnTo>
                  <a:lnTo>
                    <a:pt x="971308" y="1347177"/>
                  </a:lnTo>
                  <a:lnTo>
                    <a:pt x="972083" y="1345907"/>
                  </a:lnTo>
                  <a:lnTo>
                    <a:pt x="972299" y="1348447"/>
                  </a:lnTo>
                  <a:lnTo>
                    <a:pt x="972312" y="1348574"/>
                  </a:lnTo>
                  <a:lnTo>
                    <a:pt x="972400" y="1348447"/>
                  </a:lnTo>
                  <a:lnTo>
                    <a:pt x="972705" y="1349717"/>
                  </a:lnTo>
                  <a:lnTo>
                    <a:pt x="972083" y="1350987"/>
                  </a:lnTo>
                  <a:lnTo>
                    <a:pt x="972870" y="1352257"/>
                  </a:lnTo>
                  <a:lnTo>
                    <a:pt x="974572" y="1358607"/>
                  </a:lnTo>
                  <a:lnTo>
                    <a:pt x="975194" y="1359877"/>
                  </a:lnTo>
                  <a:lnTo>
                    <a:pt x="974725" y="1359877"/>
                  </a:lnTo>
                  <a:lnTo>
                    <a:pt x="976122" y="1364957"/>
                  </a:lnTo>
                  <a:lnTo>
                    <a:pt x="976896" y="1370037"/>
                  </a:lnTo>
                  <a:lnTo>
                    <a:pt x="977366" y="1373847"/>
                  </a:lnTo>
                  <a:lnTo>
                    <a:pt x="978446" y="1375117"/>
                  </a:lnTo>
                  <a:lnTo>
                    <a:pt x="978916" y="1376387"/>
                  </a:lnTo>
                  <a:lnTo>
                    <a:pt x="979220" y="1376387"/>
                  </a:lnTo>
                  <a:lnTo>
                    <a:pt x="979004" y="1377315"/>
                  </a:lnTo>
                  <a:lnTo>
                    <a:pt x="979690" y="1378927"/>
                  </a:lnTo>
                  <a:lnTo>
                    <a:pt x="981557" y="1384007"/>
                  </a:lnTo>
                  <a:lnTo>
                    <a:pt x="981710" y="1387817"/>
                  </a:lnTo>
                  <a:lnTo>
                    <a:pt x="981392" y="1386547"/>
                  </a:lnTo>
                  <a:lnTo>
                    <a:pt x="981710" y="1389087"/>
                  </a:lnTo>
                  <a:lnTo>
                    <a:pt x="983107" y="1389087"/>
                  </a:lnTo>
                  <a:lnTo>
                    <a:pt x="983107" y="1391627"/>
                  </a:lnTo>
                  <a:lnTo>
                    <a:pt x="982954" y="1391627"/>
                  </a:lnTo>
                  <a:lnTo>
                    <a:pt x="984034" y="1396707"/>
                  </a:lnTo>
                  <a:lnTo>
                    <a:pt x="985901" y="1401787"/>
                  </a:lnTo>
                  <a:lnTo>
                    <a:pt x="985901" y="1405597"/>
                  </a:lnTo>
                  <a:lnTo>
                    <a:pt x="986980" y="1406867"/>
                  </a:lnTo>
                  <a:lnTo>
                    <a:pt x="986828" y="1410677"/>
                  </a:lnTo>
                  <a:lnTo>
                    <a:pt x="988072" y="1410677"/>
                  </a:lnTo>
                  <a:lnTo>
                    <a:pt x="988225" y="1413217"/>
                  </a:lnTo>
                  <a:lnTo>
                    <a:pt x="987755" y="1413217"/>
                  </a:lnTo>
                  <a:lnTo>
                    <a:pt x="988529" y="1418297"/>
                  </a:lnTo>
                  <a:lnTo>
                    <a:pt x="989469" y="1418297"/>
                  </a:lnTo>
                  <a:lnTo>
                    <a:pt x="989926" y="1419567"/>
                  </a:lnTo>
                  <a:lnTo>
                    <a:pt x="989317" y="1419567"/>
                  </a:lnTo>
                  <a:lnTo>
                    <a:pt x="990396" y="1422107"/>
                  </a:lnTo>
                  <a:lnTo>
                    <a:pt x="989926" y="1422107"/>
                  </a:lnTo>
                  <a:lnTo>
                    <a:pt x="990396" y="1423377"/>
                  </a:lnTo>
                  <a:lnTo>
                    <a:pt x="990549" y="1423377"/>
                  </a:lnTo>
                  <a:lnTo>
                    <a:pt x="991323" y="1424647"/>
                  </a:lnTo>
                  <a:lnTo>
                    <a:pt x="991323" y="1427187"/>
                  </a:lnTo>
                  <a:lnTo>
                    <a:pt x="991019" y="1427187"/>
                  </a:lnTo>
                  <a:lnTo>
                    <a:pt x="992720" y="1432267"/>
                  </a:lnTo>
                  <a:lnTo>
                    <a:pt x="992416" y="1432267"/>
                  </a:lnTo>
                  <a:lnTo>
                    <a:pt x="993038" y="1433537"/>
                  </a:lnTo>
                  <a:lnTo>
                    <a:pt x="992936" y="1434388"/>
                  </a:lnTo>
                  <a:lnTo>
                    <a:pt x="993038" y="1435442"/>
                  </a:lnTo>
                  <a:lnTo>
                    <a:pt x="994117" y="1439887"/>
                  </a:lnTo>
                  <a:lnTo>
                    <a:pt x="993660" y="1438617"/>
                  </a:lnTo>
                  <a:lnTo>
                    <a:pt x="995514" y="1446237"/>
                  </a:lnTo>
                  <a:lnTo>
                    <a:pt x="996607" y="1450047"/>
                  </a:lnTo>
                  <a:lnTo>
                    <a:pt x="996454" y="1448777"/>
                  </a:lnTo>
                  <a:lnTo>
                    <a:pt x="996911" y="1448777"/>
                  </a:lnTo>
                  <a:lnTo>
                    <a:pt x="997229" y="1448777"/>
                  </a:lnTo>
                  <a:lnTo>
                    <a:pt x="997381" y="1449412"/>
                  </a:lnTo>
                  <a:lnTo>
                    <a:pt x="997851" y="1450047"/>
                  </a:lnTo>
                  <a:lnTo>
                    <a:pt x="998156" y="1452587"/>
                  </a:lnTo>
                  <a:lnTo>
                    <a:pt x="997381" y="1451317"/>
                  </a:lnTo>
                  <a:lnTo>
                    <a:pt x="996911" y="1451317"/>
                  </a:lnTo>
                  <a:lnTo>
                    <a:pt x="997534" y="1452587"/>
                  </a:lnTo>
                  <a:lnTo>
                    <a:pt x="997064" y="1455127"/>
                  </a:lnTo>
                  <a:lnTo>
                    <a:pt x="998004" y="1456397"/>
                  </a:lnTo>
                  <a:lnTo>
                    <a:pt x="997851" y="1456397"/>
                  </a:lnTo>
                  <a:lnTo>
                    <a:pt x="999401" y="1462747"/>
                  </a:lnTo>
                  <a:lnTo>
                    <a:pt x="1000175" y="1465287"/>
                  </a:lnTo>
                  <a:lnTo>
                    <a:pt x="1000798" y="1465287"/>
                  </a:lnTo>
                  <a:lnTo>
                    <a:pt x="1000950" y="1466557"/>
                  </a:lnTo>
                  <a:lnTo>
                    <a:pt x="1001572" y="1466557"/>
                  </a:lnTo>
                  <a:lnTo>
                    <a:pt x="1002030" y="1469097"/>
                  </a:lnTo>
                  <a:lnTo>
                    <a:pt x="1002195" y="1471637"/>
                  </a:lnTo>
                  <a:lnTo>
                    <a:pt x="1003668" y="1476489"/>
                  </a:lnTo>
                  <a:lnTo>
                    <a:pt x="1003592" y="1475447"/>
                  </a:lnTo>
                  <a:lnTo>
                    <a:pt x="1004049" y="1475447"/>
                  </a:lnTo>
                  <a:lnTo>
                    <a:pt x="1003706" y="1476400"/>
                  </a:lnTo>
                  <a:lnTo>
                    <a:pt x="1003744" y="1476717"/>
                  </a:lnTo>
                  <a:lnTo>
                    <a:pt x="1003668" y="1476489"/>
                  </a:lnTo>
                  <a:lnTo>
                    <a:pt x="1003592" y="1476717"/>
                  </a:lnTo>
                  <a:lnTo>
                    <a:pt x="1004366" y="1479257"/>
                  </a:lnTo>
                  <a:lnTo>
                    <a:pt x="1003592" y="1477987"/>
                  </a:lnTo>
                  <a:lnTo>
                    <a:pt x="1004519" y="1480527"/>
                  </a:lnTo>
                  <a:lnTo>
                    <a:pt x="1006221" y="1485607"/>
                  </a:lnTo>
                  <a:lnTo>
                    <a:pt x="1006373" y="1485607"/>
                  </a:lnTo>
                  <a:lnTo>
                    <a:pt x="1006221" y="1484337"/>
                  </a:lnTo>
                  <a:lnTo>
                    <a:pt x="1006538" y="1485607"/>
                  </a:lnTo>
                  <a:lnTo>
                    <a:pt x="1006843" y="1485607"/>
                  </a:lnTo>
                  <a:lnTo>
                    <a:pt x="1006690" y="1486877"/>
                  </a:lnTo>
                  <a:lnTo>
                    <a:pt x="1006373" y="1486877"/>
                  </a:lnTo>
                  <a:lnTo>
                    <a:pt x="1008087" y="1490687"/>
                  </a:lnTo>
                  <a:lnTo>
                    <a:pt x="1007313" y="1498307"/>
                  </a:lnTo>
                  <a:lnTo>
                    <a:pt x="1009167" y="1500847"/>
                  </a:lnTo>
                  <a:lnTo>
                    <a:pt x="1009015" y="1500847"/>
                  </a:lnTo>
                  <a:lnTo>
                    <a:pt x="1010412" y="1504657"/>
                  </a:lnTo>
                  <a:lnTo>
                    <a:pt x="1010881" y="1507197"/>
                  </a:lnTo>
                  <a:lnTo>
                    <a:pt x="1009789" y="1503387"/>
                  </a:lnTo>
                  <a:lnTo>
                    <a:pt x="1009789" y="1505927"/>
                  </a:lnTo>
                  <a:lnTo>
                    <a:pt x="1011656" y="1509737"/>
                  </a:lnTo>
                  <a:lnTo>
                    <a:pt x="1011339" y="1512277"/>
                  </a:lnTo>
                  <a:lnTo>
                    <a:pt x="1012736" y="1514817"/>
                  </a:lnTo>
                  <a:lnTo>
                    <a:pt x="1011961" y="1518627"/>
                  </a:lnTo>
                  <a:lnTo>
                    <a:pt x="1014603" y="1523707"/>
                  </a:lnTo>
                  <a:lnTo>
                    <a:pt x="1016622" y="1531327"/>
                  </a:lnTo>
                  <a:lnTo>
                    <a:pt x="1017397" y="1531327"/>
                  </a:lnTo>
                  <a:lnTo>
                    <a:pt x="1017244" y="1532597"/>
                  </a:lnTo>
                  <a:lnTo>
                    <a:pt x="1017549" y="1532597"/>
                  </a:lnTo>
                  <a:lnTo>
                    <a:pt x="1019098" y="1535137"/>
                  </a:lnTo>
                  <a:lnTo>
                    <a:pt x="1019568" y="1535137"/>
                  </a:lnTo>
                  <a:lnTo>
                    <a:pt x="1021740" y="1536407"/>
                  </a:lnTo>
                  <a:lnTo>
                    <a:pt x="1023759" y="1533867"/>
                  </a:lnTo>
                  <a:lnTo>
                    <a:pt x="1025156" y="1531327"/>
                  </a:lnTo>
                  <a:lnTo>
                    <a:pt x="1025461" y="1528787"/>
                  </a:lnTo>
                  <a:lnTo>
                    <a:pt x="1025779" y="1526247"/>
                  </a:lnTo>
                  <a:lnTo>
                    <a:pt x="1025931" y="1524977"/>
                  </a:lnTo>
                  <a:lnTo>
                    <a:pt x="1026553" y="1517357"/>
                  </a:lnTo>
                  <a:lnTo>
                    <a:pt x="1027010" y="1513547"/>
                  </a:lnTo>
                  <a:lnTo>
                    <a:pt x="1027176" y="1512277"/>
                  </a:lnTo>
                  <a:lnTo>
                    <a:pt x="1025156" y="1513547"/>
                  </a:lnTo>
                  <a:lnTo>
                    <a:pt x="1026401" y="1509737"/>
                  </a:lnTo>
                  <a:lnTo>
                    <a:pt x="1027010" y="1511007"/>
                  </a:lnTo>
                  <a:lnTo>
                    <a:pt x="1026858" y="1504657"/>
                  </a:lnTo>
                  <a:lnTo>
                    <a:pt x="1028255" y="1498307"/>
                  </a:lnTo>
                  <a:lnTo>
                    <a:pt x="1028255" y="1491957"/>
                  </a:lnTo>
                  <a:lnTo>
                    <a:pt x="1028573" y="1491957"/>
                  </a:lnTo>
                  <a:lnTo>
                    <a:pt x="1028573" y="1493227"/>
                  </a:lnTo>
                  <a:lnTo>
                    <a:pt x="1029182" y="1491957"/>
                  </a:lnTo>
                  <a:lnTo>
                    <a:pt x="1029081" y="1489417"/>
                  </a:lnTo>
                  <a:lnTo>
                    <a:pt x="1029030" y="1488147"/>
                  </a:lnTo>
                  <a:lnTo>
                    <a:pt x="1028725" y="1488147"/>
                  </a:lnTo>
                  <a:lnTo>
                    <a:pt x="1028877" y="1486877"/>
                  </a:lnTo>
                  <a:lnTo>
                    <a:pt x="1029030" y="1488147"/>
                  </a:lnTo>
                  <a:lnTo>
                    <a:pt x="1029347" y="1488147"/>
                  </a:lnTo>
                  <a:lnTo>
                    <a:pt x="1029652" y="1486877"/>
                  </a:lnTo>
                  <a:lnTo>
                    <a:pt x="1029347" y="1485607"/>
                  </a:lnTo>
                  <a:lnTo>
                    <a:pt x="1029030" y="1484337"/>
                  </a:lnTo>
                  <a:lnTo>
                    <a:pt x="1029500" y="1483067"/>
                  </a:lnTo>
                  <a:lnTo>
                    <a:pt x="1029804" y="1481797"/>
                  </a:lnTo>
                  <a:lnTo>
                    <a:pt x="1030122" y="1480527"/>
                  </a:lnTo>
                  <a:lnTo>
                    <a:pt x="1029500" y="1481797"/>
                  </a:lnTo>
                  <a:lnTo>
                    <a:pt x="1029970" y="1479257"/>
                  </a:lnTo>
                  <a:lnTo>
                    <a:pt x="1029652" y="1476717"/>
                  </a:lnTo>
                  <a:lnTo>
                    <a:pt x="1030274" y="1475447"/>
                  </a:lnTo>
                  <a:lnTo>
                    <a:pt x="1029804" y="1474177"/>
                  </a:lnTo>
                  <a:lnTo>
                    <a:pt x="1030897" y="1471637"/>
                  </a:lnTo>
                  <a:lnTo>
                    <a:pt x="1030122" y="1470367"/>
                  </a:lnTo>
                  <a:lnTo>
                    <a:pt x="1031049" y="1471637"/>
                  </a:lnTo>
                  <a:lnTo>
                    <a:pt x="1031087" y="1470367"/>
                  </a:lnTo>
                  <a:lnTo>
                    <a:pt x="1031049" y="1465287"/>
                  </a:lnTo>
                  <a:lnTo>
                    <a:pt x="1031201" y="1466557"/>
                  </a:lnTo>
                  <a:lnTo>
                    <a:pt x="1031354" y="1464017"/>
                  </a:lnTo>
                  <a:lnTo>
                    <a:pt x="1031671" y="1465287"/>
                  </a:lnTo>
                  <a:lnTo>
                    <a:pt x="1031824" y="1464017"/>
                  </a:lnTo>
                  <a:lnTo>
                    <a:pt x="1031824" y="1462747"/>
                  </a:lnTo>
                  <a:lnTo>
                    <a:pt x="1031824" y="1461477"/>
                  </a:lnTo>
                  <a:lnTo>
                    <a:pt x="1032751" y="1458937"/>
                  </a:lnTo>
                  <a:lnTo>
                    <a:pt x="1031201" y="1456397"/>
                  </a:lnTo>
                  <a:lnTo>
                    <a:pt x="1032598" y="1455127"/>
                  </a:lnTo>
                  <a:lnTo>
                    <a:pt x="1032751" y="1450047"/>
                  </a:lnTo>
                  <a:lnTo>
                    <a:pt x="1032751" y="1446237"/>
                  </a:lnTo>
                  <a:lnTo>
                    <a:pt x="1033691" y="1446237"/>
                  </a:lnTo>
                  <a:lnTo>
                    <a:pt x="1033818" y="1441792"/>
                  </a:lnTo>
                  <a:lnTo>
                    <a:pt x="1032751" y="1445679"/>
                  </a:lnTo>
                  <a:lnTo>
                    <a:pt x="1032751" y="1444967"/>
                  </a:lnTo>
                  <a:lnTo>
                    <a:pt x="1033221" y="1441157"/>
                  </a:lnTo>
                  <a:lnTo>
                    <a:pt x="1033843" y="1441157"/>
                  </a:lnTo>
                  <a:lnTo>
                    <a:pt x="1033373" y="1438617"/>
                  </a:lnTo>
                  <a:lnTo>
                    <a:pt x="1033995" y="1434807"/>
                  </a:lnTo>
                  <a:lnTo>
                    <a:pt x="1034313" y="1433537"/>
                  </a:lnTo>
                  <a:lnTo>
                    <a:pt x="1034313" y="1436077"/>
                  </a:lnTo>
                  <a:lnTo>
                    <a:pt x="1034465" y="1436077"/>
                  </a:lnTo>
                  <a:lnTo>
                    <a:pt x="1034618" y="1432267"/>
                  </a:lnTo>
                  <a:lnTo>
                    <a:pt x="1035304" y="1428889"/>
                  </a:lnTo>
                  <a:lnTo>
                    <a:pt x="1035392" y="1425917"/>
                  </a:lnTo>
                  <a:lnTo>
                    <a:pt x="1035392" y="1424901"/>
                  </a:lnTo>
                  <a:lnTo>
                    <a:pt x="1034770" y="1425917"/>
                  </a:lnTo>
                  <a:lnTo>
                    <a:pt x="1034630" y="1421218"/>
                  </a:lnTo>
                  <a:lnTo>
                    <a:pt x="1035392" y="1422107"/>
                  </a:lnTo>
                  <a:lnTo>
                    <a:pt x="1035164" y="1418297"/>
                  </a:lnTo>
                  <a:lnTo>
                    <a:pt x="1035088" y="1417027"/>
                  </a:lnTo>
                  <a:lnTo>
                    <a:pt x="1036320" y="1419567"/>
                  </a:lnTo>
                  <a:lnTo>
                    <a:pt x="1036167" y="1418297"/>
                  </a:lnTo>
                  <a:lnTo>
                    <a:pt x="1036485" y="1418297"/>
                  </a:lnTo>
                  <a:lnTo>
                    <a:pt x="1036485" y="1415757"/>
                  </a:lnTo>
                  <a:close/>
                </a:path>
                <a:path w="1529080" h="2522854">
                  <a:moveTo>
                    <a:pt x="1036942" y="1410677"/>
                  </a:moveTo>
                  <a:lnTo>
                    <a:pt x="1036789" y="1411947"/>
                  </a:lnTo>
                  <a:lnTo>
                    <a:pt x="1036942" y="1410677"/>
                  </a:lnTo>
                  <a:close/>
                </a:path>
                <a:path w="1529080" h="2522854">
                  <a:moveTo>
                    <a:pt x="1036955" y="1382039"/>
                  </a:moveTo>
                  <a:lnTo>
                    <a:pt x="1036485" y="1382737"/>
                  </a:lnTo>
                  <a:lnTo>
                    <a:pt x="1036789" y="1384007"/>
                  </a:lnTo>
                  <a:lnTo>
                    <a:pt x="1036955" y="1382039"/>
                  </a:lnTo>
                  <a:close/>
                </a:path>
                <a:path w="1529080" h="2522854">
                  <a:moveTo>
                    <a:pt x="1037158" y="999566"/>
                  </a:moveTo>
                  <a:lnTo>
                    <a:pt x="1037107" y="999096"/>
                  </a:lnTo>
                  <a:lnTo>
                    <a:pt x="1036993" y="999413"/>
                  </a:lnTo>
                  <a:lnTo>
                    <a:pt x="1036967" y="999566"/>
                  </a:lnTo>
                  <a:lnTo>
                    <a:pt x="1037158" y="999566"/>
                  </a:lnTo>
                  <a:close/>
                </a:path>
                <a:path w="1529080" h="2522854">
                  <a:moveTo>
                    <a:pt x="1037259" y="999566"/>
                  </a:moveTo>
                  <a:lnTo>
                    <a:pt x="1037183" y="999794"/>
                  </a:lnTo>
                  <a:lnTo>
                    <a:pt x="1037259" y="999566"/>
                  </a:lnTo>
                  <a:close/>
                </a:path>
                <a:path w="1529080" h="2522854">
                  <a:moveTo>
                    <a:pt x="1037412" y="1002665"/>
                  </a:moveTo>
                  <a:lnTo>
                    <a:pt x="1037323" y="1002042"/>
                  </a:lnTo>
                  <a:lnTo>
                    <a:pt x="1037336" y="1002588"/>
                  </a:lnTo>
                  <a:close/>
                </a:path>
                <a:path w="1529080" h="2522854">
                  <a:moveTo>
                    <a:pt x="1037412" y="998791"/>
                  </a:moveTo>
                  <a:lnTo>
                    <a:pt x="1037259" y="998943"/>
                  </a:lnTo>
                  <a:lnTo>
                    <a:pt x="1037259" y="999096"/>
                  </a:lnTo>
                  <a:lnTo>
                    <a:pt x="1037412" y="998791"/>
                  </a:lnTo>
                  <a:close/>
                </a:path>
                <a:path w="1529080" h="2522854">
                  <a:moveTo>
                    <a:pt x="1037488" y="1381252"/>
                  </a:moveTo>
                  <a:lnTo>
                    <a:pt x="1037107" y="1380197"/>
                  </a:lnTo>
                  <a:lnTo>
                    <a:pt x="1036955" y="1382039"/>
                  </a:lnTo>
                  <a:lnTo>
                    <a:pt x="1037488" y="1381252"/>
                  </a:lnTo>
                  <a:close/>
                </a:path>
                <a:path w="1529080" h="2522854">
                  <a:moveTo>
                    <a:pt x="1037717" y="714184"/>
                  </a:moveTo>
                  <a:lnTo>
                    <a:pt x="1037564" y="714184"/>
                  </a:lnTo>
                  <a:lnTo>
                    <a:pt x="1037564" y="714311"/>
                  </a:lnTo>
                  <a:lnTo>
                    <a:pt x="1037717" y="714311"/>
                  </a:lnTo>
                  <a:lnTo>
                    <a:pt x="1037717" y="714184"/>
                  </a:lnTo>
                  <a:close/>
                </a:path>
                <a:path w="1529080" h="2522854">
                  <a:moveTo>
                    <a:pt x="1037882" y="1002512"/>
                  </a:moveTo>
                  <a:lnTo>
                    <a:pt x="1037882" y="1002969"/>
                  </a:lnTo>
                  <a:lnTo>
                    <a:pt x="1037882" y="1002512"/>
                  </a:lnTo>
                  <a:close/>
                </a:path>
                <a:path w="1529080" h="2522854">
                  <a:moveTo>
                    <a:pt x="1038186" y="1002969"/>
                  </a:moveTo>
                  <a:lnTo>
                    <a:pt x="1037882" y="1002347"/>
                  </a:lnTo>
                  <a:lnTo>
                    <a:pt x="1038034" y="1002969"/>
                  </a:lnTo>
                  <a:lnTo>
                    <a:pt x="1038186" y="1002969"/>
                  </a:lnTo>
                  <a:close/>
                </a:path>
                <a:path w="1529080" h="2522854">
                  <a:moveTo>
                    <a:pt x="1038771" y="708469"/>
                  </a:moveTo>
                  <a:lnTo>
                    <a:pt x="1038656" y="708088"/>
                  </a:lnTo>
                  <a:lnTo>
                    <a:pt x="1038466" y="707326"/>
                  </a:lnTo>
                  <a:lnTo>
                    <a:pt x="1038339" y="706818"/>
                  </a:lnTo>
                  <a:lnTo>
                    <a:pt x="1037564" y="706691"/>
                  </a:lnTo>
                  <a:lnTo>
                    <a:pt x="1037882" y="706437"/>
                  </a:lnTo>
                  <a:lnTo>
                    <a:pt x="1037882" y="705802"/>
                  </a:lnTo>
                  <a:lnTo>
                    <a:pt x="1037564" y="706564"/>
                  </a:lnTo>
                  <a:lnTo>
                    <a:pt x="1037259" y="706437"/>
                  </a:lnTo>
                  <a:lnTo>
                    <a:pt x="1037107" y="706310"/>
                  </a:lnTo>
                  <a:lnTo>
                    <a:pt x="1037259" y="705929"/>
                  </a:lnTo>
                  <a:lnTo>
                    <a:pt x="1037564" y="706056"/>
                  </a:lnTo>
                  <a:lnTo>
                    <a:pt x="1037386" y="705929"/>
                  </a:lnTo>
                  <a:lnTo>
                    <a:pt x="1036713" y="705485"/>
                  </a:lnTo>
                  <a:lnTo>
                    <a:pt x="1036167" y="705040"/>
                  </a:lnTo>
                  <a:lnTo>
                    <a:pt x="1035392" y="704405"/>
                  </a:lnTo>
                  <a:lnTo>
                    <a:pt x="1035392" y="703262"/>
                  </a:lnTo>
                  <a:lnTo>
                    <a:pt x="1035710" y="703262"/>
                  </a:lnTo>
                  <a:lnTo>
                    <a:pt x="1035685" y="703135"/>
                  </a:lnTo>
                  <a:lnTo>
                    <a:pt x="1035545" y="702500"/>
                  </a:lnTo>
                  <a:lnTo>
                    <a:pt x="1034148" y="703135"/>
                  </a:lnTo>
                  <a:lnTo>
                    <a:pt x="1034313" y="702373"/>
                  </a:lnTo>
                  <a:lnTo>
                    <a:pt x="1034465" y="702373"/>
                  </a:lnTo>
                  <a:lnTo>
                    <a:pt x="1033843" y="700976"/>
                  </a:lnTo>
                  <a:lnTo>
                    <a:pt x="1032446" y="699706"/>
                  </a:lnTo>
                  <a:lnTo>
                    <a:pt x="1032586" y="698309"/>
                  </a:lnTo>
                  <a:lnTo>
                    <a:pt x="1032598" y="698182"/>
                  </a:lnTo>
                  <a:lnTo>
                    <a:pt x="1031824" y="698309"/>
                  </a:lnTo>
                  <a:lnTo>
                    <a:pt x="1032141" y="697166"/>
                  </a:lnTo>
                  <a:lnTo>
                    <a:pt x="1032294" y="696658"/>
                  </a:lnTo>
                  <a:lnTo>
                    <a:pt x="1031201" y="697166"/>
                  </a:lnTo>
                  <a:lnTo>
                    <a:pt x="1031201" y="696023"/>
                  </a:lnTo>
                  <a:lnTo>
                    <a:pt x="1031519" y="696150"/>
                  </a:lnTo>
                  <a:lnTo>
                    <a:pt x="1031506" y="696023"/>
                  </a:lnTo>
                  <a:lnTo>
                    <a:pt x="1031354" y="694753"/>
                  </a:lnTo>
                  <a:lnTo>
                    <a:pt x="1031201" y="694499"/>
                  </a:lnTo>
                  <a:lnTo>
                    <a:pt x="1030274" y="694753"/>
                  </a:lnTo>
                  <a:lnTo>
                    <a:pt x="1029970" y="694499"/>
                  </a:lnTo>
                  <a:lnTo>
                    <a:pt x="1030579" y="694118"/>
                  </a:lnTo>
                  <a:lnTo>
                    <a:pt x="1029652" y="693864"/>
                  </a:lnTo>
                  <a:lnTo>
                    <a:pt x="1029843" y="693610"/>
                  </a:lnTo>
                  <a:lnTo>
                    <a:pt x="1030122" y="693229"/>
                  </a:lnTo>
                  <a:lnTo>
                    <a:pt x="1029804" y="692975"/>
                  </a:lnTo>
                  <a:lnTo>
                    <a:pt x="1029500" y="693610"/>
                  </a:lnTo>
                  <a:lnTo>
                    <a:pt x="1029030" y="693102"/>
                  </a:lnTo>
                  <a:lnTo>
                    <a:pt x="1029030" y="691832"/>
                  </a:lnTo>
                  <a:lnTo>
                    <a:pt x="1029347" y="691705"/>
                  </a:lnTo>
                  <a:lnTo>
                    <a:pt x="1027785" y="690816"/>
                  </a:lnTo>
                  <a:lnTo>
                    <a:pt x="1027849" y="690562"/>
                  </a:lnTo>
                  <a:lnTo>
                    <a:pt x="1027480" y="690435"/>
                  </a:lnTo>
                  <a:lnTo>
                    <a:pt x="1028877" y="690308"/>
                  </a:lnTo>
                  <a:lnTo>
                    <a:pt x="1027785" y="690054"/>
                  </a:lnTo>
                  <a:lnTo>
                    <a:pt x="1027480" y="690308"/>
                  </a:lnTo>
                  <a:lnTo>
                    <a:pt x="1027480" y="690181"/>
                  </a:lnTo>
                  <a:lnTo>
                    <a:pt x="1027480" y="689673"/>
                  </a:lnTo>
                  <a:lnTo>
                    <a:pt x="1026858" y="688911"/>
                  </a:lnTo>
                  <a:lnTo>
                    <a:pt x="1026477" y="688784"/>
                  </a:lnTo>
                  <a:lnTo>
                    <a:pt x="1026083" y="688657"/>
                  </a:lnTo>
                  <a:lnTo>
                    <a:pt x="1026401" y="688403"/>
                  </a:lnTo>
                  <a:lnTo>
                    <a:pt x="1026553" y="688276"/>
                  </a:lnTo>
                  <a:lnTo>
                    <a:pt x="1026185" y="688022"/>
                  </a:lnTo>
                  <a:lnTo>
                    <a:pt x="1025829" y="687768"/>
                  </a:lnTo>
                  <a:lnTo>
                    <a:pt x="1025461" y="687514"/>
                  </a:lnTo>
                  <a:lnTo>
                    <a:pt x="1025080" y="687387"/>
                  </a:lnTo>
                  <a:lnTo>
                    <a:pt x="1023912" y="687006"/>
                  </a:lnTo>
                  <a:lnTo>
                    <a:pt x="1022515" y="686244"/>
                  </a:lnTo>
                  <a:lnTo>
                    <a:pt x="1022870" y="686625"/>
                  </a:lnTo>
                  <a:lnTo>
                    <a:pt x="1022743" y="687070"/>
                  </a:lnTo>
                  <a:lnTo>
                    <a:pt x="1022515" y="687387"/>
                  </a:lnTo>
                  <a:lnTo>
                    <a:pt x="1022210" y="687260"/>
                  </a:lnTo>
                  <a:lnTo>
                    <a:pt x="1022210" y="687070"/>
                  </a:lnTo>
                  <a:lnTo>
                    <a:pt x="1021892" y="687260"/>
                  </a:lnTo>
                  <a:lnTo>
                    <a:pt x="1021549" y="687070"/>
                  </a:lnTo>
                  <a:lnTo>
                    <a:pt x="1021588" y="686879"/>
                  </a:lnTo>
                  <a:lnTo>
                    <a:pt x="1021892" y="686625"/>
                  </a:lnTo>
                  <a:lnTo>
                    <a:pt x="1022210" y="686498"/>
                  </a:lnTo>
                  <a:lnTo>
                    <a:pt x="1021588" y="686498"/>
                  </a:lnTo>
                  <a:lnTo>
                    <a:pt x="1021740" y="686244"/>
                  </a:lnTo>
                  <a:lnTo>
                    <a:pt x="1021892" y="685990"/>
                  </a:lnTo>
                  <a:lnTo>
                    <a:pt x="1021588" y="686244"/>
                  </a:lnTo>
                  <a:lnTo>
                    <a:pt x="1021410" y="685863"/>
                  </a:lnTo>
                  <a:lnTo>
                    <a:pt x="1021118" y="685228"/>
                  </a:lnTo>
                  <a:lnTo>
                    <a:pt x="1020495" y="685863"/>
                  </a:lnTo>
                  <a:lnTo>
                    <a:pt x="1020648" y="685609"/>
                  </a:lnTo>
                  <a:lnTo>
                    <a:pt x="1020038" y="685482"/>
                  </a:lnTo>
                  <a:lnTo>
                    <a:pt x="1018324" y="685355"/>
                  </a:lnTo>
                  <a:lnTo>
                    <a:pt x="1017701" y="685355"/>
                  </a:lnTo>
                  <a:lnTo>
                    <a:pt x="1017549" y="685863"/>
                  </a:lnTo>
                  <a:lnTo>
                    <a:pt x="1017244" y="685609"/>
                  </a:lnTo>
                  <a:lnTo>
                    <a:pt x="1016774" y="685990"/>
                  </a:lnTo>
                  <a:lnTo>
                    <a:pt x="1016571" y="685863"/>
                  </a:lnTo>
                  <a:lnTo>
                    <a:pt x="1015377" y="685101"/>
                  </a:lnTo>
                  <a:lnTo>
                    <a:pt x="1014450" y="685101"/>
                  </a:lnTo>
                  <a:lnTo>
                    <a:pt x="1013891" y="685215"/>
                  </a:lnTo>
                  <a:lnTo>
                    <a:pt x="1014133" y="685355"/>
                  </a:lnTo>
                  <a:lnTo>
                    <a:pt x="1013828" y="685609"/>
                  </a:lnTo>
                  <a:lnTo>
                    <a:pt x="1013929" y="685355"/>
                  </a:lnTo>
                  <a:lnTo>
                    <a:pt x="1013828" y="685228"/>
                  </a:lnTo>
                  <a:lnTo>
                    <a:pt x="1013053" y="685101"/>
                  </a:lnTo>
                  <a:lnTo>
                    <a:pt x="1013510" y="684720"/>
                  </a:lnTo>
                  <a:lnTo>
                    <a:pt x="1012431" y="684720"/>
                  </a:lnTo>
                  <a:lnTo>
                    <a:pt x="1012126" y="684593"/>
                  </a:lnTo>
                  <a:lnTo>
                    <a:pt x="1010729" y="684720"/>
                  </a:lnTo>
                  <a:lnTo>
                    <a:pt x="1010881" y="685101"/>
                  </a:lnTo>
                  <a:lnTo>
                    <a:pt x="1011034" y="685228"/>
                  </a:lnTo>
                  <a:lnTo>
                    <a:pt x="1010881" y="685228"/>
                  </a:lnTo>
                  <a:lnTo>
                    <a:pt x="1010564" y="685355"/>
                  </a:lnTo>
                  <a:lnTo>
                    <a:pt x="1010526" y="685228"/>
                  </a:lnTo>
                  <a:lnTo>
                    <a:pt x="1010412" y="684771"/>
                  </a:lnTo>
                  <a:lnTo>
                    <a:pt x="1008862" y="685228"/>
                  </a:lnTo>
                  <a:lnTo>
                    <a:pt x="1008595" y="684720"/>
                  </a:lnTo>
                  <a:lnTo>
                    <a:pt x="1008202" y="683958"/>
                  </a:lnTo>
                  <a:lnTo>
                    <a:pt x="1008126" y="683831"/>
                  </a:lnTo>
                  <a:lnTo>
                    <a:pt x="1008062" y="683704"/>
                  </a:lnTo>
                  <a:lnTo>
                    <a:pt x="1007465" y="682561"/>
                  </a:lnTo>
                  <a:lnTo>
                    <a:pt x="1005916" y="683323"/>
                  </a:lnTo>
                  <a:lnTo>
                    <a:pt x="1006068" y="683323"/>
                  </a:lnTo>
                  <a:lnTo>
                    <a:pt x="1004671" y="683704"/>
                  </a:lnTo>
                  <a:lnTo>
                    <a:pt x="1004201" y="683450"/>
                  </a:lnTo>
                  <a:lnTo>
                    <a:pt x="1005141" y="683323"/>
                  </a:lnTo>
                  <a:lnTo>
                    <a:pt x="1004824" y="683069"/>
                  </a:lnTo>
                  <a:lnTo>
                    <a:pt x="1003274" y="683450"/>
                  </a:lnTo>
                  <a:lnTo>
                    <a:pt x="1002893" y="682815"/>
                  </a:lnTo>
                  <a:lnTo>
                    <a:pt x="1002652" y="682434"/>
                  </a:lnTo>
                  <a:lnTo>
                    <a:pt x="1001420" y="682688"/>
                  </a:lnTo>
                  <a:lnTo>
                    <a:pt x="1001293" y="682307"/>
                  </a:lnTo>
                  <a:lnTo>
                    <a:pt x="1000950" y="681164"/>
                  </a:lnTo>
                  <a:lnTo>
                    <a:pt x="998461" y="682307"/>
                  </a:lnTo>
                  <a:lnTo>
                    <a:pt x="997381" y="681164"/>
                  </a:lnTo>
                  <a:lnTo>
                    <a:pt x="997280" y="681545"/>
                  </a:lnTo>
                  <a:lnTo>
                    <a:pt x="997064" y="681799"/>
                  </a:lnTo>
                  <a:lnTo>
                    <a:pt x="997064" y="681672"/>
                  </a:lnTo>
                  <a:lnTo>
                    <a:pt x="997064" y="681545"/>
                  </a:lnTo>
                  <a:lnTo>
                    <a:pt x="996911" y="681672"/>
                  </a:lnTo>
                  <a:lnTo>
                    <a:pt x="994435" y="681672"/>
                  </a:lnTo>
                  <a:lnTo>
                    <a:pt x="993990" y="681418"/>
                  </a:lnTo>
                  <a:lnTo>
                    <a:pt x="993775" y="681291"/>
                  </a:lnTo>
                  <a:lnTo>
                    <a:pt x="991793" y="680148"/>
                  </a:lnTo>
                  <a:lnTo>
                    <a:pt x="989317" y="679513"/>
                  </a:lnTo>
                  <a:lnTo>
                    <a:pt x="988377" y="679132"/>
                  </a:lnTo>
                  <a:lnTo>
                    <a:pt x="988529" y="681164"/>
                  </a:lnTo>
                  <a:lnTo>
                    <a:pt x="987450" y="680275"/>
                  </a:lnTo>
                  <a:lnTo>
                    <a:pt x="987920" y="679640"/>
                  </a:lnTo>
                  <a:lnTo>
                    <a:pt x="985901" y="680148"/>
                  </a:lnTo>
                  <a:lnTo>
                    <a:pt x="984034" y="679132"/>
                  </a:lnTo>
                  <a:lnTo>
                    <a:pt x="982014" y="679513"/>
                  </a:lnTo>
                  <a:lnTo>
                    <a:pt x="982230" y="679259"/>
                  </a:lnTo>
                  <a:lnTo>
                    <a:pt x="982230" y="679005"/>
                  </a:lnTo>
                  <a:lnTo>
                    <a:pt x="982014" y="678751"/>
                  </a:lnTo>
                  <a:lnTo>
                    <a:pt x="980935" y="679005"/>
                  </a:lnTo>
                  <a:lnTo>
                    <a:pt x="980782" y="679513"/>
                  </a:lnTo>
                  <a:lnTo>
                    <a:pt x="980465" y="679259"/>
                  </a:lnTo>
                  <a:lnTo>
                    <a:pt x="980782" y="679005"/>
                  </a:lnTo>
                  <a:lnTo>
                    <a:pt x="980313" y="678497"/>
                  </a:lnTo>
                  <a:lnTo>
                    <a:pt x="979538" y="679259"/>
                  </a:lnTo>
                  <a:lnTo>
                    <a:pt x="979487" y="679132"/>
                  </a:lnTo>
                  <a:lnTo>
                    <a:pt x="979436" y="679005"/>
                  </a:lnTo>
                  <a:lnTo>
                    <a:pt x="979385" y="678878"/>
                  </a:lnTo>
                  <a:lnTo>
                    <a:pt x="978446" y="678370"/>
                  </a:lnTo>
                  <a:lnTo>
                    <a:pt x="978611" y="679005"/>
                  </a:lnTo>
                  <a:lnTo>
                    <a:pt x="977988" y="678751"/>
                  </a:lnTo>
                  <a:lnTo>
                    <a:pt x="977214" y="679132"/>
                  </a:lnTo>
                  <a:lnTo>
                    <a:pt x="976744" y="678751"/>
                  </a:lnTo>
                  <a:lnTo>
                    <a:pt x="976274" y="679259"/>
                  </a:lnTo>
                  <a:lnTo>
                    <a:pt x="976198" y="679132"/>
                  </a:lnTo>
                  <a:lnTo>
                    <a:pt x="975652" y="678243"/>
                  </a:lnTo>
                  <a:lnTo>
                    <a:pt x="975347" y="679132"/>
                  </a:lnTo>
                  <a:lnTo>
                    <a:pt x="975372" y="679005"/>
                  </a:lnTo>
                  <a:lnTo>
                    <a:pt x="975461" y="678497"/>
                  </a:lnTo>
                  <a:lnTo>
                    <a:pt x="975499" y="678243"/>
                  </a:lnTo>
                  <a:lnTo>
                    <a:pt x="974255" y="678243"/>
                  </a:lnTo>
                  <a:lnTo>
                    <a:pt x="973797" y="678497"/>
                  </a:lnTo>
                  <a:lnTo>
                    <a:pt x="973950" y="678370"/>
                  </a:lnTo>
                  <a:lnTo>
                    <a:pt x="973328" y="678243"/>
                  </a:lnTo>
                  <a:lnTo>
                    <a:pt x="973645" y="677862"/>
                  </a:lnTo>
                  <a:lnTo>
                    <a:pt x="972553" y="677862"/>
                  </a:lnTo>
                  <a:lnTo>
                    <a:pt x="972705" y="678370"/>
                  </a:lnTo>
                  <a:lnTo>
                    <a:pt x="971931" y="677354"/>
                  </a:lnTo>
                  <a:lnTo>
                    <a:pt x="970686" y="679005"/>
                  </a:lnTo>
                  <a:lnTo>
                    <a:pt x="970584" y="678497"/>
                  </a:lnTo>
                  <a:lnTo>
                    <a:pt x="970521" y="678243"/>
                  </a:lnTo>
                  <a:lnTo>
                    <a:pt x="970381" y="677608"/>
                  </a:lnTo>
                  <a:lnTo>
                    <a:pt x="967435" y="678091"/>
                  </a:lnTo>
                  <a:lnTo>
                    <a:pt x="967435" y="677354"/>
                  </a:lnTo>
                  <a:lnTo>
                    <a:pt x="966343" y="677468"/>
                  </a:lnTo>
                  <a:lnTo>
                    <a:pt x="967244" y="678116"/>
                  </a:lnTo>
                  <a:lnTo>
                    <a:pt x="965885" y="678116"/>
                  </a:lnTo>
                  <a:lnTo>
                    <a:pt x="966114" y="677545"/>
                  </a:lnTo>
                  <a:lnTo>
                    <a:pt x="965263" y="678243"/>
                  </a:lnTo>
                  <a:lnTo>
                    <a:pt x="963866" y="677608"/>
                  </a:lnTo>
                  <a:lnTo>
                    <a:pt x="964171" y="677481"/>
                  </a:lnTo>
                  <a:lnTo>
                    <a:pt x="964488" y="677354"/>
                  </a:lnTo>
                  <a:lnTo>
                    <a:pt x="963091" y="677481"/>
                  </a:lnTo>
                  <a:lnTo>
                    <a:pt x="961999" y="676973"/>
                  </a:lnTo>
                  <a:lnTo>
                    <a:pt x="960869" y="677329"/>
                  </a:lnTo>
                  <a:lnTo>
                    <a:pt x="961072" y="677735"/>
                  </a:lnTo>
                  <a:lnTo>
                    <a:pt x="959815" y="678192"/>
                  </a:lnTo>
                  <a:lnTo>
                    <a:pt x="960145" y="677481"/>
                  </a:lnTo>
                  <a:lnTo>
                    <a:pt x="958596" y="678243"/>
                  </a:lnTo>
                  <a:lnTo>
                    <a:pt x="958799" y="677862"/>
                  </a:lnTo>
                  <a:lnTo>
                    <a:pt x="958875" y="677735"/>
                  </a:lnTo>
                  <a:lnTo>
                    <a:pt x="959015" y="677481"/>
                  </a:lnTo>
                  <a:lnTo>
                    <a:pt x="959078" y="677354"/>
                  </a:lnTo>
                  <a:lnTo>
                    <a:pt x="959370" y="676846"/>
                  </a:lnTo>
                  <a:lnTo>
                    <a:pt x="959053" y="676973"/>
                  </a:lnTo>
                  <a:lnTo>
                    <a:pt x="959053" y="677354"/>
                  </a:lnTo>
                  <a:lnTo>
                    <a:pt x="958748" y="677100"/>
                  </a:lnTo>
                  <a:lnTo>
                    <a:pt x="958748" y="676973"/>
                  </a:lnTo>
                  <a:lnTo>
                    <a:pt x="959053" y="676719"/>
                  </a:lnTo>
                  <a:lnTo>
                    <a:pt x="958126" y="676846"/>
                  </a:lnTo>
                  <a:lnTo>
                    <a:pt x="958430" y="677354"/>
                  </a:lnTo>
                  <a:lnTo>
                    <a:pt x="957656" y="677354"/>
                  </a:lnTo>
                  <a:lnTo>
                    <a:pt x="957973" y="676719"/>
                  </a:lnTo>
                  <a:lnTo>
                    <a:pt x="957199" y="677481"/>
                  </a:lnTo>
                  <a:lnTo>
                    <a:pt x="956576" y="677100"/>
                  </a:lnTo>
                  <a:lnTo>
                    <a:pt x="956729" y="676973"/>
                  </a:lnTo>
                  <a:lnTo>
                    <a:pt x="955636" y="676846"/>
                  </a:lnTo>
                  <a:lnTo>
                    <a:pt x="954709" y="677735"/>
                  </a:lnTo>
                  <a:lnTo>
                    <a:pt x="953630" y="677100"/>
                  </a:lnTo>
                  <a:lnTo>
                    <a:pt x="953782" y="676846"/>
                  </a:lnTo>
                  <a:lnTo>
                    <a:pt x="954087" y="676338"/>
                  </a:lnTo>
                  <a:lnTo>
                    <a:pt x="953312" y="676846"/>
                  </a:lnTo>
                  <a:lnTo>
                    <a:pt x="953312" y="676719"/>
                  </a:lnTo>
                  <a:lnTo>
                    <a:pt x="953312" y="676211"/>
                  </a:lnTo>
                  <a:lnTo>
                    <a:pt x="952690" y="676211"/>
                  </a:lnTo>
                  <a:lnTo>
                    <a:pt x="952842" y="676719"/>
                  </a:lnTo>
                  <a:lnTo>
                    <a:pt x="952385" y="676465"/>
                  </a:lnTo>
                  <a:lnTo>
                    <a:pt x="951763" y="677100"/>
                  </a:lnTo>
                  <a:lnTo>
                    <a:pt x="951458" y="676846"/>
                  </a:lnTo>
                  <a:lnTo>
                    <a:pt x="951763" y="676465"/>
                  </a:lnTo>
                  <a:lnTo>
                    <a:pt x="950836" y="676465"/>
                  </a:lnTo>
                  <a:lnTo>
                    <a:pt x="951293" y="676846"/>
                  </a:lnTo>
                  <a:lnTo>
                    <a:pt x="950671" y="677100"/>
                  </a:lnTo>
                  <a:lnTo>
                    <a:pt x="951293" y="677735"/>
                  </a:lnTo>
                  <a:lnTo>
                    <a:pt x="950518" y="677481"/>
                  </a:lnTo>
                  <a:lnTo>
                    <a:pt x="950061" y="677481"/>
                  </a:lnTo>
                  <a:lnTo>
                    <a:pt x="949972" y="677354"/>
                  </a:lnTo>
                  <a:lnTo>
                    <a:pt x="949744" y="676973"/>
                  </a:lnTo>
                  <a:lnTo>
                    <a:pt x="949439" y="677100"/>
                  </a:lnTo>
                  <a:lnTo>
                    <a:pt x="949274" y="677354"/>
                  </a:lnTo>
                  <a:lnTo>
                    <a:pt x="948817" y="677100"/>
                  </a:lnTo>
                  <a:lnTo>
                    <a:pt x="948817" y="676973"/>
                  </a:lnTo>
                  <a:lnTo>
                    <a:pt x="948817" y="676846"/>
                  </a:lnTo>
                  <a:lnTo>
                    <a:pt x="948842" y="676719"/>
                  </a:lnTo>
                  <a:lnTo>
                    <a:pt x="948969" y="676084"/>
                  </a:lnTo>
                  <a:lnTo>
                    <a:pt x="948664" y="676719"/>
                  </a:lnTo>
                  <a:lnTo>
                    <a:pt x="947724" y="676084"/>
                  </a:lnTo>
                  <a:lnTo>
                    <a:pt x="947267" y="676719"/>
                  </a:lnTo>
                  <a:lnTo>
                    <a:pt x="947331" y="676465"/>
                  </a:lnTo>
                  <a:lnTo>
                    <a:pt x="947420" y="676084"/>
                  </a:lnTo>
                  <a:lnTo>
                    <a:pt x="947102" y="676465"/>
                  </a:lnTo>
                  <a:lnTo>
                    <a:pt x="946950" y="676338"/>
                  </a:lnTo>
                  <a:lnTo>
                    <a:pt x="946950" y="675957"/>
                  </a:lnTo>
                  <a:lnTo>
                    <a:pt x="946175" y="675703"/>
                  </a:lnTo>
                  <a:lnTo>
                    <a:pt x="947102" y="676846"/>
                  </a:lnTo>
                  <a:lnTo>
                    <a:pt x="941057" y="676846"/>
                  </a:lnTo>
                  <a:lnTo>
                    <a:pt x="941362" y="677100"/>
                  </a:lnTo>
                  <a:lnTo>
                    <a:pt x="941209" y="677354"/>
                  </a:lnTo>
                  <a:lnTo>
                    <a:pt x="941679" y="677354"/>
                  </a:lnTo>
                  <a:lnTo>
                    <a:pt x="941832" y="676973"/>
                  </a:lnTo>
                  <a:lnTo>
                    <a:pt x="942454" y="677481"/>
                  </a:lnTo>
                  <a:lnTo>
                    <a:pt x="942136" y="677608"/>
                  </a:lnTo>
                  <a:lnTo>
                    <a:pt x="942454" y="677735"/>
                  </a:lnTo>
                  <a:lnTo>
                    <a:pt x="942035" y="677659"/>
                  </a:lnTo>
                  <a:lnTo>
                    <a:pt x="942454" y="677862"/>
                  </a:lnTo>
                  <a:lnTo>
                    <a:pt x="942606" y="678243"/>
                  </a:lnTo>
                  <a:lnTo>
                    <a:pt x="943229" y="677862"/>
                  </a:lnTo>
                  <a:lnTo>
                    <a:pt x="943076" y="678370"/>
                  </a:lnTo>
                  <a:lnTo>
                    <a:pt x="943698" y="678497"/>
                  </a:lnTo>
                  <a:lnTo>
                    <a:pt x="944003" y="678497"/>
                  </a:lnTo>
                  <a:lnTo>
                    <a:pt x="943698" y="678116"/>
                  </a:lnTo>
                  <a:lnTo>
                    <a:pt x="944308" y="678116"/>
                  </a:lnTo>
                  <a:lnTo>
                    <a:pt x="944448" y="679005"/>
                  </a:lnTo>
                  <a:lnTo>
                    <a:pt x="945400" y="679894"/>
                  </a:lnTo>
                  <a:lnTo>
                    <a:pt x="946619" y="678116"/>
                  </a:lnTo>
                  <a:lnTo>
                    <a:pt x="946797" y="677862"/>
                  </a:lnTo>
                  <a:lnTo>
                    <a:pt x="947039" y="678497"/>
                  </a:lnTo>
                  <a:lnTo>
                    <a:pt x="947267" y="678497"/>
                  </a:lnTo>
                  <a:lnTo>
                    <a:pt x="950061" y="678497"/>
                  </a:lnTo>
                  <a:lnTo>
                    <a:pt x="950061" y="678370"/>
                  </a:lnTo>
                  <a:lnTo>
                    <a:pt x="950671" y="678370"/>
                  </a:lnTo>
                  <a:lnTo>
                    <a:pt x="951293" y="678497"/>
                  </a:lnTo>
                  <a:lnTo>
                    <a:pt x="951293" y="679259"/>
                  </a:lnTo>
                  <a:lnTo>
                    <a:pt x="950836" y="679513"/>
                  </a:lnTo>
                  <a:lnTo>
                    <a:pt x="950671" y="679259"/>
                  </a:lnTo>
                  <a:lnTo>
                    <a:pt x="950518" y="679513"/>
                  </a:lnTo>
                  <a:lnTo>
                    <a:pt x="950671" y="679513"/>
                  </a:lnTo>
                  <a:lnTo>
                    <a:pt x="950518" y="679640"/>
                  </a:lnTo>
                  <a:lnTo>
                    <a:pt x="950836" y="679767"/>
                  </a:lnTo>
                  <a:lnTo>
                    <a:pt x="951293" y="679767"/>
                  </a:lnTo>
                  <a:lnTo>
                    <a:pt x="953160" y="679767"/>
                  </a:lnTo>
                  <a:lnTo>
                    <a:pt x="953833" y="679767"/>
                  </a:lnTo>
                  <a:lnTo>
                    <a:pt x="953630" y="679513"/>
                  </a:lnTo>
                  <a:lnTo>
                    <a:pt x="954405" y="679513"/>
                  </a:lnTo>
                  <a:lnTo>
                    <a:pt x="954862" y="679767"/>
                  </a:lnTo>
                  <a:lnTo>
                    <a:pt x="954239" y="680275"/>
                  </a:lnTo>
                  <a:lnTo>
                    <a:pt x="955027" y="680148"/>
                  </a:lnTo>
                  <a:lnTo>
                    <a:pt x="955332" y="680402"/>
                  </a:lnTo>
                  <a:lnTo>
                    <a:pt x="954709" y="680910"/>
                  </a:lnTo>
                  <a:lnTo>
                    <a:pt x="955484" y="680402"/>
                  </a:lnTo>
                  <a:lnTo>
                    <a:pt x="956106" y="681291"/>
                  </a:lnTo>
                  <a:lnTo>
                    <a:pt x="956411" y="681418"/>
                  </a:lnTo>
                  <a:lnTo>
                    <a:pt x="956729" y="681418"/>
                  </a:lnTo>
                  <a:lnTo>
                    <a:pt x="956576" y="681037"/>
                  </a:lnTo>
                  <a:lnTo>
                    <a:pt x="956881" y="681291"/>
                  </a:lnTo>
                  <a:lnTo>
                    <a:pt x="957199" y="681037"/>
                  </a:lnTo>
                  <a:lnTo>
                    <a:pt x="956729" y="680529"/>
                  </a:lnTo>
                  <a:lnTo>
                    <a:pt x="957033" y="680402"/>
                  </a:lnTo>
                  <a:lnTo>
                    <a:pt x="957351" y="680275"/>
                  </a:lnTo>
                  <a:lnTo>
                    <a:pt x="957503" y="680402"/>
                  </a:lnTo>
                  <a:lnTo>
                    <a:pt x="957808" y="680275"/>
                  </a:lnTo>
                  <a:lnTo>
                    <a:pt x="958126" y="680148"/>
                  </a:lnTo>
                  <a:lnTo>
                    <a:pt x="958126" y="680656"/>
                  </a:lnTo>
                  <a:lnTo>
                    <a:pt x="957351" y="680402"/>
                  </a:lnTo>
                  <a:lnTo>
                    <a:pt x="958278" y="681291"/>
                  </a:lnTo>
                  <a:lnTo>
                    <a:pt x="957808" y="681291"/>
                  </a:lnTo>
                  <a:lnTo>
                    <a:pt x="957808" y="681418"/>
                  </a:lnTo>
                  <a:lnTo>
                    <a:pt x="958748" y="682307"/>
                  </a:lnTo>
                  <a:lnTo>
                    <a:pt x="958430" y="680910"/>
                  </a:lnTo>
                  <a:lnTo>
                    <a:pt x="959205" y="681037"/>
                  </a:lnTo>
                  <a:lnTo>
                    <a:pt x="959129" y="681164"/>
                  </a:lnTo>
                  <a:lnTo>
                    <a:pt x="959205" y="681418"/>
                  </a:lnTo>
                  <a:lnTo>
                    <a:pt x="959523" y="681037"/>
                  </a:lnTo>
                  <a:lnTo>
                    <a:pt x="959827" y="680910"/>
                  </a:lnTo>
                  <a:lnTo>
                    <a:pt x="960297" y="681164"/>
                  </a:lnTo>
                  <a:lnTo>
                    <a:pt x="960374" y="680910"/>
                  </a:lnTo>
                  <a:lnTo>
                    <a:pt x="960450" y="680656"/>
                  </a:lnTo>
                  <a:lnTo>
                    <a:pt x="960767" y="680656"/>
                  </a:lnTo>
                  <a:lnTo>
                    <a:pt x="960450" y="680529"/>
                  </a:lnTo>
                  <a:lnTo>
                    <a:pt x="960602" y="680275"/>
                  </a:lnTo>
                  <a:lnTo>
                    <a:pt x="960920" y="680402"/>
                  </a:lnTo>
                  <a:lnTo>
                    <a:pt x="961224" y="680275"/>
                  </a:lnTo>
                  <a:lnTo>
                    <a:pt x="961224" y="680402"/>
                  </a:lnTo>
                  <a:lnTo>
                    <a:pt x="961377" y="680275"/>
                  </a:lnTo>
                  <a:lnTo>
                    <a:pt x="961542" y="680148"/>
                  </a:lnTo>
                  <a:lnTo>
                    <a:pt x="961999" y="681291"/>
                  </a:lnTo>
                  <a:lnTo>
                    <a:pt x="962621" y="681037"/>
                  </a:lnTo>
                  <a:lnTo>
                    <a:pt x="962939" y="681291"/>
                  </a:lnTo>
                  <a:lnTo>
                    <a:pt x="962723" y="681545"/>
                  </a:lnTo>
                  <a:lnTo>
                    <a:pt x="962774" y="681799"/>
                  </a:lnTo>
                  <a:lnTo>
                    <a:pt x="963549" y="681418"/>
                  </a:lnTo>
                  <a:lnTo>
                    <a:pt x="963549" y="682434"/>
                  </a:lnTo>
                  <a:lnTo>
                    <a:pt x="964336" y="682053"/>
                  </a:lnTo>
                  <a:lnTo>
                    <a:pt x="964222" y="681799"/>
                  </a:lnTo>
                  <a:lnTo>
                    <a:pt x="964171" y="681672"/>
                  </a:lnTo>
                  <a:lnTo>
                    <a:pt x="964641" y="681291"/>
                  </a:lnTo>
                  <a:lnTo>
                    <a:pt x="963396" y="681418"/>
                  </a:lnTo>
                  <a:lnTo>
                    <a:pt x="964018" y="681164"/>
                  </a:lnTo>
                  <a:lnTo>
                    <a:pt x="964336" y="681037"/>
                  </a:lnTo>
                  <a:lnTo>
                    <a:pt x="963993" y="680948"/>
                  </a:lnTo>
                  <a:lnTo>
                    <a:pt x="963866" y="681164"/>
                  </a:lnTo>
                  <a:lnTo>
                    <a:pt x="963777" y="680961"/>
                  </a:lnTo>
                  <a:lnTo>
                    <a:pt x="963396" y="681164"/>
                  </a:lnTo>
                  <a:lnTo>
                    <a:pt x="963244" y="681037"/>
                  </a:lnTo>
                  <a:lnTo>
                    <a:pt x="963549" y="680783"/>
                  </a:lnTo>
                  <a:lnTo>
                    <a:pt x="963549" y="680402"/>
                  </a:lnTo>
                  <a:lnTo>
                    <a:pt x="963663" y="680656"/>
                  </a:lnTo>
                  <a:lnTo>
                    <a:pt x="963764" y="680910"/>
                  </a:lnTo>
                  <a:lnTo>
                    <a:pt x="963993" y="680948"/>
                  </a:lnTo>
                  <a:lnTo>
                    <a:pt x="964336" y="680402"/>
                  </a:lnTo>
                  <a:lnTo>
                    <a:pt x="964488" y="680148"/>
                  </a:lnTo>
                  <a:lnTo>
                    <a:pt x="965111" y="680656"/>
                  </a:lnTo>
                  <a:lnTo>
                    <a:pt x="964882" y="681494"/>
                  </a:lnTo>
                  <a:lnTo>
                    <a:pt x="964984" y="681926"/>
                  </a:lnTo>
                  <a:lnTo>
                    <a:pt x="965733" y="682434"/>
                  </a:lnTo>
                  <a:lnTo>
                    <a:pt x="966508" y="681418"/>
                  </a:lnTo>
                  <a:lnTo>
                    <a:pt x="967587" y="681799"/>
                  </a:lnTo>
                  <a:lnTo>
                    <a:pt x="967282" y="681672"/>
                  </a:lnTo>
                  <a:lnTo>
                    <a:pt x="967359" y="681418"/>
                  </a:lnTo>
                  <a:lnTo>
                    <a:pt x="967435" y="681164"/>
                  </a:lnTo>
                  <a:lnTo>
                    <a:pt x="967905" y="681672"/>
                  </a:lnTo>
                  <a:lnTo>
                    <a:pt x="968362" y="681418"/>
                  </a:lnTo>
                  <a:lnTo>
                    <a:pt x="968260" y="681672"/>
                  </a:lnTo>
                  <a:lnTo>
                    <a:pt x="968362" y="681926"/>
                  </a:lnTo>
                  <a:lnTo>
                    <a:pt x="968514" y="682053"/>
                  </a:lnTo>
                  <a:lnTo>
                    <a:pt x="968514" y="682307"/>
                  </a:lnTo>
                  <a:lnTo>
                    <a:pt x="968679" y="681926"/>
                  </a:lnTo>
                  <a:lnTo>
                    <a:pt x="969454" y="682434"/>
                  </a:lnTo>
                  <a:lnTo>
                    <a:pt x="969556" y="681926"/>
                  </a:lnTo>
                  <a:lnTo>
                    <a:pt x="969606" y="681672"/>
                  </a:lnTo>
                  <a:lnTo>
                    <a:pt x="970076" y="682307"/>
                  </a:lnTo>
                  <a:lnTo>
                    <a:pt x="970851" y="682561"/>
                  </a:lnTo>
                  <a:lnTo>
                    <a:pt x="971042" y="681672"/>
                  </a:lnTo>
                  <a:lnTo>
                    <a:pt x="971105" y="681418"/>
                  </a:lnTo>
                  <a:lnTo>
                    <a:pt x="971156" y="681164"/>
                  </a:lnTo>
                  <a:lnTo>
                    <a:pt x="972083" y="681418"/>
                  </a:lnTo>
                  <a:lnTo>
                    <a:pt x="971854" y="681799"/>
                  </a:lnTo>
                  <a:lnTo>
                    <a:pt x="971880" y="682053"/>
                  </a:lnTo>
                  <a:lnTo>
                    <a:pt x="972083" y="682307"/>
                  </a:lnTo>
                  <a:lnTo>
                    <a:pt x="972248" y="682561"/>
                  </a:lnTo>
                  <a:lnTo>
                    <a:pt x="972705" y="682307"/>
                  </a:lnTo>
                  <a:lnTo>
                    <a:pt x="972870" y="682307"/>
                  </a:lnTo>
                  <a:lnTo>
                    <a:pt x="973175" y="682434"/>
                  </a:lnTo>
                  <a:lnTo>
                    <a:pt x="973175" y="682307"/>
                  </a:lnTo>
                  <a:lnTo>
                    <a:pt x="973480" y="681799"/>
                  </a:lnTo>
                  <a:lnTo>
                    <a:pt x="973797" y="681799"/>
                  </a:lnTo>
                  <a:lnTo>
                    <a:pt x="973645" y="681926"/>
                  </a:lnTo>
                  <a:lnTo>
                    <a:pt x="974255" y="681799"/>
                  </a:lnTo>
                  <a:lnTo>
                    <a:pt x="974725" y="682561"/>
                  </a:lnTo>
                  <a:lnTo>
                    <a:pt x="976591" y="681418"/>
                  </a:lnTo>
                  <a:lnTo>
                    <a:pt x="977214" y="682688"/>
                  </a:lnTo>
                  <a:lnTo>
                    <a:pt x="977988" y="682688"/>
                  </a:lnTo>
                  <a:lnTo>
                    <a:pt x="978916" y="682561"/>
                  </a:lnTo>
                  <a:lnTo>
                    <a:pt x="979220" y="682561"/>
                  </a:lnTo>
                  <a:lnTo>
                    <a:pt x="979068" y="682688"/>
                  </a:lnTo>
                  <a:lnTo>
                    <a:pt x="979843" y="683196"/>
                  </a:lnTo>
                  <a:lnTo>
                    <a:pt x="979779" y="682561"/>
                  </a:lnTo>
                  <a:lnTo>
                    <a:pt x="979690" y="681799"/>
                  </a:lnTo>
                  <a:lnTo>
                    <a:pt x="980465" y="682307"/>
                  </a:lnTo>
                  <a:lnTo>
                    <a:pt x="980935" y="682815"/>
                  </a:lnTo>
                  <a:lnTo>
                    <a:pt x="980008" y="682561"/>
                  </a:lnTo>
                  <a:lnTo>
                    <a:pt x="980313" y="682688"/>
                  </a:lnTo>
                  <a:lnTo>
                    <a:pt x="980160" y="684085"/>
                  </a:lnTo>
                  <a:lnTo>
                    <a:pt x="981290" y="682815"/>
                  </a:lnTo>
                  <a:lnTo>
                    <a:pt x="981392" y="682688"/>
                  </a:lnTo>
                  <a:lnTo>
                    <a:pt x="981786" y="683323"/>
                  </a:lnTo>
                  <a:lnTo>
                    <a:pt x="981862" y="683831"/>
                  </a:lnTo>
                  <a:lnTo>
                    <a:pt x="982179" y="684085"/>
                  </a:lnTo>
                  <a:lnTo>
                    <a:pt x="982954" y="683323"/>
                  </a:lnTo>
                  <a:lnTo>
                    <a:pt x="983729" y="683450"/>
                  </a:lnTo>
                  <a:lnTo>
                    <a:pt x="983729" y="683704"/>
                  </a:lnTo>
                  <a:lnTo>
                    <a:pt x="984008" y="683323"/>
                  </a:lnTo>
                  <a:lnTo>
                    <a:pt x="984186" y="683069"/>
                  </a:lnTo>
                  <a:lnTo>
                    <a:pt x="985278" y="683069"/>
                  </a:lnTo>
                  <a:lnTo>
                    <a:pt x="985774" y="682917"/>
                  </a:lnTo>
                  <a:lnTo>
                    <a:pt x="986358" y="682688"/>
                  </a:lnTo>
                  <a:lnTo>
                    <a:pt x="986866" y="683196"/>
                  </a:lnTo>
                  <a:lnTo>
                    <a:pt x="986980" y="683958"/>
                  </a:lnTo>
                  <a:lnTo>
                    <a:pt x="986358" y="683831"/>
                  </a:lnTo>
                  <a:lnTo>
                    <a:pt x="986675" y="684593"/>
                  </a:lnTo>
                  <a:lnTo>
                    <a:pt x="987145" y="683958"/>
                  </a:lnTo>
                  <a:lnTo>
                    <a:pt x="987450" y="684085"/>
                  </a:lnTo>
                  <a:lnTo>
                    <a:pt x="987450" y="684466"/>
                  </a:lnTo>
                  <a:lnTo>
                    <a:pt x="988377" y="684466"/>
                  </a:lnTo>
                  <a:lnTo>
                    <a:pt x="988529" y="683704"/>
                  </a:lnTo>
                  <a:lnTo>
                    <a:pt x="989469" y="683831"/>
                  </a:lnTo>
                  <a:lnTo>
                    <a:pt x="989469" y="683704"/>
                  </a:lnTo>
                  <a:lnTo>
                    <a:pt x="989596" y="683323"/>
                  </a:lnTo>
                  <a:lnTo>
                    <a:pt x="990092" y="682815"/>
                  </a:lnTo>
                  <a:lnTo>
                    <a:pt x="989774" y="684085"/>
                  </a:lnTo>
                  <a:lnTo>
                    <a:pt x="990396" y="683450"/>
                  </a:lnTo>
                  <a:lnTo>
                    <a:pt x="990549" y="684466"/>
                  </a:lnTo>
                  <a:lnTo>
                    <a:pt x="990866" y="684212"/>
                  </a:lnTo>
                  <a:lnTo>
                    <a:pt x="991946" y="683831"/>
                  </a:lnTo>
                  <a:lnTo>
                    <a:pt x="992568" y="683831"/>
                  </a:lnTo>
                  <a:lnTo>
                    <a:pt x="992263" y="684085"/>
                  </a:lnTo>
                  <a:lnTo>
                    <a:pt x="992886" y="683958"/>
                  </a:lnTo>
                  <a:lnTo>
                    <a:pt x="993660" y="684085"/>
                  </a:lnTo>
                  <a:lnTo>
                    <a:pt x="993343" y="685482"/>
                  </a:lnTo>
                  <a:lnTo>
                    <a:pt x="995362" y="684720"/>
                  </a:lnTo>
                  <a:lnTo>
                    <a:pt x="995667" y="685990"/>
                  </a:lnTo>
                  <a:lnTo>
                    <a:pt x="997064" y="685609"/>
                  </a:lnTo>
                  <a:lnTo>
                    <a:pt x="998156" y="686752"/>
                  </a:lnTo>
                  <a:lnTo>
                    <a:pt x="999705" y="686879"/>
                  </a:lnTo>
                  <a:lnTo>
                    <a:pt x="999401" y="685609"/>
                  </a:lnTo>
                  <a:lnTo>
                    <a:pt x="1000023" y="687006"/>
                  </a:lnTo>
                  <a:lnTo>
                    <a:pt x="1000048" y="686752"/>
                  </a:lnTo>
                  <a:lnTo>
                    <a:pt x="999858" y="686625"/>
                  </a:lnTo>
                  <a:lnTo>
                    <a:pt x="1000023" y="686498"/>
                  </a:lnTo>
                  <a:lnTo>
                    <a:pt x="1000175" y="685863"/>
                  </a:lnTo>
                  <a:lnTo>
                    <a:pt x="1000633" y="685863"/>
                  </a:lnTo>
                  <a:lnTo>
                    <a:pt x="1000772" y="685990"/>
                  </a:lnTo>
                  <a:lnTo>
                    <a:pt x="1000798" y="686117"/>
                  </a:lnTo>
                  <a:lnTo>
                    <a:pt x="1000086" y="686511"/>
                  </a:lnTo>
                  <a:lnTo>
                    <a:pt x="1001420" y="686625"/>
                  </a:lnTo>
                  <a:lnTo>
                    <a:pt x="1001560" y="686752"/>
                  </a:lnTo>
                  <a:lnTo>
                    <a:pt x="1001725" y="687260"/>
                  </a:lnTo>
                  <a:lnTo>
                    <a:pt x="1001255" y="687006"/>
                  </a:lnTo>
                  <a:lnTo>
                    <a:pt x="1001255" y="687260"/>
                  </a:lnTo>
                  <a:lnTo>
                    <a:pt x="1001877" y="687514"/>
                  </a:lnTo>
                  <a:lnTo>
                    <a:pt x="1001420" y="687768"/>
                  </a:lnTo>
                  <a:lnTo>
                    <a:pt x="1001877" y="688276"/>
                  </a:lnTo>
                  <a:lnTo>
                    <a:pt x="1001877" y="687768"/>
                  </a:lnTo>
                  <a:lnTo>
                    <a:pt x="1002195" y="687641"/>
                  </a:lnTo>
                  <a:lnTo>
                    <a:pt x="1002652" y="688022"/>
                  </a:lnTo>
                  <a:lnTo>
                    <a:pt x="1002423" y="687641"/>
                  </a:lnTo>
                  <a:lnTo>
                    <a:pt x="1002195" y="687260"/>
                  </a:lnTo>
                  <a:lnTo>
                    <a:pt x="1003274" y="686879"/>
                  </a:lnTo>
                  <a:lnTo>
                    <a:pt x="1002804" y="688403"/>
                  </a:lnTo>
                  <a:lnTo>
                    <a:pt x="1004049" y="688022"/>
                  </a:lnTo>
                  <a:lnTo>
                    <a:pt x="1003592" y="688276"/>
                  </a:lnTo>
                  <a:lnTo>
                    <a:pt x="1004201" y="688149"/>
                  </a:lnTo>
                  <a:lnTo>
                    <a:pt x="1005598" y="688784"/>
                  </a:lnTo>
                  <a:lnTo>
                    <a:pt x="1006094" y="688149"/>
                  </a:lnTo>
                  <a:lnTo>
                    <a:pt x="1006182" y="688022"/>
                  </a:lnTo>
                  <a:lnTo>
                    <a:pt x="1006373" y="687768"/>
                  </a:lnTo>
                  <a:lnTo>
                    <a:pt x="1006373" y="688276"/>
                  </a:lnTo>
                  <a:lnTo>
                    <a:pt x="1006221" y="688403"/>
                  </a:lnTo>
                  <a:lnTo>
                    <a:pt x="1007465" y="688784"/>
                  </a:lnTo>
                  <a:lnTo>
                    <a:pt x="1009332" y="688022"/>
                  </a:lnTo>
                  <a:lnTo>
                    <a:pt x="1010107" y="688784"/>
                  </a:lnTo>
                  <a:lnTo>
                    <a:pt x="1009942" y="688911"/>
                  </a:lnTo>
                  <a:lnTo>
                    <a:pt x="1010259" y="688911"/>
                  </a:lnTo>
                  <a:lnTo>
                    <a:pt x="1010564" y="688403"/>
                  </a:lnTo>
                  <a:lnTo>
                    <a:pt x="1010691" y="688784"/>
                  </a:lnTo>
                  <a:lnTo>
                    <a:pt x="1010729" y="689165"/>
                  </a:lnTo>
                  <a:lnTo>
                    <a:pt x="1011504" y="688784"/>
                  </a:lnTo>
                  <a:lnTo>
                    <a:pt x="1011656" y="689038"/>
                  </a:lnTo>
                  <a:lnTo>
                    <a:pt x="1011339" y="689165"/>
                  </a:lnTo>
                  <a:lnTo>
                    <a:pt x="1012431" y="689800"/>
                  </a:lnTo>
                  <a:lnTo>
                    <a:pt x="1013510" y="688911"/>
                  </a:lnTo>
                  <a:lnTo>
                    <a:pt x="1014603" y="688911"/>
                  </a:lnTo>
                  <a:lnTo>
                    <a:pt x="1014298" y="689673"/>
                  </a:lnTo>
                  <a:lnTo>
                    <a:pt x="1015695" y="690435"/>
                  </a:lnTo>
                  <a:lnTo>
                    <a:pt x="1017079" y="690943"/>
                  </a:lnTo>
                  <a:lnTo>
                    <a:pt x="1018324" y="690308"/>
                  </a:lnTo>
                  <a:lnTo>
                    <a:pt x="1019873" y="690181"/>
                  </a:lnTo>
                  <a:lnTo>
                    <a:pt x="1020648" y="691070"/>
                  </a:lnTo>
                  <a:lnTo>
                    <a:pt x="1022045" y="691578"/>
                  </a:lnTo>
                  <a:lnTo>
                    <a:pt x="1022667" y="692467"/>
                  </a:lnTo>
                  <a:lnTo>
                    <a:pt x="1022781" y="692213"/>
                  </a:lnTo>
                  <a:lnTo>
                    <a:pt x="1023137" y="691832"/>
                  </a:lnTo>
                  <a:lnTo>
                    <a:pt x="1023442" y="692213"/>
                  </a:lnTo>
                  <a:lnTo>
                    <a:pt x="1023912" y="692213"/>
                  </a:lnTo>
                  <a:lnTo>
                    <a:pt x="1023289" y="693229"/>
                  </a:lnTo>
                  <a:lnTo>
                    <a:pt x="1023759" y="693356"/>
                  </a:lnTo>
                  <a:lnTo>
                    <a:pt x="1024064" y="693737"/>
                  </a:lnTo>
                  <a:lnTo>
                    <a:pt x="1024839" y="693102"/>
                  </a:lnTo>
                  <a:lnTo>
                    <a:pt x="1024724" y="693737"/>
                  </a:lnTo>
                  <a:lnTo>
                    <a:pt x="1024686" y="694118"/>
                  </a:lnTo>
                  <a:lnTo>
                    <a:pt x="1024534" y="694753"/>
                  </a:lnTo>
                  <a:lnTo>
                    <a:pt x="1027176" y="695388"/>
                  </a:lnTo>
                  <a:lnTo>
                    <a:pt x="1026401" y="696785"/>
                  </a:lnTo>
                  <a:lnTo>
                    <a:pt x="1026858" y="696912"/>
                  </a:lnTo>
                  <a:lnTo>
                    <a:pt x="1027010" y="697293"/>
                  </a:lnTo>
                  <a:lnTo>
                    <a:pt x="1027480" y="697420"/>
                  </a:lnTo>
                  <a:lnTo>
                    <a:pt x="1026858" y="697547"/>
                  </a:lnTo>
                  <a:lnTo>
                    <a:pt x="1027328" y="698944"/>
                  </a:lnTo>
                  <a:lnTo>
                    <a:pt x="1028103" y="699960"/>
                  </a:lnTo>
                  <a:lnTo>
                    <a:pt x="1027633" y="699960"/>
                  </a:lnTo>
                  <a:lnTo>
                    <a:pt x="1027785" y="700468"/>
                  </a:lnTo>
                  <a:lnTo>
                    <a:pt x="1029347" y="699706"/>
                  </a:lnTo>
                  <a:lnTo>
                    <a:pt x="1029652" y="700341"/>
                  </a:lnTo>
                  <a:lnTo>
                    <a:pt x="1029030" y="700849"/>
                  </a:lnTo>
                  <a:lnTo>
                    <a:pt x="1029652" y="701738"/>
                  </a:lnTo>
                  <a:lnTo>
                    <a:pt x="1029652" y="703135"/>
                  </a:lnTo>
                  <a:lnTo>
                    <a:pt x="1030897" y="703770"/>
                  </a:lnTo>
                  <a:lnTo>
                    <a:pt x="1030274" y="703770"/>
                  </a:lnTo>
                  <a:lnTo>
                    <a:pt x="1030579" y="704278"/>
                  </a:lnTo>
                  <a:lnTo>
                    <a:pt x="1030897" y="705802"/>
                  </a:lnTo>
                  <a:lnTo>
                    <a:pt x="1031290" y="705485"/>
                  </a:lnTo>
                  <a:lnTo>
                    <a:pt x="1032916" y="706437"/>
                  </a:lnTo>
                  <a:lnTo>
                    <a:pt x="1032446" y="706564"/>
                  </a:lnTo>
                  <a:lnTo>
                    <a:pt x="1033221" y="706691"/>
                  </a:lnTo>
                  <a:lnTo>
                    <a:pt x="1033373" y="706564"/>
                  </a:lnTo>
                  <a:lnTo>
                    <a:pt x="1033995" y="707199"/>
                  </a:lnTo>
                  <a:lnTo>
                    <a:pt x="1033691" y="707453"/>
                  </a:lnTo>
                  <a:lnTo>
                    <a:pt x="1033691" y="707834"/>
                  </a:lnTo>
                  <a:lnTo>
                    <a:pt x="1034313" y="707326"/>
                  </a:lnTo>
                  <a:lnTo>
                    <a:pt x="1034465" y="708088"/>
                  </a:lnTo>
                  <a:lnTo>
                    <a:pt x="1033995" y="707961"/>
                  </a:lnTo>
                  <a:lnTo>
                    <a:pt x="1034249" y="708469"/>
                  </a:lnTo>
                  <a:lnTo>
                    <a:pt x="1034465" y="708469"/>
                  </a:lnTo>
                  <a:lnTo>
                    <a:pt x="1034923" y="708469"/>
                  </a:lnTo>
                  <a:lnTo>
                    <a:pt x="1038771" y="708469"/>
                  </a:lnTo>
                  <a:close/>
                </a:path>
                <a:path w="1529080" h="2522854">
                  <a:moveTo>
                    <a:pt x="1038809" y="1392897"/>
                  </a:moveTo>
                  <a:lnTo>
                    <a:pt x="1038339" y="1394167"/>
                  </a:lnTo>
                  <a:lnTo>
                    <a:pt x="1038491" y="1395437"/>
                  </a:lnTo>
                  <a:lnTo>
                    <a:pt x="1038809" y="1392897"/>
                  </a:lnTo>
                  <a:close/>
                </a:path>
                <a:path w="1529080" h="2522854">
                  <a:moveTo>
                    <a:pt x="1039114" y="1002347"/>
                  </a:moveTo>
                  <a:lnTo>
                    <a:pt x="1038974" y="1002309"/>
                  </a:lnTo>
                  <a:lnTo>
                    <a:pt x="1039114" y="1002347"/>
                  </a:lnTo>
                  <a:close/>
                </a:path>
                <a:path w="1529080" h="2522854">
                  <a:moveTo>
                    <a:pt x="1039888" y="1362417"/>
                  </a:moveTo>
                  <a:lnTo>
                    <a:pt x="1039736" y="1362417"/>
                  </a:lnTo>
                  <a:lnTo>
                    <a:pt x="1039583" y="1363687"/>
                  </a:lnTo>
                  <a:lnTo>
                    <a:pt x="1039888" y="1362417"/>
                  </a:lnTo>
                  <a:close/>
                </a:path>
                <a:path w="1529080" h="2522854">
                  <a:moveTo>
                    <a:pt x="1040866" y="719505"/>
                  </a:moveTo>
                  <a:lnTo>
                    <a:pt x="1040726" y="719315"/>
                  </a:lnTo>
                  <a:lnTo>
                    <a:pt x="1040866" y="719505"/>
                  </a:lnTo>
                  <a:close/>
                </a:path>
                <a:path w="1529080" h="2522854">
                  <a:moveTo>
                    <a:pt x="1041285" y="1973275"/>
                  </a:moveTo>
                  <a:lnTo>
                    <a:pt x="1040980" y="1972970"/>
                  </a:lnTo>
                  <a:lnTo>
                    <a:pt x="1041057" y="1973122"/>
                  </a:lnTo>
                  <a:lnTo>
                    <a:pt x="1040980" y="1973580"/>
                  </a:lnTo>
                  <a:lnTo>
                    <a:pt x="1041285" y="1973275"/>
                  </a:lnTo>
                  <a:close/>
                </a:path>
                <a:path w="1529080" h="2522854">
                  <a:moveTo>
                    <a:pt x="1041577" y="714057"/>
                  </a:moveTo>
                  <a:lnTo>
                    <a:pt x="1041450" y="714057"/>
                  </a:lnTo>
                  <a:lnTo>
                    <a:pt x="1041577" y="714057"/>
                  </a:lnTo>
                  <a:close/>
                </a:path>
                <a:path w="1529080" h="2522854">
                  <a:moveTo>
                    <a:pt x="1041603" y="1372577"/>
                  </a:moveTo>
                  <a:lnTo>
                    <a:pt x="1041285" y="1372577"/>
                  </a:lnTo>
                  <a:lnTo>
                    <a:pt x="1041133" y="1373847"/>
                  </a:lnTo>
                  <a:lnTo>
                    <a:pt x="1041603" y="1372577"/>
                  </a:lnTo>
                  <a:close/>
                </a:path>
                <a:path w="1529080" h="2522854">
                  <a:moveTo>
                    <a:pt x="1042009" y="1370545"/>
                  </a:moveTo>
                  <a:lnTo>
                    <a:pt x="1041133" y="1372577"/>
                  </a:lnTo>
                  <a:lnTo>
                    <a:pt x="1041908" y="1371307"/>
                  </a:lnTo>
                  <a:lnTo>
                    <a:pt x="1042009" y="1370545"/>
                  </a:lnTo>
                  <a:close/>
                </a:path>
                <a:path w="1529080" h="2522854">
                  <a:moveTo>
                    <a:pt x="1042225" y="1370037"/>
                  </a:moveTo>
                  <a:lnTo>
                    <a:pt x="1042060" y="1370037"/>
                  </a:lnTo>
                  <a:lnTo>
                    <a:pt x="1042009" y="1370545"/>
                  </a:lnTo>
                  <a:lnTo>
                    <a:pt x="1042225" y="1370037"/>
                  </a:lnTo>
                  <a:close/>
                </a:path>
                <a:path w="1529080" h="2522854">
                  <a:moveTo>
                    <a:pt x="1042225" y="713422"/>
                  </a:moveTo>
                  <a:lnTo>
                    <a:pt x="1041577" y="714057"/>
                  </a:lnTo>
                  <a:lnTo>
                    <a:pt x="1041755" y="714057"/>
                  </a:lnTo>
                  <a:lnTo>
                    <a:pt x="1042060" y="714311"/>
                  </a:lnTo>
                  <a:lnTo>
                    <a:pt x="1042225" y="713422"/>
                  </a:lnTo>
                  <a:close/>
                </a:path>
                <a:path w="1529080" h="2522854">
                  <a:moveTo>
                    <a:pt x="1042377" y="1000188"/>
                  </a:moveTo>
                  <a:lnTo>
                    <a:pt x="1042225" y="1000188"/>
                  </a:lnTo>
                  <a:lnTo>
                    <a:pt x="1042225" y="1000340"/>
                  </a:lnTo>
                  <a:lnTo>
                    <a:pt x="1042377" y="1000188"/>
                  </a:lnTo>
                  <a:close/>
                </a:path>
                <a:path w="1529080" h="2522854">
                  <a:moveTo>
                    <a:pt x="1042530" y="1003122"/>
                  </a:moveTo>
                  <a:lnTo>
                    <a:pt x="1042454" y="1002195"/>
                  </a:lnTo>
                  <a:lnTo>
                    <a:pt x="1042530" y="1003122"/>
                  </a:lnTo>
                  <a:close/>
                </a:path>
                <a:path w="1529080" h="2522854">
                  <a:moveTo>
                    <a:pt x="1043000" y="1359877"/>
                  </a:moveTo>
                  <a:lnTo>
                    <a:pt x="1042758" y="1361059"/>
                  </a:lnTo>
                  <a:lnTo>
                    <a:pt x="1043000" y="1359877"/>
                  </a:lnTo>
                  <a:close/>
                </a:path>
                <a:path w="1529080" h="2522854">
                  <a:moveTo>
                    <a:pt x="1043152" y="1002817"/>
                  </a:moveTo>
                  <a:lnTo>
                    <a:pt x="1043152" y="1002969"/>
                  </a:lnTo>
                  <a:lnTo>
                    <a:pt x="1043152" y="1002817"/>
                  </a:lnTo>
                  <a:close/>
                </a:path>
                <a:path w="1529080" h="2522854">
                  <a:moveTo>
                    <a:pt x="1043406" y="1978698"/>
                  </a:moveTo>
                  <a:close/>
                </a:path>
                <a:path w="1529080" h="2522854">
                  <a:moveTo>
                    <a:pt x="1043457" y="1978698"/>
                  </a:moveTo>
                  <a:lnTo>
                    <a:pt x="1043457" y="1978850"/>
                  </a:lnTo>
                  <a:lnTo>
                    <a:pt x="1043457" y="1978698"/>
                  </a:lnTo>
                  <a:close/>
                </a:path>
                <a:path w="1529080" h="2522854">
                  <a:moveTo>
                    <a:pt x="1044397" y="1001268"/>
                  </a:moveTo>
                  <a:lnTo>
                    <a:pt x="1044257" y="1001407"/>
                  </a:lnTo>
                  <a:lnTo>
                    <a:pt x="1044244" y="1001572"/>
                  </a:lnTo>
                  <a:lnTo>
                    <a:pt x="1044397" y="1001268"/>
                  </a:lnTo>
                  <a:close/>
                </a:path>
                <a:path w="1529080" h="2522854">
                  <a:moveTo>
                    <a:pt x="1044702" y="1000963"/>
                  </a:moveTo>
                  <a:lnTo>
                    <a:pt x="1044638" y="1000340"/>
                  </a:lnTo>
                  <a:lnTo>
                    <a:pt x="1044397" y="999718"/>
                  </a:lnTo>
                  <a:lnTo>
                    <a:pt x="1044702" y="1000963"/>
                  </a:lnTo>
                  <a:close/>
                </a:path>
                <a:path w="1529080" h="2522854">
                  <a:moveTo>
                    <a:pt x="1044702" y="719836"/>
                  </a:moveTo>
                  <a:lnTo>
                    <a:pt x="1044689" y="719429"/>
                  </a:lnTo>
                  <a:lnTo>
                    <a:pt x="1044486" y="719696"/>
                  </a:lnTo>
                  <a:lnTo>
                    <a:pt x="1044702" y="719836"/>
                  </a:lnTo>
                  <a:close/>
                </a:path>
                <a:path w="1529080" h="2522854">
                  <a:moveTo>
                    <a:pt x="1045070" y="1974926"/>
                  </a:moveTo>
                  <a:lnTo>
                    <a:pt x="1044943" y="1975180"/>
                  </a:lnTo>
                  <a:lnTo>
                    <a:pt x="1044854" y="1975446"/>
                  </a:lnTo>
                  <a:lnTo>
                    <a:pt x="1044981" y="1975205"/>
                  </a:lnTo>
                  <a:lnTo>
                    <a:pt x="1045070" y="1974926"/>
                  </a:lnTo>
                  <a:close/>
                </a:path>
                <a:path w="1529080" h="2522854">
                  <a:moveTo>
                    <a:pt x="1045171" y="720026"/>
                  </a:moveTo>
                  <a:lnTo>
                    <a:pt x="1044930" y="719937"/>
                  </a:lnTo>
                  <a:lnTo>
                    <a:pt x="1044702" y="719836"/>
                  </a:lnTo>
                  <a:lnTo>
                    <a:pt x="1044702" y="720280"/>
                  </a:lnTo>
                  <a:lnTo>
                    <a:pt x="1045171" y="720026"/>
                  </a:lnTo>
                  <a:close/>
                </a:path>
                <a:path w="1529080" h="2522854">
                  <a:moveTo>
                    <a:pt x="1045565" y="1333576"/>
                  </a:moveTo>
                  <a:lnTo>
                    <a:pt x="1045476" y="1333207"/>
                  </a:lnTo>
                  <a:lnTo>
                    <a:pt x="1045171" y="1334058"/>
                  </a:lnTo>
                  <a:lnTo>
                    <a:pt x="1045146" y="1334274"/>
                  </a:lnTo>
                  <a:lnTo>
                    <a:pt x="1045565" y="1333576"/>
                  </a:lnTo>
                  <a:close/>
                </a:path>
                <a:path w="1529080" h="2522854">
                  <a:moveTo>
                    <a:pt x="1045629" y="1974202"/>
                  </a:moveTo>
                  <a:lnTo>
                    <a:pt x="1045476" y="1974202"/>
                  </a:lnTo>
                  <a:lnTo>
                    <a:pt x="1045019" y="1974354"/>
                  </a:lnTo>
                  <a:lnTo>
                    <a:pt x="1045019" y="1974672"/>
                  </a:lnTo>
                  <a:lnTo>
                    <a:pt x="1045171" y="1974519"/>
                  </a:lnTo>
                  <a:lnTo>
                    <a:pt x="1045070" y="1974926"/>
                  </a:lnTo>
                  <a:lnTo>
                    <a:pt x="1045324" y="1974672"/>
                  </a:lnTo>
                  <a:lnTo>
                    <a:pt x="1045425" y="1974519"/>
                  </a:lnTo>
                  <a:lnTo>
                    <a:pt x="1045629" y="1974202"/>
                  </a:lnTo>
                  <a:close/>
                </a:path>
                <a:path w="1529080" h="2522854">
                  <a:moveTo>
                    <a:pt x="1045794" y="1333207"/>
                  </a:moveTo>
                  <a:lnTo>
                    <a:pt x="1045565" y="1333576"/>
                  </a:lnTo>
                  <a:lnTo>
                    <a:pt x="1045692" y="1334058"/>
                  </a:lnTo>
                  <a:lnTo>
                    <a:pt x="1045794" y="1333207"/>
                  </a:lnTo>
                  <a:close/>
                </a:path>
                <a:path w="1529080" h="2522854">
                  <a:moveTo>
                    <a:pt x="1045845" y="1001572"/>
                  </a:moveTo>
                  <a:lnTo>
                    <a:pt x="1045794" y="1001420"/>
                  </a:lnTo>
                  <a:lnTo>
                    <a:pt x="1045794" y="1001572"/>
                  </a:lnTo>
                  <a:lnTo>
                    <a:pt x="1045743" y="1000963"/>
                  </a:lnTo>
                  <a:lnTo>
                    <a:pt x="1045629" y="1000645"/>
                  </a:lnTo>
                  <a:lnTo>
                    <a:pt x="1045476" y="1001572"/>
                  </a:lnTo>
                  <a:lnTo>
                    <a:pt x="1045324" y="1000963"/>
                  </a:lnTo>
                  <a:lnTo>
                    <a:pt x="1045019" y="1001268"/>
                  </a:lnTo>
                  <a:lnTo>
                    <a:pt x="1045235" y="1001483"/>
                  </a:lnTo>
                  <a:lnTo>
                    <a:pt x="1045133" y="1001966"/>
                  </a:lnTo>
                  <a:lnTo>
                    <a:pt x="1045019" y="1002195"/>
                  </a:lnTo>
                  <a:lnTo>
                    <a:pt x="1044968" y="1001737"/>
                  </a:lnTo>
                  <a:lnTo>
                    <a:pt x="1044930" y="1001420"/>
                  </a:lnTo>
                  <a:lnTo>
                    <a:pt x="1044854" y="1000810"/>
                  </a:lnTo>
                  <a:lnTo>
                    <a:pt x="1044854" y="1001115"/>
                  </a:lnTo>
                  <a:lnTo>
                    <a:pt x="1044702" y="1001420"/>
                  </a:lnTo>
                  <a:lnTo>
                    <a:pt x="1044854" y="1001268"/>
                  </a:lnTo>
                  <a:lnTo>
                    <a:pt x="1044803" y="1001420"/>
                  </a:lnTo>
                  <a:lnTo>
                    <a:pt x="1044702" y="1001737"/>
                  </a:lnTo>
                  <a:lnTo>
                    <a:pt x="1044549" y="1001115"/>
                  </a:lnTo>
                  <a:lnTo>
                    <a:pt x="1044244" y="1001890"/>
                  </a:lnTo>
                  <a:lnTo>
                    <a:pt x="1044244" y="1001737"/>
                  </a:lnTo>
                  <a:lnTo>
                    <a:pt x="1044244" y="1001572"/>
                  </a:lnTo>
                  <a:lnTo>
                    <a:pt x="1044244" y="1000645"/>
                  </a:lnTo>
                  <a:lnTo>
                    <a:pt x="1044079" y="1001737"/>
                  </a:lnTo>
                  <a:lnTo>
                    <a:pt x="1044028" y="1001572"/>
                  </a:lnTo>
                  <a:lnTo>
                    <a:pt x="1043927" y="1001268"/>
                  </a:lnTo>
                  <a:lnTo>
                    <a:pt x="1043927" y="1001420"/>
                  </a:lnTo>
                  <a:lnTo>
                    <a:pt x="1043889" y="1001115"/>
                  </a:lnTo>
                  <a:lnTo>
                    <a:pt x="1043863" y="1000963"/>
                  </a:lnTo>
                  <a:lnTo>
                    <a:pt x="1043774" y="1000340"/>
                  </a:lnTo>
                  <a:lnTo>
                    <a:pt x="1043622" y="1000645"/>
                  </a:lnTo>
                  <a:lnTo>
                    <a:pt x="1043457" y="1000963"/>
                  </a:lnTo>
                  <a:lnTo>
                    <a:pt x="1043305" y="1000810"/>
                  </a:lnTo>
                  <a:lnTo>
                    <a:pt x="1043152" y="1001115"/>
                  </a:lnTo>
                  <a:lnTo>
                    <a:pt x="1043152" y="1000963"/>
                  </a:lnTo>
                  <a:lnTo>
                    <a:pt x="1043152" y="1000810"/>
                  </a:lnTo>
                  <a:lnTo>
                    <a:pt x="1042682" y="1000645"/>
                  </a:lnTo>
                  <a:lnTo>
                    <a:pt x="1042530" y="1000340"/>
                  </a:lnTo>
                  <a:lnTo>
                    <a:pt x="1042530" y="1000963"/>
                  </a:lnTo>
                  <a:lnTo>
                    <a:pt x="1042377" y="1000810"/>
                  </a:lnTo>
                  <a:lnTo>
                    <a:pt x="1042225" y="1000963"/>
                  </a:lnTo>
                  <a:lnTo>
                    <a:pt x="1042225" y="1000645"/>
                  </a:lnTo>
                  <a:lnTo>
                    <a:pt x="1042225" y="1000493"/>
                  </a:lnTo>
                  <a:lnTo>
                    <a:pt x="1042225" y="1000340"/>
                  </a:lnTo>
                  <a:lnTo>
                    <a:pt x="1042060" y="1000493"/>
                  </a:lnTo>
                  <a:lnTo>
                    <a:pt x="1042060" y="1000036"/>
                  </a:lnTo>
                  <a:lnTo>
                    <a:pt x="1041755" y="1000645"/>
                  </a:lnTo>
                  <a:lnTo>
                    <a:pt x="1041450" y="1000188"/>
                  </a:lnTo>
                  <a:lnTo>
                    <a:pt x="1041450" y="1000493"/>
                  </a:lnTo>
                  <a:lnTo>
                    <a:pt x="1041450" y="1000645"/>
                  </a:lnTo>
                  <a:lnTo>
                    <a:pt x="1041450" y="1001115"/>
                  </a:lnTo>
                  <a:lnTo>
                    <a:pt x="1041285" y="1001268"/>
                  </a:lnTo>
                  <a:lnTo>
                    <a:pt x="1041336" y="1001115"/>
                  </a:lnTo>
                  <a:lnTo>
                    <a:pt x="1041450" y="1000645"/>
                  </a:lnTo>
                  <a:lnTo>
                    <a:pt x="1041323" y="1001001"/>
                  </a:lnTo>
                  <a:lnTo>
                    <a:pt x="1041285" y="1000493"/>
                  </a:lnTo>
                  <a:lnTo>
                    <a:pt x="1041450" y="1000493"/>
                  </a:lnTo>
                  <a:lnTo>
                    <a:pt x="1041133" y="1000188"/>
                  </a:lnTo>
                  <a:lnTo>
                    <a:pt x="1041133" y="1000493"/>
                  </a:lnTo>
                  <a:lnTo>
                    <a:pt x="1041082" y="1000340"/>
                  </a:lnTo>
                  <a:lnTo>
                    <a:pt x="1040980" y="999871"/>
                  </a:lnTo>
                  <a:lnTo>
                    <a:pt x="1040853" y="999998"/>
                  </a:lnTo>
                  <a:lnTo>
                    <a:pt x="1040828" y="1000340"/>
                  </a:lnTo>
                  <a:lnTo>
                    <a:pt x="1040777" y="1000188"/>
                  </a:lnTo>
                  <a:lnTo>
                    <a:pt x="1040676" y="999871"/>
                  </a:lnTo>
                  <a:lnTo>
                    <a:pt x="1040676" y="1000188"/>
                  </a:lnTo>
                  <a:lnTo>
                    <a:pt x="1040206" y="1000036"/>
                  </a:lnTo>
                  <a:lnTo>
                    <a:pt x="1040320" y="1000493"/>
                  </a:lnTo>
                  <a:lnTo>
                    <a:pt x="1040206" y="1000963"/>
                  </a:lnTo>
                  <a:lnTo>
                    <a:pt x="1040053" y="1001268"/>
                  </a:lnTo>
                  <a:lnTo>
                    <a:pt x="1039952" y="1000963"/>
                  </a:lnTo>
                  <a:lnTo>
                    <a:pt x="1039888" y="1000810"/>
                  </a:lnTo>
                  <a:lnTo>
                    <a:pt x="1039736" y="1000340"/>
                  </a:lnTo>
                  <a:lnTo>
                    <a:pt x="1039431" y="1000493"/>
                  </a:lnTo>
                  <a:lnTo>
                    <a:pt x="1039431" y="1000340"/>
                  </a:lnTo>
                  <a:lnTo>
                    <a:pt x="1039279" y="1000493"/>
                  </a:lnTo>
                  <a:lnTo>
                    <a:pt x="1039114" y="1000493"/>
                  </a:lnTo>
                  <a:lnTo>
                    <a:pt x="1038961" y="1000810"/>
                  </a:lnTo>
                  <a:lnTo>
                    <a:pt x="1038885" y="1000645"/>
                  </a:lnTo>
                  <a:lnTo>
                    <a:pt x="1038809" y="1000188"/>
                  </a:lnTo>
                  <a:lnTo>
                    <a:pt x="1038656" y="1000645"/>
                  </a:lnTo>
                  <a:lnTo>
                    <a:pt x="1038580" y="1000493"/>
                  </a:lnTo>
                  <a:lnTo>
                    <a:pt x="1038606" y="1000036"/>
                  </a:lnTo>
                  <a:lnTo>
                    <a:pt x="1038491" y="999566"/>
                  </a:lnTo>
                  <a:lnTo>
                    <a:pt x="1038186" y="1000036"/>
                  </a:lnTo>
                  <a:lnTo>
                    <a:pt x="1038237" y="999871"/>
                  </a:lnTo>
                  <a:lnTo>
                    <a:pt x="1038339" y="999566"/>
                  </a:lnTo>
                  <a:lnTo>
                    <a:pt x="1038034" y="999566"/>
                  </a:lnTo>
                  <a:lnTo>
                    <a:pt x="1038186" y="999871"/>
                  </a:lnTo>
                  <a:lnTo>
                    <a:pt x="1037882" y="999871"/>
                  </a:lnTo>
                  <a:lnTo>
                    <a:pt x="1037996" y="999185"/>
                  </a:lnTo>
                  <a:lnTo>
                    <a:pt x="1037564" y="998321"/>
                  </a:lnTo>
                  <a:lnTo>
                    <a:pt x="1037259" y="1000493"/>
                  </a:lnTo>
                  <a:lnTo>
                    <a:pt x="1037209" y="1000036"/>
                  </a:lnTo>
                  <a:lnTo>
                    <a:pt x="1037183" y="999794"/>
                  </a:lnTo>
                  <a:lnTo>
                    <a:pt x="1037107" y="1000036"/>
                  </a:lnTo>
                  <a:lnTo>
                    <a:pt x="1037056" y="999871"/>
                  </a:lnTo>
                  <a:lnTo>
                    <a:pt x="1036967" y="999566"/>
                  </a:lnTo>
                  <a:lnTo>
                    <a:pt x="1036840" y="999096"/>
                  </a:lnTo>
                  <a:lnTo>
                    <a:pt x="1036637" y="998639"/>
                  </a:lnTo>
                  <a:lnTo>
                    <a:pt x="1036637" y="999871"/>
                  </a:lnTo>
                  <a:lnTo>
                    <a:pt x="1036320" y="999718"/>
                  </a:lnTo>
                  <a:lnTo>
                    <a:pt x="1036243" y="1000645"/>
                  </a:lnTo>
                  <a:lnTo>
                    <a:pt x="1036167" y="1000810"/>
                  </a:lnTo>
                  <a:lnTo>
                    <a:pt x="1036129" y="1000493"/>
                  </a:lnTo>
                  <a:lnTo>
                    <a:pt x="1036104" y="1000340"/>
                  </a:lnTo>
                  <a:lnTo>
                    <a:pt x="1036078" y="1000188"/>
                  </a:lnTo>
                  <a:lnTo>
                    <a:pt x="1036053" y="1000036"/>
                  </a:lnTo>
                  <a:lnTo>
                    <a:pt x="1036104" y="999629"/>
                  </a:lnTo>
                  <a:lnTo>
                    <a:pt x="1036167" y="999413"/>
                  </a:lnTo>
                  <a:lnTo>
                    <a:pt x="1036320" y="999413"/>
                  </a:lnTo>
                  <a:lnTo>
                    <a:pt x="1036167" y="999261"/>
                  </a:lnTo>
                  <a:lnTo>
                    <a:pt x="1035939" y="999261"/>
                  </a:lnTo>
                  <a:lnTo>
                    <a:pt x="1036015" y="998943"/>
                  </a:lnTo>
                  <a:lnTo>
                    <a:pt x="1035862" y="999096"/>
                  </a:lnTo>
                  <a:lnTo>
                    <a:pt x="1035710" y="999413"/>
                  </a:lnTo>
                  <a:lnTo>
                    <a:pt x="1035545" y="999096"/>
                  </a:lnTo>
                  <a:lnTo>
                    <a:pt x="1035545" y="999566"/>
                  </a:lnTo>
                  <a:lnTo>
                    <a:pt x="1035240" y="999261"/>
                  </a:lnTo>
                  <a:lnTo>
                    <a:pt x="1035354" y="999718"/>
                  </a:lnTo>
                  <a:lnTo>
                    <a:pt x="1035253" y="999947"/>
                  </a:lnTo>
                  <a:lnTo>
                    <a:pt x="1035088" y="1000036"/>
                  </a:lnTo>
                  <a:lnTo>
                    <a:pt x="1035011" y="999871"/>
                  </a:lnTo>
                  <a:lnTo>
                    <a:pt x="1034923" y="999718"/>
                  </a:lnTo>
                  <a:lnTo>
                    <a:pt x="1035011" y="999566"/>
                  </a:lnTo>
                  <a:lnTo>
                    <a:pt x="1035088" y="999413"/>
                  </a:lnTo>
                  <a:lnTo>
                    <a:pt x="1035240" y="999096"/>
                  </a:lnTo>
                  <a:lnTo>
                    <a:pt x="1034923" y="999413"/>
                  </a:lnTo>
                  <a:lnTo>
                    <a:pt x="1034808" y="999096"/>
                  </a:lnTo>
                  <a:lnTo>
                    <a:pt x="1034923" y="998639"/>
                  </a:lnTo>
                  <a:lnTo>
                    <a:pt x="1034783" y="999058"/>
                  </a:lnTo>
                  <a:lnTo>
                    <a:pt x="1034618" y="998639"/>
                  </a:lnTo>
                  <a:lnTo>
                    <a:pt x="1034465" y="998169"/>
                  </a:lnTo>
                  <a:lnTo>
                    <a:pt x="1034465" y="998321"/>
                  </a:lnTo>
                  <a:lnTo>
                    <a:pt x="1034389" y="998486"/>
                  </a:lnTo>
                  <a:lnTo>
                    <a:pt x="1034313" y="999566"/>
                  </a:lnTo>
                  <a:lnTo>
                    <a:pt x="1034249" y="999350"/>
                  </a:lnTo>
                  <a:lnTo>
                    <a:pt x="1033995" y="999718"/>
                  </a:lnTo>
                  <a:lnTo>
                    <a:pt x="1033995" y="999096"/>
                  </a:lnTo>
                  <a:lnTo>
                    <a:pt x="1034249" y="999350"/>
                  </a:lnTo>
                  <a:lnTo>
                    <a:pt x="1034199" y="999096"/>
                  </a:lnTo>
                  <a:lnTo>
                    <a:pt x="1033995" y="998486"/>
                  </a:lnTo>
                  <a:lnTo>
                    <a:pt x="1034313" y="998486"/>
                  </a:lnTo>
                  <a:lnTo>
                    <a:pt x="1034148" y="998321"/>
                  </a:lnTo>
                  <a:lnTo>
                    <a:pt x="1034046" y="998016"/>
                  </a:lnTo>
                  <a:lnTo>
                    <a:pt x="1033843" y="997712"/>
                  </a:lnTo>
                  <a:lnTo>
                    <a:pt x="1033945" y="998486"/>
                  </a:lnTo>
                  <a:lnTo>
                    <a:pt x="1033995" y="998943"/>
                  </a:lnTo>
                  <a:lnTo>
                    <a:pt x="1033691" y="998943"/>
                  </a:lnTo>
                  <a:lnTo>
                    <a:pt x="1033538" y="999096"/>
                  </a:lnTo>
                  <a:lnTo>
                    <a:pt x="1033373" y="998791"/>
                  </a:lnTo>
                  <a:lnTo>
                    <a:pt x="1033297" y="999794"/>
                  </a:lnTo>
                  <a:lnTo>
                    <a:pt x="1033221" y="999566"/>
                  </a:lnTo>
                  <a:lnTo>
                    <a:pt x="1033068" y="1000188"/>
                  </a:lnTo>
                  <a:lnTo>
                    <a:pt x="1033068" y="999871"/>
                  </a:lnTo>
                  <a:lnTo>
                    <a:pt x="1033068" y="998943"/>
                  </a:lnTo>
                  <a:lnTo>
                    <a:pt x="1032751" y="999261"/>
                  </a:lnTo>
                  <a:lnTo>
                    <a:pt x="1032751" y="998943"/>
                  </a:lnTo>
                  <a:lnTo>
                    <a:pt x="1032751" y="998486"/>
                  </a:lnTo>
                  <a:lnTo>
                    <a:pt x="1032598" y="998943"/>
                  </a:lnTo>
                  <a:lnTo>
                    <a:pt x="1032598" y="998791"/>
                  </a:lnTo>
                  <a:lnTo>
                    <a:pt x="1032370" y="999261"/>
                  </a:lnTo>
                  <a:lnTo>
                    <a:pt x="1032294" y="999413"/>
                  </a:lnTo>
                  <a:lnTo>
                    <a:pt x="1032421" y="999350"/>
                  </a:lnTo>
                  <a:lnTo>
                    <a:pt x="1032598" y="999261"/>
                  </a:lnTo>
                  <a:lnTo>
                    <a:pt x="1032598" y="999871"/>
                  </a:lnTo>
                  <a:lnTo>
                    <a:pt x="1032522" y="999718"/>
                  </a:lnTo>
                  <a:lnTo>
                    <a:pt x="1032497" y="999566"/>
                  </a:lnTo>
                  <a:lnTo>
                    <a:pt x="1032459" y="999324"/>
                  </a:lnTo>
                  <a:lnTo>
                    <a:pt x="1032408" y="999566"/>
                  </a:lnTo>
                  <a:lnTo>
                    <a:pt x="1032294" y="1000340"/>
                  </a:lnTo>
                  <a:lnTo>
                    <a:pt x="1032243" y="1000188"/>
                  </a:lnTo>
                  <a:lnTo>
                    <a:pt x="1032192" y="1000036"/>
                  </a:lnTo>
                  <a:lnTo>
                    <a:pt x="1032141" y="999871"/>
                  </a:lnTo>
                  <a:lnTo>
                    <a:pt x="1032141" y="999566"/>
                  </a:lnTo>
                  <a:lnTo>
                    <a:pt x="1032141" y="999261"/>
                  </a:lnTo>
                  <a:lnTo>
                    <a:pt x="1032078" y="998486"/>
                  </a:lnTo>
                  <a:lnTo>
                    <a:pt x="1031976" y="998169"/>
                  </a:lnTo>
                  <a:lnTo>
                    <a:pt x="1031671" y="999261"/>
                  </a:lnTo>
                  <a:lnTo>
                    <a:pt x="1031519" y="999096"/>
                  </a:lnTo>
                  <a:lnTo>
                    <a:pt x="1031519" y="999566"/>
                  </a:lnTo>
                  <a:lnTo>
                    <a:pt x="1031443" y="999413"/>
                  </a:lnTo>
                  <a:lnTo>
                    <a:pt x="1031354" y="999261"/>
                  </a:lnTo>
                  <a:lnTo>
                    <a:pt x="1031201" y="999413"/>
                  </a:lnTo>
                  <a:lnTo>
                    <a:pt x="1031201" y="999261"/>
                  </a:lnTo>
                  <a:lnTo>
                    <a:pt x="1031100" y="998791"/>
                  </a:lnTo>
                  <a:lnTo>
                    <a:pt x="1030897" y="998486"/>
                  </a:lnTo>
                  <a:lnTo>
                    <a:pt x="1030897" y="999261"/>
                  </a:lnTo>
                  <a:lnTo>
                    <a:pt x="1030744" y="998791"/>
                  </a:lnTo>
                  <a:lnTo>
                    <a:pt x="1030427" y="998639"/>
                  </a:lnTo>
                  <a:lnTo>
                    <a:pt x="1030427" y="999871"/>
                  </a:lnTo>
                  <a:lnTo>
                    <a:pt x="1030122" y="999718"/>
                  </a:lnTo>
                  <a:lnTo>
                    <a:pt x="1030173" y="999566"/>
                  </a:lnTo>
                  <a:lnTo>
                    <a:pt x="1030198" y="999185"/>
                  </a:lnTo>
                  <a:lnTo>
                    <a:pt x="1030198" y="998943"/>
                  </a:lnTo>
                  <a:lnTo>
                    <a:pt x="1030198" y="998715"/>
                  </a:lnTo>
                  <a:lnTo>
                    <a:pt x="1029970" y="999096"/>
                  </a:lnTo>
                  <a:lnTo>
                    <a:pt x="1029804" y="998943"/>
                  </a:lnTo>
                  <a:lnTo>
                    <a:pt x="1029652" y="999566"/>
                  </a:lnTo>
                  <a:lnTo>
                    <a:pt x="1029652" y="1000036"/>
                  </a:lnTo>
                  <a:lnTo>
                    <a:pt x="1029576" y="999871"/>
                  </a:lnTo>
                  <a:lnTo>
                    <a:pt x="1029462" y="999261"/>
                  </a:lnTo>
                  <a:lnTo>
                    <a:pt x="1029347" y="998791"/>
                  </a:lnTo>
                  <a:lnTo>
                    <a:pt x="1028877" y="1000188"/>
                  </a:lnTo>
                  <a:lnTo>
                    <a:pt x="1028750" y="999261"/>
                  </a:lnTo>
                  <a:lnTo>
                    <a:pt x="1028725" y="999096"/>
                  </a:lnTo>
                  <a:lnTo>
                    <a:pt x="1028573" y="999096"/>
                  </a:lnTo>
                  <a:lnTo>
                    <a:pt x="1028103" y="999261"/>
                  </a:lnTo>
                  <a:lnTo>
                    <a:pt x="1028255" y="999096"/>
                  </a:lnTo>
                  <a:lnTo>
                    <a:pt x="1027950" y="998791"/>
                  </a:lnTo>
                  <a:lnTo>
                    <a:pt x="1027950" y="999566"/>
                  </a:lnTo>
                  <a:lnTo>
                    <a:pt x="1027950" y="1000340"/>
                  </a:lnTo>
                  <a:lnTo>
                    <a:pt x="1027899" y="1000188"/>
                  </a:lnTo>
                  <a:lnTo>
                    <a:pt x="1027785" y="999871"/>
                  </a:lnTo>
                  <a:lnTo>
                    <a:pt x="1027671" y="999413"/>
                  </a:lnTo>
                  <a:lnTo>
                    <a:pt x="1027633" y="999261"/>
                  </a:lnTo>
                  <a:lnTo>
                    <a:pt x="1027480" y="999413"/>
                  </a:lnTo>
                  <a:lnTo>
                    <a:pt x="1027417" y="999096"/>
                  </a:lnTo>
                  <a:lnTo>
                    <a:pt x="1027328" y="998639"/>
                  </a:lnTo>
                  <a:lnTo>
                    <a:pt x="1027480" y="998639"/>
                  </a:lnTo>
                  <a:lnTo>
                    <a:pt x="1027328" y="998169"/>
                  </a:lnTo>
                  <a:lnTo>
                    <a:pt x="1027010" y="999096"/>
                  </a:lnTo>
                  <a:lnTo>
                    <a:pt x="1026858" y="998943"/>
                  </a:lnTo>
                  <a:lnTo>
                    <a:pt x="1026858" y="998791"/>
                  </a:lnTo>
                  <a:lnTo>
                    <a:pt x="1026706" y="999413"/>
                  </a:lnTo>
                  <a:lnTo>
                    <a:pt x="1026337" y="999617"/>
                  </a:lnTo>
                  <a:lnTo>
                    <a:pt x="1026083" y="999871"/>
                  </a:lnTo>
                  <a:lnTo>
                    <a:pt x="1026045" y="999528"/>
                  </a:lnTo>
                  <a:lnTo>
                    <a:pt x="1025931" y="999261"/>
                  </a:lnTo>
                  <a:lnTo>
                    <a:pt x="1025931" y="998791"/>
                  </a:lnTo>
                  <a:lnTo>
                    <a:pt x="1026083" y="998791"/>
                  </a:lnTo>
                  <a:lnTo>
                    <a:pt x="1026083" y="998639"/>
                  </a:lnTo>
                  <a:lnTo>
                    <a:pt x="1026083" y="998169"/>
                  </a:lnTo>
                  <a:lnTo>
                    <a:pt x="1025779" y="998639"/>
                  </a:lnTo>
                  <a:lnTo>
                    <a:pt x="1025779" y="998321"/>
                  </a:lnTo>
                  <a:lnTo>
                    <a:pt x="1025613" y="998486"/>
                  </a:lnTo>
                  <a:lnTo>
                    <a:pt x="1025461" y="999261"/>
                  </a:lnTo>
                  <a:lnTo>
                    <a:pt x="1025309" y="999096"/>
                  </a:lnTo>
                  <a:lnTo>
                    <a:pt x="1025182" y="999718"/>
                  </a:lnTo>
                  <a:lnTo>
                    <a:pt x="1025004" y="1000188"/>
                  </a:lnTo>
                  <a:lnTo>
                    <a:pt x="1025017" y="1000036"/>
                  </a:lnTo>
                  <a:lnTo>
                    <a:pt x="1025042" y="999871"/>
                  </a:lnTo>
                  <a:lnTo>
                    <a:pt x="1025080" y="999566"/>
                  </a:lnTo>
                  <a:lnTo>
                    <a:pt x="1025156" y="998943"/>
                  </a:lnTo>
                  <a:lnTo>
                    <a:pt x="1025004" y="999566"/>
                  </a:lnTo>
                  <a:lnTo>
                    <a:pt x="1025004" y="998791"/>
                  </a:lnTo>
                  <a:lnTo>
                    <a:pt x="1024839" y="998943"/>
                  </a:lnTo>
                  <a:lnTo>
                    <a:pt x="1024534" y="999413"/>
                  </a:lnTo>
                  <a:lnTo>
                    <a:pt x="1024382" y="999566"/>
                  </a:lnTo>
                  <a:lnTo>
                    <a:pt x="1024509" y="999185"/>
                  </a:lnTo>
                  <a:lnTo>
                    <a:pt x="1024839" y="998486"/>
                  </a:lnTo>
                  <a:lnTo>
                    <a:pt x="1024534" y="998486"/>
                  </a:lnTo>
                  <a:lnTo>
                    <a:pt x="1024534" y="998639"/>
                  </a:lnTo>
                  <a:lnTo>
                    <a:pt x="1024420" y="999096"/>
                  </a:lnTo>
                  <a:lnTo>
                    <a:pt x="1024216" y="999566"/>
                  </a:lnTo>
                  <a:lnTo>
                    <a:pt x="1024064" y="999566"/>
                  </a:lnTo>
                  <a:lnTo>
                    <a:pt x="1024102" y="999261"/>
                  </a:lnTo>
                  <a:lnTo>
                    <a:pt x="1024115" y="999096"/>
                  </a:lnTo>
                  <a:lnTo>
                    <a:pt x="1024216" y="998016"/>
                  </a:lnTo>
                  <a:lnTo>
                    <a:pt x="1023607" y="999096"/>
                  </a:lnTo>
                  <a:lnTo>
                    <a:pt x="1023581" y="998943"/>
                  </a:lnTo>
                  <a:lnTo>
                    <a:pt x="1023518" y="998486"/>
                  </a:lnTo>
                  <a:lnTo>
                    <a:pt x="1023442" y="998016"/>
                  </a:lnTo>
                  <a:lnTo>
                    <a:pt x="1023137" y="998486"/>
                  </a:lnTo>
                  <a:lnTo>
                    <a:pt x="1022832" y="997712"/>
                  </a:lnTo>
                  <a:lnTo>
                    <a:pt x="1022362" y="997712"/>
                  </a:lnTo>
                  <a:lnTo>
                    <a:pt x="1022362" y="998943"/>
                  </a:lnTo>
                  <a:lnTo>
                    <a:pt x="1022210" y="997712"/>
                  </a:lnTo>
                  <a:lnTo>
                    <a:pt x="1022210" y="998943"/>
                  </a:lnTo>
                  <a:lnTo>
                    <a:pt x="1022045" y="998943"/>
                  </a:lnTo>
                  <a:lnTo>
                    <a:pt x="1021930" y="998639"/>
                  </a:lnTo>
                  <a:lnTo>
                    <a:pt x="1021867" y="998486"/>
                  </a:lnTo>
                  <a:lnTo>
                    <a:pt x="1021740" y="997864"/>
                  </a:lnTo>
                  <a:lnTo>
                    <a:pt x="1021892" y="997864"/>
                  </a:lnTo>
                  <a:lnTo>
                    <a:pt x="1021880" y="997686"/>
                  </a:lnTo>
                  <a:lnTo>
                    <a:pt x="1021740" y="997559"/>
                  </a:lnTo>
                  <a:lnTo>
                    <a:pt x="1021791" y="997394"/>
                  </a:lnTo>
                  <a:lnTo>
                    <a:pt x="1021816" y="996937"/>
                  </a:lnTo>
                  <a:lnTo>
                    <a:pt x="1021740" y="996784"/>
                  </a:lnTo>
                  <a:lnTo>
                    <a:pt x="1021740" y="997242"/>
                  </a:lnTo>
                  <a:lnTo>
                    <a:pt x="1021588" y="997394"/>
                  </a:lnTo>
                  <a:lnTo>
                    <a:pt x="1021435" y="997242"/>
                  </a:lnTo>
                  <a:lnTo>
                    <a:pt x="1021549" y="997712"/>
                  </a:lnTo>
                  <a:lnTo>
                    <a:pt x="1021435" y="998169"/>
                  </a:lnTo>
                  <a:lnTo>
                    <a:pt x="1021270" y="998486"/>
                  </a:lnTo>
                  <a:lnTo>
                    <a:pt x="1021283" y="998321"/>
                  </a:lnTo>
                  <a:lnTo>
                    <a:pt x="1021334" y="997864"/>
                  </a:lnTo>
                  <a:lnTo>
                    <a:pt x="1021372" y="997394"/>
                  </a:lnTo>
                  <a:lnTo>
                    <a:pt x="1021435" y="996784"/>
                  </a:lnTo>
                  <a:lnTo>
                    <a:pt x="1021118" y="997394"/>
                  </a:lnTo>
                  <a:lnTo>
                    <a:pt x="1021168" y="997242"/>
                  </a:lnTo>
                  <a:lnTo>
                    <a:pt x="1021270" y="996937"/>
                  </a:lnTo>
                  <a:lnTo>
                    <a:pt x="1020965" y="997242"/>
                  </a:lnTo>
                  <a:lnTo>
                    <a:pt x="1020648" y="996937"/>
                  </a:lnTo>
                  <a:lnTo>
                    <a:pt x="1020495" y="997394"/>
                  </a:lnTo>
                  <a:lnTo>
                    <a:pt x="1020038" y="997242"/>
                  </a:lnTo>
                  <a:lnTo>
                    <a:pt x="1019568" y="998321"/>
                  </a:lnTo>
                  <a:lnTo>
                    <a:pt x="1019416" y="998016"/>
                  </a:lnTo>
                  <a:lnTo>
                    <a:pt x="1019314" y="997813"/>
                  </a:lnTo>
                  <a:lnTo>
                    <a:pt x="1019263" y="998016"/>
                  </a:lnTo>
                  <a:lnTo>
                    <a:pt x="1019098" y="997712"/>
                  </a:lnTo>
                  <a:lnTo>
                    <a:pt x="1019098" y="997394"/>
                  </a:lnTo>
                  <a:lnTo>
                    <a:pt x="1018946" y="997712"/>
                  </a:lnTo>
                  <a:lnTo>
                    <a:pt x="1018844" y="997242"/>
                  </a:lnTo>
                  <a:lnTo>
                    <a:pt x="1018641" y="996937"/>
                  </a:lnTo>
                  <a:lnTo>
                    <a:pt x="1018324" y="998169"/>
                  </a:lnTo>
                  <a:lnTo>
                    <a:pt x="1018019" y="998321"/>
                  </a:lnTo>
                  <a:lnTo>
                    <a:pt x="1018044" y="998169"/>
                  </a:lnTo>
                  <a:lnTo>
                    <a:pt x="1018095" y="997864"/>
                  </a:lnTo>
                  <a:lnTo>
                    <a:pt x="1018171" y="997394"/>
                  </a:lnTo>
                  <a:lnTo>
                    <a:pt x="1017701" y="996937"/>
                  </a:lnTo>
                  <a:lnTo>
                    <a:pt x="1017701" y="996784"/>
                  </a:lnTo>
                  <a:lnTo>
                    <a:pt x="1017244" y="996619"/>
                  </a:lnTo>
                  <a:lnTo>
                    <a:pt x="1016927" y="997559"/>
                  </a:lnTo>
                  <a:lnTo>
                    <a:pt x="1016622" y="997864"/>
                  </a:lnTo>
                  <a:lnTo>
                    <a:pt x="1016533" y="997559"/>
                  </a:lnTo>
                  <a:lnTo>
                    <a:pt x="1016482" y="997394"/>
                  </a:lnTo>
                  <a:lnTo>
                    <a:pt x="1016304" y="996784"/>
                  </a:lnTo>
                  <a:lnTo>
                    <a:pt x="1015847" y="997394"/>
                  </a:lnTo>
                  <a:lnTo>
                    <a:pt x="1015225" y="996784"/>
                  </a:lnTo>
                  <a:lnTo>
                    <a:pt x="1015225" y="997559"/>
                  </a:lnTo>
                  <a:lnTo>
                    <a:pt x="1015072" y="997394"/>
                  </a:lnTo>
                  <a:lnTo>
                    <a:pt x="1014907" y="998169"/>
                  </a:lnTo>
                  <a:lnTo>
                    <a:pt x="1014907" y="997864"/>
                  </a:lnTo>
                  <a:lnTo>
                    <a:pt x="1014882" y="997242"/>
                  </a:lnTo>
                  <a:lnTo>
                    <a:pt x="1014755" y="996619"/>
                  </a:lnTo>
                  <a:lnTo>
                    <a:pt x="1014450" y="996937"/>
                  </a:lnTo>
                  <a:lnTo>
                    <a:pt x="1014450" y="997864"/>
                  </a:lnTo>
                  <a:lnTo>
                    <a:pt x="1013828" y="996467"/>
                  </a:lnTo>
                  <a:lnTo>
                    <a:pt x="1013358" y="998486"/>
                  </a:lnTo>
                  <a:lnTo>
                    <a:pt x="1013129" y="997864"/>
                  </a:lnTo>
                  <a:lnTo>
                    <a:pt x="1012901" y="997242"/>
                  </a:lnTo>
                  <a:lnTo>
                    <a:pt x="1012812" y="997394"/>
                  </a:lnTo>
                  <a:lnTo>
                    <a:pt x="1012736" y="997864"/>
                  </a:lnTo>
                  <a:lnTo>
                    <a:pt x="1012621" y="997394"/>
                  </a:lnTo>
                  <a:lnTo>
                    <a:pt x="1012583" y="997242"/>
                  </a:lnTo>
                  <a:lnTo>
                    <a:pt x="1012278" y="997242"/>
                  </a:lnTo>
                  <a:lnTo>
                    <a:pt x="1012126" y="997089"/>
                  </a:lnTo>
                  <a:lnTo>
                    <a:pt x="1011809" y="997394"/>
                  </a:lnTo>
                  <a:lnTo>
                    <a:pt x="1011809" y="996937"/>
                  </a:lnTo>
                  <a:lnTo>
                    <a:pt x="1011656" y="996937"/>
                  </a:lnTo>
                  <a:lnTo>
                    <a:pt x="1011809" y="998639"/>
                  </a:lnTo>
                  <a:lnTo>
                    <a:pt x="1011682" y="998321"/>
                  </a:lnTo>
                  <a:lnTo>
                    <a:pt x="1011567" y="998016"/>
                  </a:lnTo>
                  <a:lnTo>
                    <a:pt x="1011504" y="997864"/>
                  </a:lnTo>
                  <a:lnTo>
                    <a:pt x="1011186" y="997864"/>
                  </a:lnTo>
                  <a:lnTo>
                    <a:pt x="1010729" y="997242"/>
                  </a:lnTo>
                  <a:lnTo>
                    <a:pt x="1010564" y="998016"/>
                  </a:lnTo>
                  <a:lnTo>
                    <a:pt x="1010539" y="997686"/>
                  </a:lnTo>
                  <a:lnTo>
                    <a:pt x="1009789" y="997242"/>
                  </a:lnTo>
                  <a:lnTo>
                    <a:pt x="1009878" y="997559"/>
                  </a:lnTo>
                  <a:lnTo>
                    <a:pt x="1009916" y="997686"/>
                  </a:lnTo>
                  <a:lnTo>
                    <a:pt x="1009942" y="997559"/>
                  </a:lnTo>
                  <a:lnTo>
                    <a:pt x="1010043" y="998131"/>
                  </a:lnTo>
                  <a:lnTo>
                    <a:pt x="1009916" y="997686"/>
                  </a:lnTo>
                  <a:lnTo>
                    <a:pt x="1009738" y="998486"/>
                  </a:lnTo>
                  <a:lnTo>
                    <a:pt x="1009637" y="999096"/>
                  </a:lnTo>
                  <a:lnTo>
                    <a:pt x="1009484" y="999261"/>
                  </a:lnTo>
                  <a:lnTo>
                    <a:pt x="1009408" y="998943"/>
                  </a:lnTo>
                  <a:lnTo>
                    <a:pt x="1009332" y="998791"/>
                  </a:lnTo>
                  <a:lnTo>
                    <a:pt x="1009484" y="999566"/>
                  </a:lnTo>
                  <a:lnTo>
                    <a:pt x="1009167" y="999261"/>
                  </a:lnTo>
                  <a:lnTo>
                    <a:pt x="1009053" y="999794"/>
                  </a:lnTo>
                  <a:lnTo>
                    <a:pt x="1008862" y="999566"/>
                  </a:lnTo>
                  <a:lnTo>
                    <a:pt x="1008862" y="1002195"/>
                  </a:lnTo>
                  <a:lnTo>
                    <a:pt x="1008710" y="1002195"/>
                  </a:lnTo>
                  <a:lnTo>
                    <a:pt x="1008557" y="1001890"/>
                  </a:lnTo>
                  <a:lnTo>
                    <a:pt x="1008862" y="1002195"/>
                  </a:lnTo>
                  <a:lnTo>
                    <a:pt x="1008862" y="999566"/>
                  </a:lnTo>
                  <a:lnTo>
                    <a:pt x="1008710" y="999096"/>
                  </a:lnTo>
                  <a:lnTo>
                    <a:pt x="1008557" y="999566"/>
                  </a:lnTo>
                  <a:lnTo>
                    <a:pt x="1008468" y="999185"/>
                  </a:lnTo>
                  <a:lnTo>
                    <a:pt x="1008240" y="998943"/>
                  </a:lnTo>
                  <a:lnTo>
                    <a:pt x="1008240" y="999261"/>
                  </a:lnTo>
                  <a:lnTo>
                    <a:pt x="1008240" y="1000036"/>
                  </a:lnTo>
                  <a:lnTo>
                    <a:pt x="1008138" y="999871"/>
                  </a:lnTo>
                  <a:lnTo>
                    <a:pt x="1008011" y="999185"/>
                  </a:lnTo>
                  <a:lnTo>
                    <a:pt x="1008087" y="998639"/>
                  </a:lnTo>
                  <a:lnTo>
                    <a:pt x="1007935" y="998639"/>
                  </a:lnTo>
                  <a:lnTo>
                    <a:pt x="1007935" y="998321"/>
                  </a:lnTo>
                  <a:lnTo>
                    <a:pt x="1007770" y="999261"/>
                  </a:lnTo>
                  <a:lnTo>
                    <a:pt x="1007618" y="998943"/>
                  </a:lnTo>
                  <a:lnTo>
                    <a:pt x="1007618" y="998791"/>
                  </a:lnTo>
                  <a:lnTo>
                    <a:pt x="1007465" y="998943"/>
                  </a:lnTo>
                  <a:lnTo>
                    <a:pt x="1007313" y="998791"/>
                  </a:lnTo>
                  <a:lnTo>
                    <a:pt x="1007160" y="998791"/>
                  </a:lnTo>
                  <a:lnTo>
                    <a:pt x="1007160" y="998639"/>
                  </a:lnTo>
                  <a:lnTo>
                    <a:pt x="1006995" y="998639"/>
                  </a:lnTo>
                  <a:lnTo>
                    <a:pt x="1007097" y="998943"/>
                  </a:lnTo>
                  <a:lnTo>
                    <a:pt x="1006995" y="999096"/>
                  </a:lnTo>
                  <a:lnTo>
                    <a:pt x="1007097" y="999413"/>
                  </a:lnTo>
                  <a:lnTo>
                    <a:pt x="1007160" y="999566"/>
                  </a:lnTo>
                  <a:lnTo>
                    <a:pt x="1007160" y="999413"/>
                  </a:lnTo>
                  <a:lnTo>
                    <a:pt x="1007313" y="999413"/>
                  </a:lnTo>
                  <a:lnTo>
                    <a:pt x="1007465" y="999261"/>
                  </a:lnTo>
                  <a:lnTo>
                    <a:pt x="1007465" y="999871"/>
                  </a:lnTo>
                  <a:lnTo>
                    <a:pt x="1007313" y="999566"/>
                  </a:lnTo>
                  <a:lnTo>
                    <a:pt x="1007313" y="1000493"/>
                  </a:lnTo>
                  <a:lnTo>
                    <a:pt x="1007249" y="1000340"/>
                  </a:lnTo>
                  <a:lnTo>
                    <a:pt x="1006817" y="999324"/>
                  </a:lnTo>
                  <a:lnTo>
                    <a:pt x="1006690" y="998943"/>
                  </a:lnTo>
                  <a:lnTo>
                    <a:pt x="1006538" y="999261"/>
                  </a:lnTo>
                  <a:lnTo>
                    <a:pt x="1006068" y="999261"/>
                  </a:lnTo>
                  <a:lnTo>
                    <a:pt x="1006221" y="1000340"/>
                  </a:lnTo>
                  <a:lnTo>
                    <a:pt x="1005916" y="999871"/>
                  </a:lnTo>
                  <a:lnTo>
                    <a:pt x="1005763" y="999871"/>
                  </a:lnTo>
                  <a:lnTo>
                    <a:pt x="1005763" y="1000493"/>
                  </a:lnTo>
                  <a:lnTo>
                    <a:pt x="1005446" y="1000188"/>
                  </a:lnTo>
                  <a:lnTo>
                    <a:pt x="1005598" y="1000036"/>
                  </a:lnTo>
                  <a:lnTo>
                    <a:pt x="1005446" y="1000036"/>
                  </a:lnTo>
                  <a:lnTo>
                    <a:pt x="1005332" y="999528"/>
                  </a:lnTo>
                  <a:lnTo>
                    <a:pt x="1004824" y="998639"/>
                  </a:lnTo>
                  <a:lnTo>
                    <a:pt x="1004989" y="1001737"/>
                  </a:lnTo>
                  <a:lnTo>
                    <a:pt x="1004722" y="1001268"/>
                  </a:lnTo>
                  <a:lnTo>
                    <a:pt x="1004379" y="1000645"/>
                  </a:lnTo>
                  <a:lnTo>
                    <a:pt x="1003744" y="1000036"/>
                  </a:lnTo>
                  <a:lnTo>
                    <a:pt x="1003274" y="1001268"/>
                  </a:lnTo>
                  <a:lnTo>
                    <a:pt x="1003071" y="1000810"/>
                  </a:lnTo>
                  <a:lnTo>
                    <a:pt x="1002804" y="1000188"/>
                  </a:lnTo>
                  <a:lnTo>
                    <a:pt x="1002652" y="1000340"/>
                  </a:lnTo>
                  <a:lnTo>
                    <a:pt x="1002576" y="1000645"/>
                  </a:lnTo>
                  <a:lnTo>
                    <a:pt x="1002499" y="1000810"/>
                  </a:lnTo>
                  <a:lnTo>
                    <a:pt x="1002601" y="1000391"/>
                  </a:lnTo>
                  <a:lnTo>
                    <a:pt x="1002652" y="1000188"/>
                  </a:lnTo>
                  <a:lnTo>
                    <a:pt x="1002499" y="1000493"/>
                  </a:lnTo>
                  <a:lnTo>
                    <a:pt x="1002347" y="1000810"/>
                  </a:lnTo>
                  <a:lnTo>
                    <a:pt x="1001877" y="1001115"/>
                  </a:lnTo>
                  <a:lnTo>
                    <a:pt x="1002347" y="1000645"/>
                  </a:lnTo>
                  <a:lnTo>
                    <a:pt x="1002499" y="1000493"/>
                  </a:lnTo>
                  <a:lnTo>
                    <a:pt x="1002652" y="1000137"/>
                  </a:lnTo>
                  <a:lnTo>
                    <a:pt x="1002347" y="1000340"/>
                  </a:lnTo>
                  <a:lnTo>
                    <a:pt x="1002030" y="1000645"/>
                  </a:lnTo>
                  <a:lnTo>
                    <a:pt x="1001877" y="1000493"/>
                  </a:lnTo>
                  <a:lnTo>
                    <a:pt x="1002030" y="1000340"/>
                  </a:lnTo>
                  <a:lnTo>
                    <a:pt x="1002347" y="1000188"/>
                  </a:lnTo>
                  <a:lnTo>
                    <a:pt x="1001877" y="1000188"/>
                  </a:lnTo>
                  <a:lnTo>
                    <a:pt x="1002030" y="999871"/>
                  </a:lnTo>
                  <a:lnTo>
                    <a:pt x="1002969" y="999566"/>
                  </a:lnTo>
                  <a:lnTo>
                    <a:pt x="1001877" y="999718"/>
                  </a:lnTo>
                  <a:lnTo>
                    <a:pt x="1001725" y="999718"/>
                  </a:lnTo>
                  <a:lnTo>
                    <a:pt x="1001572" y="999871"/>
                  </a:lnTo>
                  <a:lnTo>
                    <a:pt x="1001420" y="999718"/>
                  </a:lnTo>
                  <a:lnTo>
                    <a:pt x="1000480" y="999871"/>
                  </a:lnTo>
                  <a:lnTo>
                    <a:pt x="999401" y="999871"/>
                  </a:lnTo>
                  <a:lnTo>
                    <a:pt x="998931" y="1000493"/>
                  </a:lnTo>
                  <a:lnTo>
                    <a:pt x="999553" y="1000645"/>
                  </a:lnTo>
                  <a:lnTo>
                    <a:pt x="999236" y="1000810"/>
                  </a:lnTo>
                  <a:lnTo>
                    <a:pt x="999401" y="1000810"/>
                  </a:lnTo>
                  <a:lnTo>
                    <a:pt x="999236" y="1000963"/>
                  </a:lnTo>
                  <a:lnTo>
                    <a:pt x="999083" y="1000963"/>
                  </a:lnTo>
                  <a:lnTo>
                    <a:pt x="998931" y="1001268"/>
                  </a:lnTo>
                  <a:lnTo>
                    <a:pt x="999083" y="1001268"/>
                  </a:lnTo>
                  <a:lnTo>
                    <a:pt x="999604" y="1001268"/>
                  </a:lnTo>
                  <a:lnTo>
                    <a:pt x="999705" y="1001115"/>
                  </a:lnTo>
                  <a:lnTo>
                    <a:pt x="1000023" y="1001268"/>
                  </a:lnTo>
                  <a:lnTo>
                    <a:pt x="999705" y="1001572"/>
                  </a:lnTo>
                  <a:lnTo>
                    <a:pt x="999401" y="1001737"/>
                  </a:lnTo>
                  <a:lnTo>
                    <a:pt x="999705" y="1001737"/>
                  </a:lnTo>
                  <a:lnTo>
                    <a:pt x="999515" y="1001966"/>
                  </a:lnTo>
                  <a:lnTo>
                    <a:pt x="999401" y="1002195"/>
                  </a:lnTo>
                  <a:lnTo>
                    <a:pt x="999858" y="1002042"/>
                  </a:lnTo>
                  <a:lnTo>
                    <a:pt x="999553" y="1002512"/>
                  </a:lnTo>
                  <a:lnTo>
                    <a:pt x="1000480" y="1002512"/>
                  </a:lnTo>
                  <a:lnTo>
                    <a:pt x="1000023" y="1002969"/>
                  </a:lnTo>
                  <a:lnTo>
                    <a:pt x="1000798" y="1002817"/>
                  </a:lnTo>
                  <a:lnTo>
                    <a:pt x="999858" y="1003592"/>
                  </a:lnTo>
                  <a:lnTo>
                    <a:pt x="1001572" y="1003287"/>
                  </a:lnTo>
                  <a:lnTo>
                    <a:pt x="1000950" y="1004214"/>
                  </a:lnTo>
                  <a:lnTo>
                    <a:pt x="1001725" y="1003592"/>
                  </a:lnTo>
                  <a:lnTo>
                    <a:pt x="1002195" y="1004366"/>
                  </a:lnTo>
                  <a:lnTo>
                    <a:pt x="1002385" y="1003973"/>
                  </a:lnTo>
                  <a:lnTo>
                    <a:pt x="1002499" y="1003744"/>
                  </a:lnTo>
                  <a:lnTo>
                    <a:pt x="1002499" y="1004214"/>
                  </a:lnTo>
                  <a:lnTo>
                    <a:pt x="1002652" y="1004366"/>
                  </a:lnTo>
                  <a:lnTo>
                    <a:pt x="1002652" y="1003744"/>
                  </a:lnTo>
                  <a:lnTo>
                    <a:pt x="1002804" y="1003592"/>
                  </a:lnTo>
                  <a:lnTo>
                    <a:pt x="1002969" y="1003439"/>
                  </a:lnTo>
                  <a:lnTo>
                    <a:pt x="1003020" y="1003287"/>
                  </a:lnTo>
                  <a:lnTo>
                    <a:pt x="1003122" y="1002969"/>
                  </a:lnTo>
                  <a:lnTo>
                    <a:pt x="1003274" y="1003744"/>
                  </a:lnTo>
                  <a:lnTo>
                    <a:pt x="1002969" y="1003896"/>
                  </a:lnTo>
                  <a:lnTo>
                    <a:pt x="1002969" y="1004062"/>
                  </a:lnTo>
                  <a:lnTo>
                    <a:pt x="1003427" y="1004062"/>
                  </a:lnTo>
                  <a:lnTo>
                    <a:pt x="1003427" y="1003439"/>
                  </a:lnTo>
                  <a:lnTo>
                    <a:pt x="1003554" y="1004214"/>
                  </a:lnTo>
                  <a:lnTo>
                    <a:pt x="1003592" y="1004366"/>
                  </a:lnTo>
                  <a:lnTo>
                    <a:pt x="1003592" y="1003439"/>
                  </a:lnTo>
                  <a:lnTo>
                    <a:pt x="1003744" y="1004214"/>
                  </a:lnTo>
                  <a:lnTo>
                    <a:pt x="1003896" y="1003592"/>
                  </a:lnTo>
                  <a:lnTo>
                    <a:pt x="1003998" y="1003896"/>
                  </a:lnTo>
                  <a:lnTo>
                    <a:pt x="1003896" y="1004519"/>
                  </a:lnTo>
                  <a:lnTo>
                    <a:pt x="1004201" y="1004214"/>
                  </a:lnTo>
                  <a:lnTo>
                    <a:pt x="1004290" y="1003668"/>
                  </a:lnTo>
                  <a:lnTo>
                    <a:pt x="1004519" y="1003439"/>
                  </a:lnTo>
                  <a:lnTo>
                    <a:pt x="1004392" y="1004062"/>
                  </a:lnTo>
                  <a:lnTo>
                    <a:pt x="1004519" y="1004671"/>
                  </a:lnTo>
                  <a:lnTo>
                    <a:pt x="1004709" y="1004214"/>
                  </a:lnTo>
                  <a:lnTo>
                    <a:pt x="1004824" y="1003744"/>
                  </a:lnTo>
                  <a:lnTo>
                    <a:pt x="1004824" y="1004062"/>
                  </a:lnTo>
                  <a:lnTo>
                    <a:pt x="1004900" y="1003744"/>
                  </a:lnTo>
                  <a:lnTo>
                    <a:pt x="1004989" y="1003439"/>
                  </a:lnTo>
                  <a:lnTo>
                    <a:pt x="1005293" y="1003896"/>
                  </a:lnTo>
                  <a:lnTo>
                    <a:pt x="1005382" y="1003439"/>
                  </a:lnTo>
                  <a:lnTo>
                    <a:pt x="1005408" y="1003211"/>
                  </a:lnTo>
                  <a:lnTo>
                    <a:pt x="1005293" y="1002969"/>
                  </a:lnTo>
                  <a:lnTo>
                    <a:pt x="1005293" y="1002817"/>
                  </a:lnTo>
                  <a:lnTo>
                    <a:pt x="1005293" y="1002042"/>
                  </a:lnTo>
                  <a:lnTo>
                    <a:pt x="1005293" y="1001890"/>
                  </a:lnTo>
                  <a:lnTo>
                    <a:pt x="1005522" y="1002665"/>
                  </a:lnTo>
                  <a:lnTo>
                    <a:pt x="1005598" y="1002817"/>
                  </a:lnTo>
                  <a:lnTo>
                    <a:pt x="1005763" y="1002347"/>
                  </a:lnTo>
                  <a:lnTo>
                    <a:pt x="1005916" y="1002512"/>
                  </a:lnTo>
                  <a:lnTo>
                    <a:pt x="1006068" y="1003122"/>
                  </a:lnTo>
                  <a:lnTo>
                    <a:pt x="1005636" y="1002842"/>
                  </a:lnTo>
                  <a:lnTo>
                    <a:pt x="1005763" y="1003122"/>
                  </a:lnTo>
                  <a:lnTo>
                    <a:pt x="1005916" y="1003439"/>
                  </a:lnTo>
                  <a:lnTo>
                    <a:pt x="1005598" y="1003122"/>
                  </a:lnTo>
                  <a:lnTo>
                    <a:pt x="1006068" y="1004214"/>
                  </a:lnTo>
                  <a:lnTo>
                    <a:pt x="1005484" y="1003198"/>
                  </a:lnTo>
                  <a:lnTo>
                    <a:pt x="1005916" y="1004214"/>
                  </a:lnTo>
                  <a:lnTo>
                    <a:pt x="1006221" y="1004366"/>
                  </a:lnTo>
                  <a:lnTo>
                    <a:pt x="1006182" y="1004214"/>
                  </a:lnTo>
                  <a:lnTo>
                    <a:pt x="1006068" y="1003744"/>
                  </a:lnTo>
                  <a:lnTo>
                    <a:pt x="1006538" y="1003896"/>
                  </a:lnTo>
                  <a:lnTo>
                    <a:pt x="1006513" y="1003744"/>
                  </a:lnTo>
                  <a:lnTo>
                    <a:pt x="1006462" y="1003439"/>
                  </a:lnTo>
                  <a:lnTo>
                    <a:pt x="1006411" y="1003122"/>
                  </a:lnTo>
                  <a:lnTo>
                    <a:pt x="1006411" y="1002842"/>
                  </a:lnTo>
                  <a:lnTo>
                    <a:pt x="1006538" y="1002347"/>
                  </a:lnTo>
                  <a:lnTo>
                    <a:pt x="1006995" y="1004671"/>
                  </a:lnTo>
                  <a:lnTo>
                    <a:pt x="1006957" y="1003007"/>
                  </a:lnTo>
                  <a:lnTo>
                    <a:pt x="1006843" y="1002347"/>
                  </a:lnTo>
                  <a:lnTo>
                    <a:pt x="1007046" y="1002665"/>
                  </a:lnTo>
                  <a:lnTo>
                    <a:pt x="1007173" y="1002919"/>
                  </a:lnTo>
                  <a:lnTo>
                    <a:pt x="1007313" y="1003592"/>
                  </a:lnTo>
                  <a:lnTo>
                    <a:pt x="1007618" y="1003592"/>
                  </a:lnTo>
                  <a:lnTo>
                    <a:pt x="1007160" y="1002512"/>
                  </a:lnTo>
                  <a:lnTo>
                    <a:pt x="1007618" y="1002817"/>
                  </a:lnTo>
                  <a:lnTo>
                    <a:pt x="1007770" y="1003439"/>
                  </a:lnTo>
                  <a:lnTo>
                    <a:pt x="1008557" y="1002512"/>
                  </a:lnTo>
                  <a:lnTo>
                    <a:pt x="1008583" y="1003007"/>
                  </a:lnTo>
                  <a:lnTo>
                    <a:pt x="1008710" y="1003122"/>
                  </a:lnTo>
                  <a:lnTo>
                    <a:pt x="1009015" y="1002665"/>
                  </a:lnTo>
                  <a:lnTo>
                    <a:pt x="1009942" y="1003287"/>
                  </a:lnTo>
                  <a:lnTo>
                    <a:pt x="1009942" y="1002665"/>
                  </a:lnTo>
                  <a:lnTo>
                    <a:pt x="1009942" y="1002512"/>
                  </a:lnTo>
                  <a:lnTo>
                    <a:pt x="1010107" y="1002969"/>
                  </a:lnTo>
                  <a:lnTo>
                    <a:pt x="1010221" y="1002512"/>
                  </a:lnTo>
                  <a:lnTo>
                    <a:pt x="1010259" y="1002347"/>
                  </a:lnTo>
                  <a:lnTo>
                    <a:pt x="1010335" y="1002195"/>
                  </a:lnTo>
                  <a:lnTo>
                    <a:pt x="1010488" y="1001890"/>
                  </a:lnTo>
                  <a:lnTo>
                    <a:pt x="1010564" y="1001737"/>
                  </a:lnTo>
                  <a:lnTo>
                    <a:pt x="1011034" y="1002195"/>
                  </a:lnTo>
                  <a:lnTo>
                    <a:pt x="1011110" y="1002588"/>
                  </a:lnTo>
                  <a:lnTo>
                    <a:pt x="1010881" y="1001268"/>
                  </a:lnTo>
                  <a:lnTo>
                    <a:pt x="1011085" y="1001572"/>
                  </a:lnTo>
                  <a:lnTo>
                    <a:pt x="1011186" y="1001890"/>
                  </a:lnTo>
                  <a:lnTo>
                    <a:pt x="1011656" y="1001890"/>
                  </a:lnTo>
                  <a:lnTo>
                    <a:pt x="1012126" y="1001420"/>
                  </a:lnTo>
                  <a:lnTo>
                    <a:pt x="1012583" y="1002195"/>
                  </a:lnTo>
                  <a:lnTo>
                    <a:pt x="1012456" y="1001420"/>
                  </a:lnTo>
                  <a:lnTo>
                    <a:pt x="1012431" y="1001268"/>
                  </a:lnTo>
                  <a:lnTo>
                    <a:pt x="1013053" y="1002512"/>
                  </a:lnTo>
                  <a:lnTo>
                    <a:pt x="1012901" y="1001268"/>
                  </a:lnTo>
                  <a:lnTo>
                    <a:pt x="1013129" y="1001737"/>
                  </a:lnTo>
                  <a:lnTo>
                    <a:pt x="1013206" y="1002042"/>
                  </a:lnTo>
                  <a:lnTo>
                    <a:pt x="1013510" y="1002347"/>
                  </a:lnTo>
                  <a:lnTo>
                    <a:pt x="1013675" y="1001420"/>
                  </a:lnTo>
                  <a:lnTo>
                    <a:pt x="1013675" y="1002042"/>
                  </a:lnTo>
                  <a:lnTo>
                    <a:pt x="1013828" y="1001420"/>
                  </a:lnTo>
                  <a:lnTo>
                    <a:pt x="1013980" y="1002195"/>
                  </a:lnTo>
                  <a:lnTo>
                    <a:pt x="1013980" y="1001420"/>
                  </a:lnTo>
                  <a:lnTo>
                    <a:pt x="1013980" y="1001268"/>
                  </a:lnTo>
                  <a:lnTo>
                    <a:pt x="1014209" y="1001737"/>
                  </a:lnTo>
                  <a:lnTo>
                    <a:pt x="1014298" y="1002195"/>
                  </a:lnTo>
                  <a:lnTo>
                    <a:pt x="1014501" y="1001890"/>
                  </a:lnTo>
                  <a:lnTo>
                    <a:pt x="1014603" y="1001572"/>
                  </a:lnTo>
                  <a:lnTo>
                    <a:pt x="1014603" y="1001737"/>
                  </a:lnTo>
                  <a:lnTo>
                    <a:pt x="1014603" y="1002817"/>
                  </a:lnTo>
                  <a:lnTo>
                    <a:pt x="1014641" y="1002665"/>
                  </a:lnTo>
                  <a:lnTo>
                    <a:pt x="1014755" y="1001737"/>
                  </a:lnTo>
                  <a:lnTo>
                    <a:pt x="1014755" y="1002195"/>
                  </a:lnTo>
                  <a:lnTo>
                    <a:pt x="1014907" y="1002195"/>
                  </a:lnTo>
                  <a:lnTo>
                    <a:pt x="1015072" y="1001890"/>
                  </a:lnTo>
                  <a:lnTo>
                    <a:pt x="1015072" y="1002347"/>
                  </a:lnTo>
                  <a:lnTo>
                    <a:pt x="1015225" y="1002512"/>
                  </a:lnTo>
                  <a:lnTo>
                    <a:pt x="1015530" y="1002195"/>
                  </a:lnTo>
                  <a:lnTo>
                    <a:pt x="1015847" y="1002195"/>
                  </a:lnTo>
                  <a:lnTo>
                    <a:pt x="1015873" y="1001890"/>
                  </a:lnTo>
                  <a:lnTo>
                    <a:pt x="1015898" y="1001737"/>
                  </a:lnTo>
                  <a:lnTo>
                    <a:pt x="1015936" y="1001483"/>
                  </a:lnTo>
                  <a:lnTo>
                    <a:pt x="1015949" y="1001268"/>
                  </a:lnTo>
                  <a:lnTo>
                    <a:pt x="1016000" y="1001115"/>
                  </a:lnTo>
                  <a:lnTo>
                    <a:pt x="1016127" y="1001737"/>
                  </a:lnTo>
                  <a:lnTo>
                    <a:pt x="1016304" y="1002969"/>
                  </a:lnTo>
                  <a:lnTo>
                    <a:pt x="1016469" y="1002347"/>
                  </a:lnTo>
                  <a:lnTo>
                    <a:pt x="1016469" y="1002512"/>
                  </a:lnTo>
                  <a:lnTo>
                    <a:pt x="1016774" y="1002512"/>
                  </a:lnTo>
                  <a:lnTo>
                    <a:pt x="1016927" y="1002347"/>
                  </a:lnTo>
                  <a:lnTo>
                    <a:pt x="1017244" y="1002347"/>
                  </a:lnTo>
                  <a:lnTo>
                    <a:pt x="1017244" y="1001737"/>
                  </a:lnTo>
                  <a:lnTo>
                    <a:pt x="1017397" y="1001890"/>
                  </a:lnTo>
                  <a:lnTo>
                    <a:pt x="1017447" y="1001737"/>
                  </a:lnTo>
                  <a:lnTo>
                    <a:pt x="1017549" y="1001420"/>
                  </a:lnTo>
                  <a:lnTo>
                    <a:pt x="1017739" y="1001826"/>
                  </a:lnTo>
                  <a:lnTo>
                    <a:pt x="1017866" y="1002195"/>
                  </a:lnTo>
                  <a:lnTo>
                    <a:pt x="1018171" y="1002042"/>
                  </a:lnTo>
                  <a:lnTo>
                    <a:pt x="1018324" y="1001420"/>
                  </a:lnTo>
                  <a:lnTo>
                    <a:pt x="1018324" y="1001890"/>
                  </a:lnTo>
                  <a:lnTo>
                    <a:pt x="1018641" y="1001737"/>
                  </a:lnTo>
                  <a:lnTo>
                    <a:pt x="1018476" y="1002195"/>
                  </a:lnTo>
                  <a:lnTo>
                    <a:pt x="1018794" y="1002042"/>
                  </a:lnTo>
                  <a:lnTo>
                    <a:pt x="1019263" y="1001737"/>
                  </a:lnTo>
                  <a:lnTo>
                    <a:pt x="1019543" y="1001268"/>
                  </a:lnTo>
                  <a:lnTo>
                    <a:pt x="1019632" y="1001115"/>
                  </a:lnTo>
                  <a:lnTo>
                    <a:pt x="1019721" y="1000963"/>
                  </a:lnTo>
                  <a:lnTo>
                    <a:pt x="1020191" y="1003287"/>
                  </a:lnTo>
                  <a:lnTo>
                    <a:pt x="1020495" y="1002195"/>
                  </a:lnTo>
                  <a:lnTo>
                    <a:pt x="1020495" y="1002347"/>
                  </a:lnTo>
                  <a:lnTo>
                    <a:pt x="1020610" y="1002195"/>
                  </a:lnTo>
                  <a:lnTo>
                    <a:pt x="1020965" y="1001737"/>
                  </a:lnTo>
                  <a:lnTo>
                    <a:pt x="1020864" y="1002042"/>
                  </a:lnTo>
                  <a:lnTo>
                    <a:pt x="1020965" y="1002512"/>
                  </a:lnTo>
                  <a:lnTo>
                    <a:pt x="1021270" y="1001737"/>
                  </a:lnTo>
                  <a:lnTo>
                    <a:pt x="1021588" y="1002665"/>
                  </a:lnTo>
                  <a:lnTo>
                    <a:pt x="1021892" y="1002042"/>
                  </a:lnTo>
                  <a:lnTo>
                    <a:pt x="1022045" y="1003592"/>
                  </a:lnTo>
                  <a:lnTo>
                    <a:pt x="1022667" y="1002042"/>
                  </a:lnTo>
                  <a:lnTo>
                    <a:pt x="1022985" y="1003122"/>
                  </a:lnTo>
                  <a:lnTo>
                    <a:pt x="1023023" y="1002588"/>
                  </a:lnTo>
                  <a:lnTo>
                    <a:pt x="1023137" y="1002347"/>
                  </a:lnTo>
                  <a:lnTo>
                    <a:pt x="1023137" y="1002512"/>
                  </a:lnTo>
                  <a:lnTo>
                    <a:pt x="1023391" y="1002347"/>
                  </a:lnTo>
                  <a:lnTo>
                    <a:pt x="1023912" y="1002042"/>
                  </a:lnTo>
                  <a:lnTo>
                    <a:pt x="1024534" y="1003122"/>
                  </a:lnTo>
                  <a:lnTo>
                    <a:pt x="1025309" y="1003439"/>
                  </a:lnTo>
                  <a:lnTo>
                    <a:pt x="1025613" y="1003592"/>
                  </a:lnTo>
                  <a:lnTo>
                    <a:pt x="1025486" y="1002042"/>
                  </a:lnTo>
                  <a:lnTo>
                    <a:pt x="1025461" y="1001737"/>
                  </a:lnTo>
                  <a:lnTo>
                    <a:pt x="1025715" y="1002347"/>
                  </a:lnTo>
                  <a:lnTo>
                    <a:pt x="1025613" y="1003122"/>
                  </a:lnTo>
                  <a:lnTo>
                    <a:pt x="1026236" y="1002512"/>
                  </a:lnTo>
                  <a:lnTo>
                    <a:pt x="1026706" y="1003287"/>
                  </a:lnTo>
                  <a:lnTo>
                    <a:pt x="1027328" y="1002665"/>
                  </a:lnTo>
                  <a:lnTo>
                    <a:pt x="1027201" y="1002919"/>
                  </a:lnTo>
                  <a:lnTo>
                    <a:pt x="1027328" y="1003439"/>
                  </a:lnTo>
                  <a:lnTo>
                    <a:pt x="1027531" y="1003236"/>
                  </a:lnTo>
                  <a:lnTo>
                    <a:pt x="1027633" y="1002665"/>
                  </a:lnTo>
                  <a:lnTo>
                    <a:pt x="1027709" y="1003439"/>
                  </a:lnTo>
                  <a:lnTo>
                    <a:pt x="1027785" y="1003592"/>
                  </a:lnTo>
                  <a:lnTo>
                    <a:pt x="1028103" y="1002665"/>
                  </a:lnTo>
                  <a:lnTo>
                    <a:pt x="1028217" y="1003236"/>
                  </a:lnTo>
                  <a:lnTo>
                    <a:pt x="1028407" y="1003439"/>
                  </a:lnTo>
                  <a:lnTo>
                    <a:pt x="1028255" y="1002817"/>
                  </a:lnTo>
                  <a:lnTo>
                    <a:pt x="1028573" y="1003122"/>
                  </a:lnTo>
                  <a:lnTo>
                    <a:pt x="1028674" y="1002817"/>
                  </a:lnTo>
                  <a:lnTo>
                    <a:pt x="1028725" y="1002665"/>
                  </a:lnTo>
                  <a:lnTo>
                    <a:pt x="1028877" y="1002969"/>
                  </a:lnTo>
                  <a:lnTo>
                    <a:pt x="1028954" y="1002665"/>
                  </a:lnTo>
                  <a:lnTo>
                    <a:pt x="1028992" y="1002512"/>
                  </a:lnTo>
                  <a:lnTo>
                    <a:pt x="1029030" y="1002347"/>
                  </a:lnTo>
                  <a:lnTo>
                    <a:pt x="1029182" y="1003287"/>
                  </a:lnTo>
                  <a:lnTo>
                    <a:pt x="1029500" y="1003122"/>
                  </a:lnTo>
                  <a:lnTo>
                    <a:pt x="1029652" y="1002817"/>
                  </a:lnTo>
                  <a:lnTo>
                    <a:pt x="1029690" y="1003007"/>
                  </a:lnTo>
                  <a:lnTo>
                    <a:pt x="1029652" y="1003439"/>
                  </a:lnTo>
                  <a:lnTo>
                    <a:pt x="1029970" y="1003287"/>
                  </a:lnTo>
                  <a:lnTo>
                    <a:pt x="1029970" y="1002817"/>
                  </a:lnTo>
                  <a:lnTo>
                    <a:pt x="1030274" y="1003896"/>
                  </a:lnTo>
                  <a:lnTo>
                    <a:pt x="1030452" y="1002817"/>
                  </a:lnTo>
                  <a:lnTo>
                    <a:pt x="1030528" y="1002347"/>
                  </a:lnTo>
                  <a:lnTo>
                    <a:pt x="1030579" y="1002042"/>
                  </a:lnTo>
                  <a:lnTo>
                    <a:pt x="1030579" y="1003439"/>
                  </a:lnTo>
                  <a:lnTo>
                    <a:pt x="1031024" y="1003007"/>
                  </a:lnTo>
                  <a:lnTo>
                    <a:pt x="1031519" y="1002665"/>
                  </a:lnTo>
                  <a:lnTo>
                    <a:pt x="1031519" y="1002512"/>
                  </a:lnTo>
                  <a:lnTo>
                    <a:pt x="1031570" y="1002639"/>
                  </a:lnTo>
                  <a:lnTo>
                    <a:pt x="1031824" y="1002512"/>
                  </a:lnTo>
                  <a:lnTo>
                    <a:pt x="1031824" y="1003122"/>
                  </a:lnTo>
                  <a:lnTo>
                    <a:pt x="1031951" y="1002512"/>
                  </a:lnTo>
                  <a:lnTo>
                    <a:pt x="1031976" y="1002347"/>
                  </a:lnTo>
                  <a:lnTo>
                    <a:pt x="1032332" y="1002588"/>
                  </a:lnTo>
                  <a:lnTo>
                    <a:pt x="1032294" y="1003122"/>
                  </a:lnTo>
                  <a:lnTo>
                    <a:pt x="1032598" y="1002817"/>
                  </a:lnTo>
                  <a:lnTo>
                    <a:pt x="1033068" y="1003287"/>
                  </a:lnTo>
                  <a:lnTo>
                    <a:pt x="1033284" y="1002919"/>
                  </a:lnTo>
                  <a:lnTo>
                    <a:pt x="1033221" y="1002347"/>
                  </a:lnTo>
                  <a:lnTo>
                    <a:pt x="1033449" y="1002042"/>
                  </a:lnTo>
                  <a:lnTo>
                    <a:pt x="1033576" y="1001890"/>
                  </a:lnTo>
                  <a:lnTo>
                    <a:pt x="1033640" y="1001737"/>
                  </a:lnTo>
                  <a:lnTo>
                    <a:pt x="1033538" y="1002512"/>
                  </a:lnTo>
                  <a:lnTo>
                    <a:pt x="1033995" y="1001737"/>
                  </a:lnTo>
                  <a:lnTo>
                    <a:pt x="1033868" y="1002309"/>
                  </a:lnTo>
                  <a:lnTo>
                    <a:pt x="1033843" y="1002665"/>
                  </a:lnTo>
                  <a:lnTo>
                    <a:pt x="1033995" y="1002817"/>
                  </a:lnTo>
                  <a:lnTo>
                    <a:pt x="1033843" y="1003122"/>
                  </a:lnTo>
                  <a:lnTo>
                    <a:pt x="1034097" y="1003007"/>
                  </a:lnTo>
                  <a:lnTo>
                    <a:pt x="1034122" y="1002868"/>
                  </a:lnTo>
                  <a:lnTo>
                    <a:pt x="1033995" y="1002512"/>
                  </a:lnTo>
                  <a:lnTo>
                    <a:pt x="1034148" y="1002512"/>
                  </a:lnTo>
                  <a:lnTo>
                    <a:pt x="1034148" y="1002969"/>
                  </a:lnTo>
                  <a:lnTo>
                    <a:pt x="1034313" y="1002512"/>
                  </a:lnTo>
                  <a:lnTo>
                    <a:pt x="1034313" y="1002195"/>
                  </a:lnTo>
                  <a:lnTo>
                    <a:pt x="1034389" y="1002347"/>
                  </a:lnTo>
                  <a:lnTo>
                    <a:pt x="1034465" y="1002665"/>
                  </a:lnTo>
                  <a:lnTo>
                    <a:pt x="1034770" y="1002665"/>
                  </a:lnTo>
                  <a:lnTo>
                    <a:pt x="1034923" y="1002195"/>
                  </a:lnTo>
                  <a:lnTo>
                    <a:pt x="1035088" y="1001737"/>
                  </a:lnTo>
                  <a:lnTo>
                    <a:pt x="1035291" y="1002042"/>
                  </a:lnTo>
                  <a:lnTo>
                    <a:pt x="1035392" y="1002347"/>
                  </a:lnTo>
                  <a:lnTo>
                    <a:pt x="1035392" y="1003122"/>
                  </a:lnTo>
                  <a:lnTo>
                    <a:pt x="1035646" y="1003007"/>
                  </a:lnTo>
                  <a:lnTo>
                    <a:pt x="1035583" y="1002588"/>
                  </a:lnTo>
                  <a:lnTo>
                    <a:pt x="1035862" y="1002042"/>
                  </a:lnTo>
                  <a:lnTo>
                    <a:pt x="1035939" y="1002207"/>
                  </a:lnTo>
                  <a:lnTo>
                    <a:pt x="1035862" y="1002665"/>
                  </a:lnTo>
                  <a:lnTo>
                    <a:pt x="1036167" y="1002512"/>
                  </a:lnTo>
                  <a:lnTo>
                    <a:pt x="1036091" y="1002042"/>
                  </a:lnTo>
                  <a:lnTo>
                    <a:pt x="1036129" y="1001737"/>
                  </a:lnTo>
                  <a:lnTo>
                    <a:pt x="1036053" y="1001420"/>
                  </a:lnTo>
                  <a:lnTo>
                    <a:pt x="1036015" y="1001268"/>
                  </a:lnTo>
                  <a:lnTo>
                    <a:pt x="1036167" y="1001572"/>
                  </a:lnTo>
                  <a:lnTo>
                    <a:pt x="1036320" y="1001572"/>
                  </a:lnTo>
                  <a:lnTo>
                    <a:pt x="1036485" y="1002042"/>
                  </a:lnTo>
                  <a:lnTo>
                    <a:pt x="1036485" y="1001737"/>
                  </a:lnTo>
                  <a:lnTo>
                    <a:pt x="1036637" y="1001572"/>
                  </a:lnTo>
                  <a:lnTo>
                    <a:pt x="1036637" y="1002665"/>
                  </a:lnTo>
                  <a:lnTo>
                    <a:pt x="1036789" y="1002042"/>
                  </a:lnTo>
                  <a:lnTo>
                    <a:pt x="1037107" y="1002512"/>
                  </a:lnTo>
                  <a:lnTo>
                    <a:pt x="1037297" y="1001890"/>
                  </a:lnTo>
                  <a:lnTo>
                    <a:pt x="1037259" y="1001572"/>
                  </a:lnTo>
                  <a:lnTo>
                    <a:pt x="1037361" y="1001890"/>
                  </a:lnTo>
                  <a:lnTo>
                    <a:pt x="1037463" y="1002309"/>
                  </a:lnTo>
                  <a:lnTo>
                    <a:pt x="1037564" y="1002512"/>
                  </a:lnTo>
                  <a:lnTo>
                    <a:pt x="1037882" y="1001890"/>
                  </a:lnTo>
                  <a:lnTo>
                    <a:pt x="1038186" y="1002195"/>
                  </a:lnTo>
                  <a:lnTo>
                    <a:pt x="1038186" y="1002969"/>
                  </a:lnTo>
                  <a:lnTo>
                    <a:pt x="1038339" y="1002969"/>
                  </a:lnTo>
                  <a:lnTo>
                    <a:pt x="1038656" y="1002195"/>
                  </a:lnTo>
                  <a:lnTo>
                    <a:pt x="1038974" y="1002309"/>
                  </a:lnTo>
                  <a:lnTo>
                    <a:pt x="1039025" y="1001890"/>
                  </a:lnTo>
                  <a:lnTo>
                    <a:pt x="1039114" y="1001268"/>
                  </a:lnTo>
                  <a:lnTo>
                    <a:pt x="1039279" y="1002817"/>
                  </a:lnTo>
                  <a:lnTo>
                    <a:pt x="1039329" y="1002665"/>
                  </a:lnTo>
                  <a:lnTo>
                    <a:pt x="1039380" y="1002868"/>
                  </a:lnTo>
                  <a:lnTo>
                    <a:pt x="1039583" y="1002969"/>
                  </a:lnTo>
                  <a:lnTo>
                    <a:pt x="1039736" y="1002512"/>
                  </a:lnTo>
                  <a:lnTo>
                    <a:pt x="1039977" y="1002347"/>
                  </a:lnTo>
                  <a:lnTo>
                    <a:pt x="1040206" y="1002195"/>
                  </a:lnTo>
                  <a:lnTo>
                    <a:pt x="1040130" y="1002347"/>
                  </a:lnTo>
                  <a:lnTo>
                    <a:pt x="1040206" y="1002817"/>
                  </a:lnTo>
                  <a:lnTo>
                    <a:pt x="1040511" y="1002817"/>
                  </a:lnTo>
                  <a:lnTo>
                    <a:pt x="1040587" y="1002665"/>
                  </a:lnTo>
                  <a:lnTo>
                    <a:pt x="1040676" y="1002195"/>
                  </a:lnTo>
                  <a:lnTo>
                    <a:pt x="1041133" y="1003744"/>
                  </a:lnTo>
                  <a:lnTo>
                    <a:pt x="1041450" y="1002195"/>
                  </a:lnTo>
                  <a:lnTo>
                    <a:pt x="1041603" y="1001420"/>
                  </a:lnTo>
                  <a:lnTo>
                    <a:pt x="1041844" y="1002512"/>
                  </a:lnTo>
                  <a:lnTo>
                    <a:pt x="1041755" y="1002969"/>
                  </a:lnTo>
                  <a:lnTo>
                    <a:pt x="1042022" y="1002842"/>
                  </a:lnTo>
                  <a:lnTo>
                    <a:pt x="1042123" y="1001826"/>
                  </a:lnTo>
                  <a:lnTo>
                    <a:pt x="1042111" y="1001966"/>
                  </a:lnTo>
                  <a:lnTo>
                    <a:pt x="1042225" y="1002347"/>
                  </a:lnTo>
                  <a:lnTo>
                    <a:pt x="1042377" y="1002665"/>
                  </a:lnTo>
                  <a:lnTo>
                    <a:pt x="1042377" y="1002195"/>
                  </a:lnTo>
                  <a:lnTo>
                    <a:pt x="1042416" y="1001737"/>
                  </a:lnTo>
                  <a:lnTo>
                    <a:pt x="1042390" y="1001420"/>
                  </a:lnTo>
                  <a:lnTo>
                    <a:pt x="1042377" y="1001268"/>
                  </a:lnTo>
                  <a:lnTo>
                    <a:pt x="1042492" y="1001737"/>
                  </a:lnTo>
                  <a:lnTo>
                    <a:pt x="1042530" y="1002195"/>
                  </a:lnTo>
                  <a:lnTo>
                    <a:pt x="1042847" y="1001737"/>
                  </a:lnTo>
                  <a:lnTo>
                    <a:pt x="1042847" y="1001966"/>
                  </a:lnTo>
                  <a:lnTo>
                    <a:pt x="1042911" y="1001737"/>
                  </a:lnTo>
                  <a:lnTo>
                    <a:pt x="1043000" y="1001420"/>
                  </a:lnTo>
                  <a:lnTo>
                    <a:pt x="1043114" y="1001890"/>
                  </a:lnTo>
                  <a:lnTo>
                    <a:pt x="1043152" y="1002817"/>
                  </a:lnTo>
                  <a:lnTo>
                    <a:pt x="1043457" y="1003122"/>
                  </a:lnTo>
                  <a:lnTo>
                    <a:pt x="1043343" y="1002665"/>
                  </a:lnTo>
                  <a:lnTo>
                    <a:pt x="1043457" y="1001572"/>
                  </a:lnTo>
                  <a:lnTo>
                    <a:pt x="1043736" y="1002665"/>
                  </a:lnTo>
                  <a:lnTo>
                    <a:pt x="1043774" y="1002817"/>
                  </a:lnTo>
                  <a:lnTo>
                    <a:pt x="1043800" y="1002665"/>
                  </a:lnTo>
                  <a:lnTo>
                    <a:pt x="1043927" y="1002347"/>
                  </a:lnTo>
                  <a:lnTo>
                    <a:pt x="1043927" y="1001890"/>
                  </a:lnTo>
                  <a:lnTo>
                    <a:pt x="1043927" y="1002347"/>
                  </a:lnTo>
                  <a:lnTo>
                    <a:pt x="1043927" y="1003439"/>
                  </a:lnTo>
                  <a:lnTo>
                    <a:pt x="1044079" y="1002969"/>
                  </a:lnTo>
                  <a:lnTo>
                    <a:pt x="1044079" y="1003896"/>
                  </a:lnTo>
                  <a:lnTo>
                    <a:pt x="1044244" y="1003122"/>
                  </a:lnTo>
                  <a:lnTo>
                    <a:pt x="1044397" y="1003287"/>
                  </a:lnTo>
                  <a:lnTo>
                    <a:pt x="1044397" y="1003122"/>
                  </a:lnTo>
                  <a:lnTo>
                    <a:pt x="1044435" y="1002969"/>
                  </a:lnTo>
                  <a:lnTo>
                    <a:pt x="1044549" y="1002512"/>
                  </a:lnTo>
                  <a:lnTo>
                    <a:pt x="1044854" y="1003896"/>
                  </a:lnTo>
                  <a:lnTo>
                    <a:pt x="1045324" y="1002665"/>
                  </a:lnTo>
                  <a:lnTo>
                    <a:pt x="1045400" y="1002512"/>
                  </a:lnTo>
                  <a:lnTo>
                    <a:pt x="1045552" y="1002195"/>
                  </a:lnTo>
                  <a:lnTo>
                    <a:pt x="1045794" y="1001737"/>
                  </a:lnTo>
                  <a:lnTo>
                    <a:pt x="1045845" y="1001572"/>
                  </a:lnTo>
                  <a:close/>
                </a:path>
                <a:path w="1529080" h="2522854">
                  <a:moveTo>
                    <a:pt x="1046251" y="1323047"/>
                  </a:moveTo>
                  <a:lnTo>
                    <a:pt x="1046099" y="1324317"/>
                  </a:lnTo>
                  <a:lnTo>
                    <a:pt x="1046251" y="1324317"/>
                  </a:lnTo>
                  <a:lnTo>
                    <a:pt x="1046251" y="1323047"/>
                  </a:lnTo>
                  <a:close/>
                </a:path>
                <a:path w="1529080" h="2522854">
                  <a:moveTo>
                    <a:pt x="1046251" y="1003439"/>
                  </a:moveTo>
                  <a:lnTo>
                    <a:pt x="1046099" y="1003439"/>
                  </a:lnTo>
                  <a:lnTo>
                    <a:pt x="1046099" y="1003592"/>
                  </a:lnTo>
                  <a:lnTo>
                    <a:pt x="1046251" y="1003439"/>
                  </a:lnTo>
                  <a:close/>
                </a:path>
                <a:path w="1529080" h="2522854">
                  <a:moveTo>
                    <a:pt x="1046251" y="1002347"/>
                  </a:moveTo>
                  <a:lnTo>
                    <a:pt x="1046099" y="1002969"/>
                  </a:lnTo>
                  <a:lnTo>
                    <a:pt x="1046251" y="1002347"/>
                  </a:lnTo>
                  <a:close/>
                </a:path>
                <a:path w="1529080" h="2522854">
                  <a:moveTo>
                    <a:pt x="1046251" y="1001737"/>
                  </a:moveTo>
                  <a:lnTo>
                    <a:pt x="1046111" y="1002271"/>
                  </a:lnTo>
                  <a:lnTo>
                    <a:pt x="1046022" y="1001890"/>
                  </a:lnTo>
                  <a:lnTo>
                    <a:pt x="1046048" y="1001483"/>
                  </a:lnTo>
                  <a:lnTo>
                    <a:pt x="1045946" y="1001268"/>
                  </a:lnTo>
                  <a:lnTo>
                    <a:pt x="1045946" y="1001890"/>
                  </a:lnTo>
                  <a:lnTo>
                    <a:pt x="1045895" y="1001737"/>
                  </a:lnTo>
                  <a:lnTo>
                    <a:pt x="1045692" y="1002347"/>
                  </a:lnTo>
                  <a:lnTo>
                    <a:pt x="1045794" y="1002817"/>
                  </a:lnTo>
                  <a:lnTo>
                    <a:pt x="1046022" y="1002588"/>
                  </a:lnTo>
                  <a:lnTo>
                    <a:pt x="1046137" y="1002347"/>
                  </a:lnTo>
                  <a:lnTo>
                    <a:pt x="1046251" y="1001737"/>
                  </a:lnTo>
                  <a:close/>
                </a:path>
                <a:path w="1529080" h="2522854">
                  <a:moveTo>
                    <a:pt x="1046683" y="1002207"/>
                  </a:moveTo>
                  <a:lnTo>
                    <a:pt x="1046568" y="1001268"/>
                  </a:lnTo>
                  <a:lnTo>
                    <a:pt x="1046213" y="1002207"/>
                  </a:lnTo>
                  <a:lnTo>
                    <a:pt x="1046251" y="1002347"/>
                  </a:lnTo>
                  <a:lnTo>
                    <a:pt x="1046251" y="1003439"/>
                  </a:lnTo>
                  <a:lnTo>
                    <a:pt x="1046568" y="1002665"/>
                  </a:lnTo>
                  <a:lnTo>
                    <a:pt x="1046683" y="1002207"/>
                  </a:lnTo>
                  <a:close/>
                </a:path>
                <a:path w="1529080" h="2522854">
                  <a:moveTo>
                    <a:pt x="1046695" y="1331112"/>
                  </a:moveTo>
                  <a:lnTo>
                    <a:pt x="1046251" y="1331937"/>
                  </a:lnTo>
                  <a:lnTo>
                    <a:pt x="1046581" y="1332915"/>
                  </a:lnTo>
                  <a:lnTo>
                    <a:pt x="1046695" y="1331112"/>
                  </a:lnTo>
                  <a:close/>
                </a:path>
                <a:path w="1529080" h="2522854">
                  <a:moveTo>
                    <a:pt x="1046721" y="1002969"/>
                  </a:moveTo>
                  <a:lnTo>
                    <a:pt x="1046568" y="1002969"/>
                  </a:lnTo>
                  <a:lnTo>
                    <a:pt x="1046568" y="1003122"/>
                  </a:lnTo>
                  <a:lnTo>
                    <a:pt x="1046721" y="1002969"/>
                  </a:lnTo>
                  <a:close/>
                </a:path>
                <a:path w="1529080" h="2522854">
                  <a:moveTo>
                    <a:pt x="1046873" y="1002817"/>
                  </a:moveTo>
                  <a:lnTo>
                    <a:pt x="1046797" y="1002588"/>
                  </a:lnTo>
                  <a:lnTo>
                    <a:pt x="1046721" y="1002817"/>
                  </a:lnTo>
                  <a:lnTo>
                    <a:pt x="1046873" y="1002817"/>
                  </a:lnTo>
                  <a:close/>
                </a:path>
                <a:path w="1529080" h="2522854">
                  <a:moveTo>
                    <a:pt x="1047191" y="1002512"/>
                  </a:moveTo>
                  <a:lnTo>
                    <a:pt x="1047026" y="1002512"/>
                  </a:lnTo>
                  <a:lnTo>
                    <a:pt x="1047026" y="1002347"/>
                  </a:lnTo>
                  <a:lnTo>
                    <a:pt x="1046911" y="1002842"/>
                  </a:lnTo>
                  <a:lnTo>
                    <a:pt x="1046873" y="1003592"/>
                  </a:lnTo>
                  <a:lnTo>
                    <a:pt x="1047026" y="1002969"/>
                  </a:lnTo>
                  <a:lnTo>
                    <a:pt x="1047026" y="1003122"/>
                  </a:lnTo>
                  <a:lnTo>
                    <a:pt x="1047064" y="1002969"/>
                  </a:lnTo>
                  <a:lnTo>
                    <a:pt x="1047191" y="1002512"/>
                  </a:lnTo>
                  <a:close/>
                </a:path>
                <a:path w="1529080" h="2522854">
                  <a:moveTo>
                    <a:pt x="1047343" y="1974519"/>
                  </a:moveTo>
                  <a:lnTo>
                    <a:pt x="1047191" y="1973897"/>
                  </a:lnTo>
                  <a:lnTo>
                    <a:pt x="1047026" y="1974672"/>
                  </a:lnTo>
                  <a:lnTo>
                    <a:pt x="1047343" y="1974519"/>
                  </a:lnTo>
                  <a:close/>
                </a:path>
                <a:path w="1529080" h="2522854">
                  <a:moveTo>
                    <a:pt x="1047343" y="1002195"/>
                  </a:moveTo>
                  <a:lnTo>
                    <a:pt x="1047267" y="1002347"/>
                  </a:lnTo>
                  <a:lnTo>
                    <a:pt x="1047343" y="1002969"/>
                  </a:lnTo>
                  <a:lnTo>
                    <a:pt x="1047343" y="1002195"/>
                  </a:lnTo>
                  <a:close/>
                </a:path>
                <a:path w="1529080" h="2522854">
                  <a:moveTo>
                    <a:pt x="1047648" y="1974672"/>
                  </a:moveTo>
                  <a:lnTo>
                    <a:pt x="1047572" y="1975205"/>
                  </a:lnTo>
                  <a:lnTo>
                    <a:pt x="1047648" y="1974672"/>
                  </a:lnTo>
                  <a:close/>
                </a:path>
                <a:path w="1529080" h="2522854">
                  <a:moveTo>
                    <a:pt x="1047965" y="1337017"/>
                  </a:moveTo>
                  <a:lnTo>
                    <a:pt x="1047115" y="1334477"/>
                  </a:lnTo>
                  <a:lnTo>
                    <a:pt x="1046581" y="1332915"/>
                  </a:lnTo>
                  <a:lnTo>
                    <a:pt x="1046568" y="1333207"/>
                  </a:lnTo>
                  <a:lnTo>
                    <a:pt x="1045946" y="1333207"/>
                  </a:lnTo>
                  <a:lnTo>
                    <a:pt x="1045794" y="1334477"/>
                  </a:lnTo>
                  <a:lnTo>
                    <a:pt x="1045692" y="1334058"/>
                  </a:lnTo>
                  <a:lnTo>
                    <a:pt x="1045629" y="1334477"/>
                  </a:lnTo>
                  <a:lnTo>
                    <a:pt x="1045171" y="1334477"/>
                  </a:lnTo>
                  <a:lnTo>
                    <a:pt x="1045146" y="1334274"/>
                  </a:lnTo>
                  <a:lnTo>
                    <a:pt x="1045019" y="1334477"/>
                  </a:lnTo>
                  <a:lnTo>
                    <a:pt x="1045019" y="1333207"/>
                  </a:lnTo>
                  <a:lnTo>
                    <a:pt x="1044854" y="1334477"/>
                  </a:lnTo>
                  <a:lnTo>
                    <a:pt x="1044397" y="1335747"/>
                  </a:lnTo>
                  <a:lnTo>
                    <a:pt x="1044244" y="1335747"/>
                  </a:lnTo>
                  <a:lnTo>
                    <a:pt x="1044549" y="1337017"/>
                  </a:lnTo>
                  <a:lnTo>
                    <a:pt x="1044244" y="1339557"/>
                  </a:lnTo>
                  <a:lnTo>
                    <a:pt x="1043927" y="1338287"/>
                  </a:lnTo>
                  <a:lnTo>
                    <a:pt x="1043622" y="1339557"/>
                  </a:lnTo>
                  <a:lnTo>
                    <a:pt x="1043774" y="1339557"/>
                  </a:lnTo>
                  <a:lnTo>
                    <a:pt x="1043305" y="1340827"/>
                  </a:lnTo>
                  <a:lnTo>
                    <a:pt x="1043457" y="1340827"/>
                  </a:lnTo>
                  <a:lnTo>
                    <a:pt x="1043305" y="1342097"/>
                  </a:lnTo>
                  <a:lnTo>
                    <a:pt x="1043457" y="1342097"/>
                  </a:lnTo>
                  <a:lnTo>
                    <a:pt x="1042682" y="1345907"/>
                  </a:lnTo>
                  <a:lnTo>
                    <a:pt x="1043457" y="1345907"/>
                  </a:lnTo>
                  <a:lnTo>
                    <a:pt x="1043457" y="1344637"/>
                  </a:lnTo>
                  <a:lnTo>
                    <a:pt x="1043546" y="1347177"/>
                  </a:lnTo>
                  <a:lnTo>
                    <a:pt x="1043444" y="1348879"/>
                  </a:lnTo>
                  <a:lnTo>
                    <a:pt x="1042060" y="1352257"/>
                  </a:lnTo>
                  <a:lnTo>
                    <a:pt x="1041755" y="1356067"/>
                  </a:lnTo>
                  <a:lnTo>
                    <a:pt x="1041603" y="1356067"/>
                  </a:lnTo>
                  <a:lnTo>
                    <a:pt x="1041603" y="1357337"/>
                  </a:lnTo>
                  <a:lnTo>
                    <a:pt x="1041133" y="1359877"/>
                  </a:lnTo>
                  <a:lnTo>
                    <a:pt x="1041273" y="1361059"/>
                  </a:lnTo>
                  <a:lnTo>
                    <a:pt x="1041234" y="1361579"/>
                  </a:lnTo>
                  <a:lnTo>
                    <a:pt x="1041133" y="1362417"/>
                  </a:lnTo>
                  <a:lnTo>
                    <a:pt x="1040511" y="1362417"/>
                  </a:lnTo>
                  <a:lnTo>
                    <a:pt x="1040358" y="1363687"/>
                  </a:lnTo>
                  <a:lnTo>
                    <a:pt x="1040676" y="1363687"/>
                  </a:lnTo>
                  <a:lnTo>
                    <a:pt x="1040053" y="1365707"/>
                  </a:lnTo>
                  <a:lnTo>
                    <a:pt x="1040053" y="1377657"/>
                  </a:lnTo>
                  <a:lnTo>
                    <a:pt x="1040053" y="1378673"/>
                  </a:lnTo>
                  <a:lnTo>
                    <a:pt x="1039114" y="1380197"/>
                  </a:lnTo>
                  <a:lnTo>
                    <a:pt x="1040053" y="1377657"/>
                  </a:lnTo>
                  <a:lnTo>
                    <a:pt x="1040053" y="1365707"/>
                  </a:lnTo>
                  <a:lnTo>
                    <a:pt x="1039888" y="1366227"/>
                  </a:lnTo>
                  <a:lnTo>
                    <a:pt x="1039888" y="1364957"/>
                  </a:lnTo>
                  <a:lnTo>
                    <a:pt x="1039431" y="1366227"/>
                  </a:lnTo>
                  <a:lnTo>
                    <a:pt x="1039114" y="1367497"/>
                  </a:lnTo>
                  <a:lnTo>
                    <a:pt x="1039279" y="1368767"/>
                  </a:lnTo>
                  <a:lnTo>
                    <a:pt x="1038961" y="1368767"/>
                  </a:lnTo>
                  <a:lnTo>
                    <a:pt x="1038491" y="1370037"/>
                  </a:lnTo>
                  <a:lnTo>
                    <a:pt x="1038491" y="1371307"/>
                  </a:lnTo>
                  <a:lnTo>
                    <a:pt x="1038961" y="1370037"/>
                  </a:lnTo>
                  <a:lnTo>
                    <a:pt x="1038656" y="1372577"/>
                  </a:lnTo>
                  <a:lnTo>
                    <a:pt x="1038034" y="1372577"/>
                  </a:lnTo>
                  <a:lnTo>
                    <a:pt x="1036485" y="1376387"/>
                  </a:lnTo>
                  <a:lnTo>
                    <a:pt x="1038186" y="1380197"/>
                  </a:lnTo>
                  <a:lnTo>
                    <a:pt x="1037488" y="1381252"/>
                  </a:lnTo>
                  <a:lnTo>
                    <a:pt x="1037412" y="1382737"/>
                  </a:lnTo>
                  <a:lnTo>
                    <a:pt x="1037259" y="1384007"/>
                  </a:lnTo>
                  <a:lnTo>
                    <a:pt x="1036015" y="1385277"/>
                  </a:lnTo>
                  <a:lnTo>
                    <a:pt x="1036015" y="1386547"/>
                  </a:lnTo>
                  <a:lnTo>
                    <a:pt x="1035240" y="1389087"/>
                  </a:lnTo>
                  <a:lnTo>
                    <a:pt x="1036637" y="1389087"/>
                  </a:lnTo>
                  <a:lnTo>
                    <a:pt x="1036320" y="1390357"/>
                  </a:lnTo>
                  <a:lnTo>
                    <a:pt x="1036942" y="1390357"/>
                  </a:lnTo>
                  <a:lnTo>
                    <a:pt x="1036942" y="1392897"/>
                  </a:lnTo>
                  <a:lnTo>
                    <a:pt x="1036637" y="1394167"/>
                  </a:lnTo>
                  <a:lnTo>
                    <a:pt x="1035710" y="1394167"/>
                  </a:lnTo>
                  <a:lnTo>
                    <a:pt x="1035710" y="1392897"/>
                  </a:lnTo>
                  <a:lnTo>
                    <a:pt x="1035392" y="1392897"/>
                  </a:lnTo>
                  <a:lnTo>
                    <a:pt x="1035088" y="1395437"/>
                  </a:lnTo>
                  <a:lnTo>
                    <a:pt x="1035392" y="1395437"/>
                  </a:lnTo>
                  <a:lnTo>
                    <a:pt x="1034770" y="1396707"/>
                  </a:lnTo>
                  <a:lnTo>
                    <a:pt x="1034923" y="1399247"/>
                  </a:lnTo>
                  <a:lnTo>
                    <a:pt x="1034313" y="1400517"/>
                  </a:lnTo>
                  <a:lnTo>
                    <a:pt x="1034770" y="1400517"/>
                  </a:lnTo>
                  <a:lnTo>
                    <a:pt x="1034148" y="1404327"/>
                  </a:lnTo>
                  <a:lnTo>
                    <a:pt x="1035088" y="1401787"/>
                  </a:lnTo>
                  <a:lnTo>
                    <a:pt x="1034923" y="1404327"/>
                  </a:lnTo>
                  <a:lnTo>
                    <a:pt x="1034313" y="1405597"/>
                  </a:lnTo>
                  <a:lnTo>
                    <a:pt x="1034148" y="1404327"/>
                  </a:lnTo>
                  <a:lnTo>
                    <a:pt x="1034148" y="1406867"/>
                  </a:lnTo>
                  <a:lnTo>
                    <a:pt x="1033691" y="1408137"/>
                  </a:lnTo>
                  <a:lnTo>
                    <a:pt x="1033373" y="1406867"/>
                  </a:lnTo>
                  <a:lnTo>
                    <a:pt x="1033538" y="1408137"/>
                  </a:lnTo>
                  <a:lnTo>
                    <a:pt x="1032446" y="1410677"/>
                  </a:lnTo>
                  <a:lnTo>
                    <a:pt x="1032294" y="1411947"/>
                  </a:lnTo>
                  <a:lnTo>
                    <a:pt x="1032446" y="1411947"/>
                  </a:lnTo>
                  <a:lnTo>
                    <a:pt x="1032141" y="1413217"/>
                  </a:lnTo>
                  <a:lnTo>
                    <a:pt x="1033068" y="1413217"/>
                  </a:lnTo>
                  <a:lnTo>
                    <a:pt x="1036167" y="1413217"/>
                  </a:lnTo>
                  <a:lnTo>
                    <a:pt x="1036637" y="1410677"/>
                  </a:lnTo>
                  <a:lnTo>
                    <a:pt x="1036891" y="1410677"/>
                  </a:lnTo>
                  <a:lnTo>
                    <a:pt x="1037107" y="1408137"/>
                  </a:lnTo>
                  <a:lnTo>
                    <a:pt x="1036485" y="1405597"/>
                  </a:lnTo>
                  <a:lnTo>
                    <a:pt x="1037259" y="1401787"/>
                  </a:lnTo>
                  <a:lnTo>
                    <a:pt x="1038034" y="1403057"/>
                  </a:lnTo>
                  <a:lnTo>
                    <a:pt x="1037882" y="1401787"/>
                  </a:lnTo>
                  <a:lnTo>
                    <a:pt x="1037717" y="1400517"/>
                  </a:lnTo>
                  <a:lnTo>
                    <a:pt x="1038491" y="1400517"/>
                  </a:lnTo>
                  <a:lnTo>
                    <a:pt x="1038491" y="1399247"/>
                  </a:lnTo>
                  <a:lnTo>
                    <a:pt x="1038491" y="1397977"/>
                  </a:lnTo>
                  <a:lnTo>
                    <a:pt x="1038034" y="1399247"/>
                  </a:lnTo>
                  <a:lnTo>
                    <a:pt x="1038339" y="1397977"/>
                  </a:lnTo>
                  <a:lnTo>
                    <a:pt x="1038034" y="1395437"/>
                  </a:lnTo>
                  <a:lnTo>
                    <a:pt x="1038339" y="1394167"/>
                  </a:lnTo>
                  <a:lnTo>
                    <a:pt x="1038186" y="1392897"/>
                  </a:lnTo>
                  <a:lnTo>
                    <a:pt x="1037259" y="1394167"/>
                  </a:lnTo>
                  <a:lnTo>
                    <a:pt x="1037882" y="1391627"/>
                  </a:lnTo>
                  <a:lnTo>
                    <a:pt x="1037882" y="1392897"/>
                  </a:lnTo>
                  <a:lnTo>
                    <a:pt x="1037958" y="1391627"/>
                  </a:lnTo>
                  <a:lnTo>
                    <a:pt x="1038034" y="1390357"/>
                  </a:lnTo>
                  <a:lnTo>
                    <a:pt x="1038656" y="1389087"/>
                  </a:lnTo>
                  <a:lnTo>
                    <a:pt x="1038491" y="1389087"/>
                  </a:lnTo>
                  <a:lnTo>
                    <a:pt x="1038339" y="1387817"/>
                  </a:lnTo>
                  <a:lnTo>
                    <a:pt x="1038656" y="1386547"/>
                  </a:lnTo>
                  <a:lnTo>
                    <a:pt x="1039583" y="1386547"/>
                  </a:lnTo>
                  <a:lnTo>
                    <a:pt x="1039114" y="1385277"/>
                  </a:lnTo>
                  <a:lnTo>
                    <a:pt x="1039888" y="1382737"/>
                  </a:lnTo>
                  <a:lnTo>
                    <a:pt x="1039431" y="1381467"/>
                  </a:lnTo>
                  <a:lnTo>
                    <a:pt x="1039583" y="1381467"/>
                  </a:lnTo>
                  <a:lnTo>
                    <a:pt x="1039888" y="1380197"/>
                  </a:lnTo>
                  <a:lnTo>
                    <a:pt x="1040206" y="1380197"/>
                  </a:lnTo>
                  <a:lnTo>
                    <a:pt x="1040434" y="1378927"/>
                  </a:lnTo>
                  <a:lnTo>
                    <a:pt x="1040676" y="1377657"/>
                  </a:lnTo>
                  <a:lnTo>
                    <a:pt x="1040206" y="1378419"/>
                  </a:lnTo>
                  <a:lnTo>
                    <a:pt x="1040434" y="1377657"/>
                  </a:lnTo>
                  <a:lnTo>
                    <a:pt x="1040828" y="1376387"/>
                  </a:lnTo>
                  <a:lnTo>
                    <a:pt x="1040676" y="1372577"/>
                  </a:lnTo>
                  <a:lnTo>
                    <a:pt x="1041285" y="1370037"/>
                  </a:lnTo>
                  <a:lnTo>
                    <a:pt x="1042060" y="1370037"/>
                  </a:lnTo>
                  <a:lnTo>
                    <a:pt x="1042377" y="1367497"/>
                  </a:lnTo>
                  <a:lnTo>
                    <a:pt x="1042327" y="1366227"/>
                  </a:lnTo>
                  <a:lnTo>
                    <a:pt x="1042225" y="1363687"/>
                  </a:lnTo>
                  <a:lnTo>
                    <a:pt x="1042758" y="1361059"/>
                  </a:lnTo>
                  <a:lnTo>
                    <a:pt x="1041755" y="1359877"/>
                  </a:lnTo>
                  <a:lnTo>
                    <a:pt x="1043774" y="1358607"/>
                  </a:lnTo>
                  <a:lnTo>
                    <a:pt x="1043698" y="1357337"/>
                  </a:lnTo>
                  <a:lnTo>
                    <a:pt x="1043927" y="1357337"/>
                  </a:lnTo>
                  <a:lnTo>
                    <a:pt x="1044549" y="1354797"/>
                  </a:lnTo>
                  <a:lnTo>
                    <a:pt x="1044587" y="1350987"/>
                  </a:lnTo>
                  <a:lnTo>
                    <a:pt x="1044702" y="1347177"/>
                  </a:lnTo>
                  <a:lnTo>
                    <a:pt x="1045019" y="1348447"/>
                  </a:lnTo>
                  <a:lnTo>
                    <a:pt x="1045476" y="1347177"/>
                  </a:lnTo>
                  <a:lnTo>
                    <a:pt x="1045629" y="1344637"/>
                  </a:lnTo>
                  <a:lnTo>
                    <a:pt x="1046099" y="1342097"/>
                  </a:lnTo>
                  <a:lnTo>
                    <a:pt x="1045946" y="1342097"/>
                  </a:lnTo>
                  <a:lnTo>
                    <a:pt x="1046060" y="1341170"/>
                  </a:lnTo>
                  <a:lnTo>
                    <a:pt x="1046213" y="1340827"/>
                  </a:lnTo>
                  <a:lnTo>
                    <a:pt x="1047965" y="1337017"/>
                  </a:lnTo>
                  <a:close/>
                </a:path>
                <a:path w="1529080" h="2522854">
                  <a:moveTo>
                    <a:pt x="1048893" y="723328"/>
                  </a:moveTo>
                  <a:lnTo>
                    <a:pt x="1048740" y="722947"/>
                  </a:lnTo>
                  <a:lnTo>
                    <a:pt x="1048575" y="723138"/>
                  </a:lnTo>
                  <a:lnTo>
                    <a:pt x="1048893" y="723328"/>
                  </a:lnTo>
                  <a:close/>
                </a:path>
                <a:path w="1529080" h="2522854">
                  <a:moveTo>
                    <a:pt x="1049197" y="1305267"/>
                  </a:moveTo>
                  <a:lnTo>
                    <a:pt x="1048588" y="1306537"/>
                  </a:lnTo>
                  <a:lnTo>
                    <a:pt x="1048740" y="1306537"/>
                  </a:lnTo>
                  <a:lnTo>
                    <a:pt x="1048740" y="1307807"/>
                  </a:lnTo>
                  <a:lnTo>
                    <a:pt x="1049045" y="1306537"/>
                  </a:lnTo>
                  <a:lnTo>
                    <a:pt x="1049197" y="1305267"/>
                  </a:lnTo>
                  <a:close/>
                </a:path>
                <a:path w="1529080" h="2522854">
                  <a:moveTo>
                    <a:pt x="1049820" y="1975129"/>
                  </a:moveTo>
                  <a:lnTo>
                    <a:pt x="1049782" y="1974519"/>
                  </a:lnTo>
                  <a:lnTo>
                    <a:pt x="1049667" y="1973580"/>
                  </a:lnTo>
                  <a:lnTo>
                    <a:pt x="1049540" y="1974202"/>
                  </a:lnTo>
                  <a:lnTo>
                    <a:pt x="1049515" y="1974824"/>
                  </a:lnTo>
                  <a:lnTo>
                    <a:pt x="1049820" y="1975129"/>
                  </a:lnTo>
                  <a:close/>
                </a:path>
                <a:path w="1529080" h="2522854">
                  <a:moveTo>
                    <a:pt x="1050188" y="1305102"/>
                  </a:moveTo>
                  <a:lnTo>
                    <a:pt x="1049896" y="1304632"/>
                  </a:lnTo>
                  <a:lnTo>
                    <a:pt x="1050137" y="1305267"/>
                  </a:lnTo>
                  <a:lnTo>
                    <a:pt x="1050188" y="1305102"/>
                  </a:lnTo>
                  <a:close/>
                </a:path>
                <a:path w="1529080" h="2522854">
                  <a:moveTo>
                    <a:pt x="1050290" y="1974824"/>
                  </a:moveTo>
                  <a:lnTo>
                    <a:pt x="1050188" y="1974672"/>
                  </a:lnTo>
                  <a:lnTo>
                    <a:pt x="1050290" y="1974824"/>
                  </a:lnTo>
                  <a:close/>
                </a:path>
                <a:path w="1529080" h="2522854">
                  <a:moveTo>
                    <a:pt x="1050290" y="1302727"/>
                  </a:moveTo>
                  <a:lnTo>
                    <a:pt x="1049515" y="1303997"/>
                  </a:lnTo>
                  <a:lnTo>
                    <a:pt x="1049896" y="1304632"/>
                  </a:lnTo>
                  <a:lnTo>
                    <a:pt x="1049667" y="1303997"/>
                  </a:lnTo>
                  <a:lnTo>
                    <a:pt x="1050290" y="1302727"/>
                  </a:lnTo>
                  <a:close/>
                </a:path>
                <a:path w="1529080" h="2522854">
                  <a:moveTo>
                    <a:pt x="1050658" y="1296377"/>
                  </a:moveTo>
                  <a:lnTo>
                    <a:pt x="1049515" y="1298917"/>
                  </a:lnTo>
                  <a:lnTo>
                    <a:pt x="1050658" y="1296377"/>
                  </a:lnTo>
                  <a:close/>
                </a:path>
                <a:path w="1529080" h="2522854">
                  <a:moveTo>
                    <a:pt x="1050912" y="1300187"/>
                  </a:moveTo>
                  <a:lnTo>
                    <a:pt x="1050442" y="1300187"/>
                  </a:lnTo>
                  <a:lnTo>
                    <a:pt x="1050759" y="1301457"/>
                  </a:lnTo>
                  <a:lnTo>
                    <a:pt x="1050912" y="1300187"/>
                  </a:lnTo>
                  <a:close/>
                </a:path>
                <a:path w="1529080" h="2522854">
                  <a:moveTo>
                    <a:pt x="1051064" y="1974519"/>
                  </a:moveTo>
                  <a:lnTo>
                    <a:pt x="1050912" y="1974519"/>
                  </a:lnTo>
                  <a:lnTo>
                    <a:pt x="1050912" y="1974672"/>
                  </a:lnTo>
                  <a:lnTo>
                    <a:pt x="1051064" y="1974672"/>
                  </a:lnTo>
                  <a:lnTo>
                    <a:pt x="1051064" y="1974519"/>
                  </a:lnTo>
                  <a:close/>
                </a:path>
                <a:path w="1529080" h="2522854">
                  <a:moveTo>
                    <a:pt x="1051064" y="1310347"/>
                  </a:moveTo>
                  <a:lnTo>
                    <a:pt x="1050810" y="1311389"/>
                  </a:lnTo>
                  <a:lnTo>
                    <a:pt x="1050912" y="1311617"/>
                  </a:lnTo>
                  <a:lnTo>
                    <a:pt x="1051064" y="1310347"/>
                  </a:lnTo>
                  <a:close/>
                </a:path>
                <a:path w="1529080" h="2522854">
                  <a:moveTo>
                    <a:pt x="1051064" y="1298917"/>
                  </a:moveTo>
                  <a:lnTo>
                    <a:pt x="1050912" y="1300187"/>
                  </a:lnTo>
                  <a:lnTo>
                    <a:pt x="1051064" y="1300187"/>
                  </a:lnTo>
                  <a:lnTo>
                    <a:pt x="1051064" y="1298917"/>
                  </a:lnTo>
                  <a:close/>
                </a:path>
                <a:path w="1529080" h="2522854">
                  <a:moveTo>
                    <a:pt x="1051064" y="1296377"/>
                  </a:moveTo>
                  <a:lnTo>
                    <a:pt x="1050594" y="1298917"/>
                  </a:lnTo>
                  <a:lnTo>
                    <a:pt x="1051064" y="1296377"/>
                  </a:lnTo>
                  <a:close/>
                </a:path>
                <a:path w="1529080" h="2522854">
                  <a:moveTo>
                    <a:pt x="1051217" y="1295107"/>
                  </a:moveTo>
                  <a:lnTo>
                    <a:pt x="1050658" y="1296377"/>
                  </a:lnTo>
                  <a:lnTo>
                    <a:pt x="1051013" y="1296377"/>
                  </a:lnTo>
                  <a:lnTo>
                    <a:pt x="1051217" y="1295107"/>
                  </a:lnTo>
                  <a:close/>
                </a:path>
                <a:path w="1529080" h="2522854">
                  <a:moveTo>
                    <a:pt x="1051534" y="1978850"/>
                  </a:moveTo>
                  <a:lnTo>
                    <a:pt x="1051458" y="1978621"/>
                  </a:lnTo>
                  <a:lnTo>
                    <a:pt x="1051534" y="1978850"/>
                  </a:lnTo>
                  <a:close/>
                </a:path>
                <a:path w="1529080" h="2522854">
                  <a:moveTo>
                    <a:pt x="1051687" y="1295107"/>
                  </a:moveTo>
                  <a:lnTo>
                    <a:pt x="1051382" y="1295107"/>
                  </a:lnTo>
                  <a:lnTo>
                    <a:pt x="1051509" y="1296200"/>
                  </a:lnTo>
                  <a:lnTo>
                    <a:pt x="1051585" y="1295958"/>
                  </a:lnTo>
                  <a:lnTo>
                    <a:pt x="1051687" y="1295107"/>
                  </a:lnTo>
                  <a:close/>
                </a:path>
                <a:path w="1529080" h="2522854">
                  <a:moveTo>
                    <a:pt x="1051687" y="737044"/>
                  </a:moveTo>
                  <a:lnTo>
                    <a:pt x="1051280" y="736384"/>
                  </a:lnTo>
                  <a:lnTo>
                    <a:pt x="1051687" y="737044"/>
                  </a:lnTo>
                  <a:close/>
                </a:path>
                <a:path w="1529080" h="2522854">
                  <a:moveTo>
                    <a:pt x="1051814" y="736168"/>
                  </a:moveTo>
                  <a:lnTo>
                    <a:pt x="1051064" y="736028"/>
                  </a:lnTo>
                  <a:lnTo>
                    <a:pt x="1051280" y="736384"/>
                  </a:lnTo>
                  <a:lnTo>
                    <a:pt x="1051814" y="736168"/>
                  </a:lnTo>
                  <a:close/>
                </a:path>
                <a:path w="1529080" h="2522854">
                  <a:moveTo>
                    <a:pt x="1052461" y="736282"/>
                  </a:moveTo>
                  <a:lnTo>
                    <a:pt x="1052334" y="735965"/>
                  </a:lnTo>
                  <a:lnTo>
                    <a:pt x="1051814" y="736168"/>
                  </a:lnTo>
                  <a:lnTo>
                    <a:pt x="1052461" y="736282"/>
                  </a:lnTo>
                  <a:close/>
                </a:path>
                <a:path w="1529080" h="2522854">
                  <a:moveTo>
                    <a:pt x="1052766" y="1288757"/>
                  </a:moveTo>
                  <a:lnTo>
                    <a:pt x="1052156" y="1288757"/>
                  </a:lnTo>
                  <a:lnTo>
                    <a:pt x="1051839" y="1292567"/>
                  </a:lnTo>
                  <a:lnTo>
                    <a:pt x="1052766" y="1288757"/>
                  </a:lnTo>
                  <a:close/>
                </a:path>
                <a:path w="1529080" h="2522854">
                  <a:moveTo>
                    <a:pt x="1053388" y="1297647"/>
                  </a:moveTo>
                  <a:lnTo>
                    <a:pt x="1053160" y="1298917"/>
                  </a:lnTo>
                  <a:lnTo>
                    <a:pt x="1053211" y="1299679"/>
                  </a:lnTo>
                  <a:lnTo>
                    <a:pt x="1053388" y="1300187"/>
                  </a:lnTo>
                  <a:lnTo>
                    <a:pt x="1053388" y="1297647"/>
                  </a:lnTo>
                  <a:close/>
                </a:path>
                <a:path w="1529080" h="2522854">
                  <a:moveTo>
                    <a:pt x="1054011" y="1281137"/>
                  </a:moveTo>
                  <a:lnTo>
                    <a:pt x="1053388" y="1282407"/>
                  </a:lnTo>
                  <a:lnTo>
                    <a:pt x="1054011" y="1282407"/>
                  </a:lnTo>
                  <a:lnTo>
                    <a:pt x="1054011" y="1281137"/>
                  </a:lnTo>
                  <a:close/>
                </a:path>
                <a:path w="1529080" h="2522854">
                  <a:moveTo>
                    <a:pt x="1054633" y="733234"/>
                  </a:moveTo>
                  <a:lnTo>
                    <a:pt x="1054011" y="732980"/>
                  </a:lnTo>
                  <a:lnTo>
                    <a:pt x="1054011" y="733679"/>
                  </a:lnTo>
                  <a:lnTo>
                    <a:pt x="1054163" y="733488"/>
                  </a:lnTo>
                  <a:lnTo>
                    <a:pt x="1054633" y="733615"/>
                  </a:lnTo>
                  <a:lnTo>
                    <a:pt x="1054633" y="733488"/>
                  </a:lnTo>
                  <a:lnTo>
                    <a:pt x="1054633" y="733234"/>
                  </a:lnTo>
                  <a:close/>
                </a:path>
                <a:path w="1529080" h="2522854">
                  <a:moveTo>
                    <a:pt x="1055128" y="734631"/>
                  </a:moveTo>
                  <a:lnTo>
                    <a:pt x="1054950" y="734377"/>
                  </a:lnTo>
                  <a:lnTo>
                    <a:pt x="1054950" y="734631"/>
                  </a:lnTo>
                  <a:lnTo>
                    <a:pt x="1055128" y="734631"/>
                  </a:lnTo>
                  <a:close/>
                </a:path>
                <a:path w="1529080" h="2522854">
                  <a:moveTo>
                    <a:pt x="1055408" y="1978456"/>
                  </a:moveTo>
                  <a:lnTo>
                    <a:pt x="1055065" y="1977936"/>
                  </a:lnTo>
                  <a:lnTo>
                    <a:pt x="1054950" y="1978698"/>
                  </a:lnTo>
                  <a:lnTo>
                    <a:pt x="1055408" y="1978456"/>
                  </a:lnTo>
                  <a:close/>
                </a:path>
                <a:path w="1529080" h="2522854">
                  <a:moveTo>
                    <a:pt x="1055408" y="1278597"/>
                  </a:moveTo>
                  <a:lnTo>
                    <a:pt x="1055001" y="1279715"/>
                  </a:lnTo>
                  <a:lnTo>
                    <a:pt x="1055103" y="1279867"/>
                  </a:lnTo>
                  <a:lnTo>
                    <a:pt x="1055408" y="1278597"/>
                  </a:lnTo>
                  <a:close/>
                </a:path>
                <a:path w="1529080" h="2522854">
                  <a:moveTo>
                    <a:pt x="1055408" y="734631"/>
                  </a:moveTo>
                  <a:lnTo>
                    <a:pt x="1055128" y="734631"/>
                  </a:lnTo>
                  <a:lnTo>
                    <a:pt x="1055408" y="735012"/>
                  </a:lnTo>
                  <a:lnTo>
                    <a:pt x="1055408" y="734631"/>
                  </a:lnTo>
                  <a:close/>
                </a:path>
                <a:path w="1529080" h="2522854">
                  <a:moveTo>
                    <a:pt x="1055560" y="1978380"/>
                  </a:moveTo>
                  <a:lnTo>
                    <a:pt x="1055560" y="1978698"/>
                  </a:lnTo>
                  <a:lnTo>
                    <a:pt x="1055560" y="1978380"/>
                  </a:lnTo>
                  <a:close/>
                </a:path>
                <a:path w="1529080" h="2522854">
                  <a:moveTo>
                    <a:pt x="1055725" y="1284046"/>
                  </a:moveTo>
                  <a:lnTo>
                    <a:pt x="1054785" y="1286217"/>
                  </a:lnTo>
                  <a:lnTo>
                    <a:pt x="1055103" y="1286217"/>
                  </a:lnTo>
                  <a:lnTo>
                    <a:pt x="1055725" y="1284947"/>
                  </a:lnTo>
                  <a:lnTo>
                    <a:pt x="1055725" y="1284046"/>
                  </a:lnTo>
                  <a:close/>
                </a:path>
                <a:path w="1529080" h="2522854">
                  <a:moveTo>
                    <a:pt x="1055725" y="1279867"/>
                  </a:moveTo>
                  <a:lnTo>
                    <a:pt x="1055103" y="1279867"/>
                  </a:lnTo>
                  <a:lnTo>
                    <a:pt x="1054950" y="1279867"/>
                  </a:lnTo>
                  <a:lnTo>
                    <a:pt x="1055001" y="1279715"/>
                  </a:lnTo>
                  <a:lnTo>
                    <a:pt x="1054328" y="1278597"/>
                  </a:lnTo>
                  <a:lnTo>
                    <a:pt x="1054785" y="1281137"/>
                  </a:lnTo>
                  <a:lnTo>
                    <a:pt x="1054481" y="1282407"/>
                  </a:lnTo>
                  <a:lnTo>
                    <a:pt x="1054163" y="1282407"/>
                  </a:lnTo>
                  <a:lnTo>
                    <a:pt x="1053388" y="1283677"/>
                  </a:lnTo>
                  <a:lnTo>
                    <a:pt x="1053388" y="1284947"/>
                  </a:lnTo>
                  <a:lnTo>
                    <a:pt x="1052766" y="1284947"/>
                  </a:lnTo>
                  <a:lnTo>
                    <a:pt x="1052931" y="1283677"/>
                  </a:lnTo>
                  <a:lnTo>
                    <a:pt x="1052156" y="1286217"/>
                  </a:lnTo>
                  <a:lnTo>
                    <a:pt x="1052931" y="1288757"/>
                  </a:lnTo>
                  <a:lnTo>
                    <a:pt x="1052766" y="1288757"/>
                  </a:lnTo>
                  <a:lnTo>
                    <a:pt x="1053084" y="1292567"/>
                  </a:lnTo>
                  <a:lnTo>
                    <a:pt x="1051217" y="1293837"/>
                  </a:lnTo>
                  <a:lnTo>
                    <a:pt x="1051839" y="1293837"/>
                  </a:lnTo>
                  <a:lnTo>
                    <a:pt x="1051687" y="1295107"/>
                  </a:lnTo>
                  <a:lnTo>
                    <a:pt x="1051839" y="1295107"/>
                  </a:lnTo>
                  <a:lnTo>
                    <a:pt x="1051585" y="1295958"/>
                  </a:lnTo>
                  <a:lnTo>
                    <a:pt x="1051534" y="1296377"/>
                  </a:lnTo>
                  <a:lnTo>
                    <a:pt x="1051509" y="1296200"/>
                  </a:lnTo>
                  <a:lnTo>
                    <a:pt x="1051064" y="1297647"/>
                  </a:lnTo>
                  <a:lnTo>
                    <a:pt x="1051382" y="1300187"/>
                  </a:lnTo>
                  <a:lnTo>
                    <a:pt x="1051064" y="1300187"/>
                  </a:lnTo>
                  <a:lnTo>
                    <a:pt x="1051064" y="1301457"/>
                  </a:lnTo>
                  <a:lnTo>
                    <a:pt x="1050759" y="1301457"/>
                  </a:lnTo>
                  <a:lnTo>
                    <a:pt x="1049985" y="1301457"/>
                  </a:lnTo>
                  <a:lnTo>
                    <a:pt x="1050912" y="1302727"/>
                  </a:lnTo>
                  <a:lnTo>
                    <a:pt x="1050290" y="1304759"/>
                  </a:lnTo>
                  <a:lnTo>
                    <a:pt x="1050290" y="1305267"/>
                  </a:lnTo>
                  <a:lnTo>
                    <a:pt x="1048893" y="1307807"/>
                  </a:lnTo>
                  <a:lnTo>
                    <a:pt x="1048740" y="1309077"/>
                  </a:lnTo>
                  <a:lnTo>
                    <a:pt x="1048893" y="1309077"/>
                  </a:lnTo>
                  <a:lnTo>
                    <a:pt x="1049045" y="1310347"/>
                  </a:lnTo>
                  <a:lnTo>
                    <a:pt x="1048664" y="1311389"/>
                  </a:lnTo>
                  <a:lnTo>
                    <a:pt x="1048588" y="1314157"/>
                  </a:lnTo>
                  <a:lnTo>
                    <a:pt x="1048270" y="1314157"/>
                  </a:lnTo>
                  <a:lnTo>
                    <a:pt x="1047496" y="1317967"/>
                  </a:lnTo>
                  <a:lnTo>
                    <a:pt x="1046873" y="1320507"/>
                  </a:lnTo>
                  <a:lnTo>
                    <a:pt x="1047496" y="1320507"/>
                  </a:lnTo>
                  <a:lnTo>
                    <a:pt x="1047026" y="1323047"/>
                  </a:lnTo>
                  <a:lnTo>
                    <a:pt x="1046873" y="1324317"/>
                  </a:lnTo>
                  <a:lnTo>
                    <a:pt x="1046251" y="1324317"/>
                  </a:lnTo>
                  <a:lnTo>
                    <a:pt x="1046251" y="1326857"/>
                  </a:lnTo>
                  <a:lnTo>
                    <a:pt x="1045794" y="1325587"/>
                  </a:lnTo>
                  <a:lnTo>
                    <a:pt x="1045476" y="1328127"/>
                  </a:lnTo>
                  <a:lnTo>
                    <a:pt x="1045667" y="1328889"/>
                  </a:lnTo>
                  <a:lnTo>
                    <a:pt x="1045730" y="1329613"/>
                  </a:lnTo>
                  <a:lnTo>
                    <a:pt x="1045019" y="1331937"/>
                  </a:lnTo>
                  <a:lnTo>
                    <a:pt x="1045476" y="1333207"/>
                  </a:lnTo>
                  <a:lnTo>
                    <a:pt x="1046721" y="1330667"/>
                  </a:lnTo>
                  <a:lnTo>
                    <a:pt x="1046695" y="1331112"/>
                  </a:lnTo>
                  <a:lnTo>
                    <a:pt x="1046924" y="1330667"/>
                  </a:lnTo>
                  <a:lnTo>
                    <a:pt x="1048143" y="1328369"/>
                  </a:lnTo>
                  <a:lnTo>
                    <a:pt x="1048270" y="1328127"/>
                  </a:lnTo>
                  <a:lnTo>
                    <a:pt x="1048270" y="1329397"/>
                  </a:lnTo>
                  <a:lnTo>
                    <a:pt x="1048372" y="1328127"/>
                  </a:lnTo>
                  <a:lnTo>
                    <a:pt x="1048473" y="1326857"/>
                  </a:lnTo>
                  <a:lnTo>
                    <a:pt x="1048588" y="1325587"/>
                  </a:lnTo>
                  <a:lnTo>
                    <a:pt x="1048270" y="1325587"/>
                  </a:lnTo>
                  <a:lnTo>
                    <a:pt x="1047813" y="1326857"/>
                  </a:lnTo>
                  <a:lnTo>
                    <a:pt x="1047496" y="1324317"/>
                  </a:lnTo>
                  <a:lnTo>
                    <a:pt x="1047648" y="1323047"/>
                  </a:lnTo>
                  <a:lnTo>
                    <a:pt x="1047813" y="1325587"/>
                  </a:lnTo>
                  <a:lnTo>
                    <a:pt x="1048423" y="1324317"/>
                  </a:lnTo>
                  <a:lnTo>
                    <a:pt x="1048893" y="1323047"/>
                  </a:lnTo>
                  <a:lnTo>
                    <a:pt x="1048423" y="1323047"/>
                  </a:lnTo>
                  <a:lnTo>
                    <a:pt x="1049515" y="1320507"/>
                  </a:lnTo>
                  <a:lnTo>
                    <a:pt x="1047496" y="1323047"/>
                  </a:lnTo>
                  <a:lnTo>
                    <a:pt x="1048588" y="1320507"/>
                  </a:lnTo>
                  <a:lnTo>
                    <a:pt x="1048740" y="1320507"/>
                  </a:lnTo>
                  <a:lnTo>
                    <a:pt x="1048740" y="1319237"/>
                  </a:lnTo>
                  <a:lnTo>
                    <a:pt x="1048588" y="1317967"/>
                  </a:lnTo>
                  <a:lnTo>
                    <a:pt x="1048893" y="1316697"/>
                  </a:lnTo>
                  <a:lnTo>
                    <a:pt x="1049362" y="1316697"/>
                  </a:lnTo>
                  <a:lnTo>
                    <a:pt x="1048893" y="1317967"/>
                  </a:lnTo>
                  <a:lnTo>
                    <a:pt x="1049362" y="1317967"/>
                  </a:lnTo>
                  <a:lnTo>
                    <a:pt x="1049515" y="1316697"/>
                  </a:lnTo>
                  <a:lnTo>
                    <a:pt x="1048740" y="1315427"/>
                  </a:lnTo>
                  <a:lnTo>
                    <a:pt x="1049515" y="1314157"/>
                  </a:lnTo>
                  <a:lnTo>
                    <a:pt x="1049515" y="1315427"/>
                  </a:lnTo>
                  <a:lnTo>
                    <a:pt x="1050290" y="1314157"/>
                  </a:lnTo>
                  <a:lnTo>
                    <a:pt x="1050137" y="1314157"/>
                  </a:lnTo>
                  <a:lnTo>
                    <a:pt x="1050810" y="1311389"/>
                  </a:lnTo>
                  <a:lnTo>
                    <a:pt x="1049820" y="1309077"/>
                  </a:lnTo>
                  <a:lnTo>
                    <a:pt x="1051217" y="1307807"/>
                  </a:lnTo>
                  <a:lnTo>
                    <a:pt x="1051064" y="1305267"/>
                  </a:lnTo>
                  <a:lnTo>
                    <a:pt x="1051991" y="1305267"/>
                  </a:lnTo>
                  <a:lnTo>
                    <a:pt x="1052309" y="1303997"/>
                  </a:lnTo>
                  <a:lnTo>
                    <a:pt x="1052461" y="1303997"/>
                  </a:lnTo>
                  <a:lnTo>
                    <a:pt x="1052156" y="1302727"/>
                  </a:lnTo>
                  <a:lnTo>
                    <a:pt x="1053084" y="1302727"/>
                  </a:lnTo>
                  <a:lnTo>
                    <a:pt x="1052614" y="1300187"/>
                  </a:lnTo>
                  <a:lnTo>
                    <a:pt x="1052766" y="1300187"/>
                  </a:lnTo>
                  <a:lnTo>
                    <a:pt x="1052461" y="1297647"/>
                  </a:lnTo>
                  <a:lnTo>
                    <a:pt x="1053084" y="1296377"/>
                  </a:lnTo>
                  <a:lnTo>
                    <a:pt x="1054328" y="1293837"/>
                  </a:lnTo>
                  <a:lnTo>
                    <a:pt x="1054011" y="1291297"/>
                  </a:lnTo>
                  <a:lnTo>
                    <a:pt x="1054163" y="1287487"/>
                  </a:lnTo>
                  <a:lnTo>
                    <a:pt x="1053553" y="1287487"/>
                  </a:lnTo>
                  <a:lnTo>
                    <a:pt x="1053655" y="1284947"/>
                  </a:lnTo>
                  <a:lnTo>
                    <a:pt x="1053706" y="1283677"/>
                  </a:lnTo>
                  <a:lnTo>
                    <a:pt x="1054163" y="1283677"/>
                  </a:lnTo>
                  <a:lnTo>
                    <a:pt x="1054328" y="1284947"/>
                  </a:lnTo>
                  <a:lnTo>
                    <a:pt x="1054785" y="1283677"/>
                  </a:lnTo>
                  <a:lnTo>
                    <a:pt x="1054950" y="1282407"/>
                  </a:lnTo>
                  <a:lnTo>
                    <a:pt x="1054950" y="1281137"/>
                  </a:lnTo>
                  <a:lnTo>
                    <a:pt x="1055560" y="1281137"/>
                  </a:lnTo>
                  <a:lnTo>
                    <a:pt x="1055725" y="1279867"/>
                  </a:lnTo>
                  <a:close/>
                </a:path>
                <a:path w="1529080" h="2522854">
                  <a:moveTo>
                    <a:pt x="1055878" y="1283677"/>
                  </a:moveTo>
                  <a:lnTo>
                    <a:pt x="1055725" y="1283677"/>
                  </a:lnTo>
                  <a:lnTo>
                    <a:pt x="1055725" y="1284046"/>
                  </a:lnTo>
                  <a:lnTo>
                    <a:pt x="1055878" y="1283677"/>
                  </a:lnTo>
                  <a:close/>
                </a:path>
                <a:path w="1529080" h="2522854">
                  <a:moveTo>
                    <a:pt x="1055878" y="735965"/>
                  </a:moveTo>
                  <a:lnTo>
                    <a:pt x="1052944" y="735965"/>
                  </a:lnTo>
                  <a:lnTo>
                    <a:pt x="1053388" y="736409"/>
                  </a:lnTo>
                  <a:lnTo>
                    <a:pt x="1053706" y="736917"/>
                  </a:lnTo>
                  <a:lnTo>
                    <a:pt x="1054328" y="736917"/>
                  </a:lnTo>
                  <a:lnTo>
                    <a:pt x="1053706" y="740727"/>
                  </a:lnTo>
                  <a:lnTo>
                    <a:pt x="1055878" y="736409"/>
                  </a:lnTo>
                  <a:lnTo>
                    <a:pt x="1055878" y="735965"/>
                  </a:lnTo>
                  <a:close/>
                </a:path>
                <a:path w="1529080" h="2522854">
                  <a:moveTo>
                    <a:pt x="1055878" y="735647"/>
                  </a:moveTo>
                  <a:lnTo>
                    <a:pt x="1054950" y="734885"/>
                  </a:lnTo>
                  <a:lnTo>
                    <a:pt x="1054785" y="734885"/>
                  </a:lnTo>
                  <a:lnTo>
                    <a:pt x="1054950" y="734631"/>
                  </a:lnTo>
                  <a:lnTo>
                    <a:pt x="1054785" y="734631"/>
                  </a:lnTo>
                  <a:lnTo>
                    <a:pt x="1054785" y="734377"/>
                  </a:lnTo>
                  <a:lnTo>
                    <a:pt x="1054950" y="734250"/>
                  </a:lnTo>
                  <a:lnTo>
                    <a:pt x="1054950" y="733996"/>
                  </a:lnTo>
                  <a:lnTo>
                    <a:pt x="1053858" y="733869"/>
                  </a:lnTo>
                  <a:lnTo>
                    <a:pt x="1053782" y="733679"/>
                  </a:lnTo>
                  <a:lnTo>
                    <a:pt x="1053553" y="733488"/>
                  </a:lnTo>
                  <a:lnTo>
                    <a:pt x="1053592" y="733361"/>
                  </a:lnTo>
                  <a:lnTo>
                    <a:pt x="1053706" y="732980"/>
                  </a:lnTo>
                  <a:lnTo>
                    <a:pt x="1054011" y="732853"/>
                  </a:lnTo>
                  <a:lnTo>
                    <a:pt x="1053553" y="732726"/>
                  </a:lnTo>
                  <a:lnTo>
                    <a:pt x="1053706" y="732599"/>
                  </a:lnTo>
                  <a:lnTo>
                    <a:pt x="1054011" y="732599"/>
                  </a:lnTo>
                  <a:lnTo>
                    <a:pt x="1053553" y="732472"/>
                  </a:lnTo>
                  <a:lnTo>
                    <a:pt x="1053388" y="731964"/>
                  </a:lnTo>
                  <a:lnTo>
                    <a:pt x="1052931" y="731964"/>
                  </a:lnTo>
                  <a:lnTo>
                    <a:pt x="1053236" y="731456"/>
                  </a:lnTo>
                  <a:lnTo>
                    <a:pt x="1052156" y="731202"/>
                  </a:lnTo>
                  <a:lnTo>
                    <a:pt x="1052931" y="730694"/>
                  </a:lnTo>
                  <a:lnTo>
                    <a:pt x="1052614" y="730694"/>
                  </a:lnTo>
                  <a:lnTo>
                    <a:pt x="1051991" y="730567"/>
                  </a:lnTo>
                  <a:lnTo>
                    <a:pt x="1051839" y="730313"/>
                  </a:lnTo>
                  <a:lnTo>
                    <a:pt x="1052931" y="730313"/>
                  </a:lnTo>
                  <a:lnTo>
                    <a:pt x="1051217" y="729297"/>
                  </a:lnTo>
                  <a:lnTo>
                    <a:pt x="1051775" y="728916"/>
                  </a:lnTo>
                  <a:lnTo>
                    <a:pt x="1052156" y="728662"/>
                  </a:lnTo>
                  <a:lnTo>
                    <a:pt x="1051217" y="728916"/>
                  </a:lnTo>
                  <a:lnTo>
                    <a:pt x="1051064" y="727646"/>
                  </a:lnTo>
                  <a:lnTo>
                    <a:pt x="1050137" y="727265"/>
                  </a:lnTo>
                  <a:lnTo>
                    <a:pt x="1050442" y="727265"/>
                  </a:lnTo>
                  <a:lnTo>
                    <a:pt x="1050290" y="727011"/>
                  </a:lnTo>
                  <a:lnTo>
                    <a:pt x="1050442" y="726630"/>
                  </a:lnTo>
                  <a:lnTo>
                    <a:pt x="1050442" y="726376"/>
                  </a:lnTo>
                  <a:lnTo>
                    <a:pt x="1049667" y="726630"/>
                  </a:lnTo>
                  <a:lnTo>
                    <a:pt x="1049197" y="726249"/>
                  </a:lnTo>
                  <a:lnTo>
                    <a:pt x="1048588" y="726249"/>
                  </a:lnTo>
                  <a:lnTo>
                    <a:pt x="1048893" y="725487"/>
                  </a:lnTo>
                  <a:lnTo>
                    <a:pt x="1049515" y="726122"/>
                  </a:lnTo>
                  <a:lnTo>
                    <a:pt x="1049756" y="725868"/>
                  </a:lnTo>
                  <a:lnTo>
                    <a:pt x="1050137" y="725487"/>
                  </a:lnTo>
                  <a:lnTo>
                    <a:pt x="1049515" y="725868"/>
                  </a:lnTo>
                  <a:lnTo>
                    <a:pt x="1049045" y="724979"/>
                  </a:lnTo>
                  <a:lnTo>
                    <a:pt x="1048740" y="725487"/>
                  </a:lnTo>
                  <a:lnTo>
                    <a:pt x="1048829" y="725106"/>
                  </a:lnTo>
                  <a:lnTo>
                    <a:pt x="1048893" y="724852"/>
                  </a:lnTo>
                  <a:lnTo>
                    <a:pt x="1048804" y="725004"/>
                  </a:lnTo>
                  <a:lnTo>
                    <a:pt x="1049045" y="724471"/>
                  </a:lnTo>
                  <a:lnTo>
                    <a:pt x="1048270" y="724979"/>
                  </a:lnTo>
                  <a:lnTo>
                    <a:pt x="1048740" y="724344"/>
                  </a:lnTo>
                  <a:lnTo>
                    <a:pt x="1048118" y="724344"/>
                  </a:lnTo>
                  <a:lnTo>
                    <a:pt x="1048270" y="723582"/>
                  </a:lnTo>
                  <a:lnTo>
                    <a:pt x="1048740" y="723709"/>
                  </a:lnTo>
                  <a:lnTo>
                    <a:pt x="1048499" y="723582"/>
                  </a:lnTo>
                  <a:lnTo>
                    <a:pt x="1048270" y="723455"/>
                  </a:lnTo>
                  <a:lnTo>
                    <a:pt x="1048575" y="723138"/>
                  </a:lnTo>
                  <a:lnTo>
                    <a:pt x="1048270" y="722947"/>
                  </a:lnTo>
                  <a:lnTo>
                    <a:pt x="1048270" y="723328"/>
                  </a:lnTo>
                  <a:lnTo>
                    <a:pt x="1048118" y="723455"/>
                  </a:lnTo>
                  <a:lnTo>
                    <a:pt x="1047648" y="723455"/>
                  </a:lnTo>
                  <a:lnTo>
                    <a:pt x="1047026" y="722947"/>
                  </a:lnTo>
                  <a:lnTo>
                    <a:pt x="1047965" y="722820"/>
                  </a:lnTo>
                  <a:lnTo>
                    <a:pt x="1048118" y="722566"/>
                  </a:lnTo>
                  <a:lnTo>
                    <a:pt x="1047648" y="722185"/>
                  </a:lnTo>
                  <a:lnTo>
                    <a:pt x="1046873" y="722185"/>
                  </a:lnTo>
                  <a:lnTo>
                    <a:pt x="1046721" y="721931"/>
                  </a:lnTo>
                  <a:lnTo>
                    <a:pt x="1047026" y="721677"/>
                  </a:lnTo>
                  <a:lnTo>
                    <a:pt x="1046251" y="721550"/>
                  </a:lnTo>
                  <a:lnTo>
                    <a:pt x="1046238" y="721423"/>
                  </a:lnTo>
                  <a:lnTo>
                    <a:pt x="1046162" y="720788"/>
                  </a:lnTo>
                  <a:lnTo>
                    <a:pt x="1046099" y="720280"/>
                  </a:lnTo>
                  <a:lnTo>
                    <a:pt x="1045171" y="720280"/>
                  </a:lnTo>
                  <a:lnTo>
                    <a:pt x="1045324" y="720153"/>
                  </a:lnTo>
                  <a:lnTo>
                    <a:pt x="1045019" y="720280"/>
                  </a:lnTo>
                  <a:lnTo>
                    <a:pt x="1044549" y="720788"/>
                  </a:lnTo>
                  <a:lnTo>
                    <a:pt x="1044397" y="720534"/>
                  </a:lnTo>
                  <a:lnTo>
                    <a:pt x="1043774" y="720534"/>
                  </a:lnTo>
                  <a:lnTo>
                    <a:pt x="1044079" y="720153"/>
                  </a:lnTo>
                  <a:lnTo>
                    <a:pt x="1044549" y="720153"/>
                  </a:lnTo>
                  <a:lnTo>
                    <a:pt x="1044244" y="720026"/>
                  </a:lnTo>
                  <a:lnTo>
                    <a:pt x="1044422" y="719772"/>
                  </a:lnTo>
                  <a:lnTo>
                    <a:pt x="1043825" y="719429"/>
                  </a:lnTo>
                  <a:lnTo>
                    <a:pt x="1043736" y="719264"/>
                  </a:lnTo>
                  <a:lnTo>
                    <a:pt x="1043622" y="718756"/>
                  </a:lnTo>
                  <a:lnTo>
                    <a:pt x="1044244" y="718502"/>
                  </a:lnTo>
                  <a:lnTo>
                    <a:pt x="1044359" y="719518"/>
                  </a:lnTo>
                  <a:lnTo>
                    <a:pt x="1044409" y="719709"/>
                  </a:lnTo>
                  <a:lnTo>
                    <a:pt x="1044549" y="718756"/>
                  </a:lnTo>
                  <a:lnTo>
                    <a:pt x="1044676" y="719391"/>
                  </a:lnTo>
                  <a:lnTo>
                    <a:pt x="1044702" y="719518"/>
                  </a:lnTo>
                  <a:lnTo>
                    <a:pt x="1044778" y="719391"/>
                  </a:lnTo>
                  <a:lnTo>
                    <a:pt x="1045171" y="718756"/>
                  </a:lnTo>
                  <a:lnTo>
                    <a:pt x="1045324" y="718502"/>
                  </a:lnTo>
                  <a:lnTo>
                    <a:pt x="1044930" y="719772"/>
                  </a:lnTo>
                  <a:lnTo>
                    <a:pt x="1044930" y="719937"/>
                  </a:lnTo>
                  <a:lnTo>
                    <a:pt x="1045629" y="719010"/>
                  </a:lnTo>
                  <a:lnTo>
                    <a:pt x="1045476" y="718502"/>
                  </a:lnTo>
                  <a:lnTo>
                    <a:pt x="1045362" y="718121"/>
                  </a:lnTo>
                  <a:lnTo>
                    <a:pt x="1045324" y="717994"/>
                  </a:lnTo>
                  <a:lnTo>
                    <a:pt x="1044702" y="718121"/>
                  </a:lnTo>
                  <a:lnTo>
                    <a:pt x="1044549" y="717740"/>
                  </a:lnTo>
                  <a:lnTo>
                    <a:pt x="1044397" y="717359"/>
                  </a:lnTo>
                  <a:lnTo>
                    <a:pt x="1044079" y="717359"/>
                  </a:lnTo>
                  <a:lnTo>
                    <a:pt x="1044079" y="717740"/>
                  </a:lnTo>
                  <a:lnTo>
                    <a:pt x="1043622" y="717740"/>
                  </a:lnTo>
                  <a:lnTo>
                    <a:pt x="1042377" y="716978"/>
                  </a:lnTo>
                  <a:lnTo>
                    <a:pt x="1044308" y="715962"/>
                  </a:lnTo>
                  <a:lnTo>
                    <a:pt x="1044549" y="715835"/>
                  </a:lnTo>
                  <a:lnTo>
                    <a:pt x="1043305" y="715581"/>
                  </a:lnTo>
                  <a:lnTo>
                    <a:pt x="1042682" y="715581"/>
                  </a:lnTo>
                  <a:lnTo>
                    <a:pt x="1041908" y="715962"/>
                  </a:lnTo>
                  <a:lnTo>
                    <a:pt x="1041908" y="715073"/>
                  </a:lnTo>
                  <a:lnTo>
                    <a:pt x="1042682" y="714946"/>
                  </a:lnTo>
                  <a:lnTo>
                    <a:pt x="1042377" y="714184"/>
                  </a:lnTo>
                  <a:lnTo>
                    <a:pt x="1041603" y="715073"/>
                  </a:lnTo>
                  <a:lnTo>
                    <a:pt x="1041463" y="714184"/>
                  </a:lnTo>
                  <a:lnTo>
                    <a:pt x="1041412" y="714057"/>
                  </a:lnTo>
                  <a:lnTo>
                    <a:pt x="1041412" y="713549"/>
                  </a:lnTo>
                  <a:lnTo>
                    <a:pt x="1041755" y="713168"/>
                  </a:lnTo>
                  <a:lnTo>
                    <a:pt x="1040739" y="712152"/>
                  </a:lnTo>
                  <a:lnTo>
                    <a:pt x="1039964" y="711390"/>
                  </a:lnTo>
                  <a:lnTo>
                    <a:pt x="1039583" y="711009"/>
                  </a:lnTo>
                  <a:lnTo>
                    <a:pt x="1039736" y="710882"/>
                  </a:lnTo>
                  <a:lnTo>
                    <a:pt x="1040053" y="710882"/>
                  </a:lnTo>
                  <a:lnTo>
                    <a:pt x="1040053" y="710628"/>
                  </a:lnTo>
                  <a:lnTo>
                    <a:pt x="1039469" y="709993"/>
                  </a:lnTo>
                  <a:lnTo>
                    <a:pt x="1039114" y="709612"/>
                  </a:lnTo>
                  <a:lnTo>
                    <a:pt x="1038885" y="708850"/>
                  </a:lnTo>
                  <a:lnTo>
                    <a:pt x="1038885" y="710120"/>
                  </a:lnTo>
                  <a:lnTo>
                    <a:pt x="1038809" y="710628"/>
                  </a:lnTo>
                  <a:lnTo>
                    <a:pt x="1038656" y="710628"/>
                  </a:lnTo>
                  <a:lnTo>
                    <a:pt x="1038733" y="710120"/>
                  </a:lnTo>
                  <a:lnTo>
                    <a:pt x="1038809" y="709993"/>
                  </a:lnTo>
                  <a:lnTo>
                    <a:pt x="1038885" y="710120"/>
                  </a:lnTo>
                  <a:lnTo>
                    <a:pt x="1038885" y="708850"/>
                  </a:lnTo>
                  <a:lnTo>
                    <a:pt x="1038809" y="708596"/>
                  </a:lnTo>
                  <a:lnTo>
                    <a:pt x="1036789" y="708596"/>
                  </a:lnTo>
                  <a:lnTo>
                    <a:pt x="1036789" y="711009"/>
                  </a:lnTo>
                  <a:lnTo>
                    <a:pt x="1036637" y="712025"/>
                  </a:lnTo>
                  <a:lnTo>
                    <a:pt x="1036320" y="712152"/>
                  </a:lnTo>
                  <a:lnTo>
                    <a:pt x="1036015" y="711517"/>
                  </a:lnTo>
                  <a:lnTo>
                    <a:pt x="1035913" y="711200"/>
                  </a:lnTo>
                  <a:lnTo>
                    <a:pt x="1036789" y="711009"/>
                  </a:lnTo>
                  <a:lnTo>
                    <a:pt x="1036789" y="708596"/>
                  </a:lnTo>
                  <a:lnTo>
                    <a:pt x="1035240" y="708596"/>
                  </a:lnTo>
                  <a:lnTo>
                    <a:pt x="1035392" y="709485"/>
                  </a:lnTo>
                  <a:lnTo>
                    <a:pt x="1035240" y="709612"/>
                  </a:lnTo>
                  <a:lnTo>
                    <a:pt x="1035862" y="709866"/>
                  </a:lnTo>
                  <a:lnTo>
                    <a:pt x="1035862" y="710120"/>
                  </a:lnTo>
                  <a:lnTo>
                    <a:pt x="1035392" y="710120"/>
                  </a:lnTo>
                  <a:lnTo>
                    <a:pt x="1035545" y="711263"/>
                  </a:lnTo>
                  <a:lnTo>
                    <a:pt x="1035392" y="711390"/>
                  </a:lnTo>
                  <a:lnTo>
                    <a:pt x="1035545" y="711771"/>
                  </a:lnTo>
                  <a:lnTo>
                    <a:pt x="1034770" y="711771"/>
                  </a:lnTo>
                  <a:lnTo>
                    <a:pt x="1035240" y="712025"/>
                  </a:lnTo>
                  <a:lnTo>
                    <a:pt x="1036485" y="712279"/>
                  </a:lnTo>
                  <a:lnTo>
                    <a:pt x="1036637" y="712914"/>
                  </a:lnTo>
                  <a:lnTo>
                    <a:pt x="1036485" y="713168"/>
                  </a:lnTo>
                  <a:lnTo>
                    <a:pt x="1036320" y="713041"/>
                  </a:lnTo>
                  <a:lnTo>
                    <a:pt x="1036637" y="713422"/>
                  </a:lnTo>
                  <a:lnTo>
                    <a:pt x="1036637" y="713676"/>
                  </a:lnTo>
                  <a:lnTo>
                    <a:pt x="1036789" y="713803"/>
                  </a:lnTo>
                  <a:lnTo>
                    <a:pt x="1036637" y="714057"/>
                  </a:lnTo>
                  <a:lnTo>
                    <a:pt x="1036789" y="714057"/>
                  </a:lnTo>
                  <a:lnTo>
                    <a:pt x="1037107" y="714311"/>
                  </a:lnTo>
                  <a:lnTo>
                    <a:pt x="1036942" y="714311"/>
                  </a:lnTo>
                  <a:lnTo>
                    <a:pt x="1036942" y="714819"/>
                  </a:lnTo>
                  <a:lnTo>
                    <a:pt x="1037107" y="714946"/>
                  </a:lnTo>
                  <a:lnTo>
                    <a:pt x="1037564" y="714565"/>
                  </a:lnTo>
                  <a:lnTo>
                    <a:pt x="1037717" y="714946"/>
                  </a:lnTo>
                  <a:lnTo>
                    <a:pt x="1037844" y="714565"/>
                  </a:lnTo>
                  <a:lnTo>
                    <a:pt x="1037882" y="714438"/>
                  </a:lnTo>
                  <a:lnTo>
                    <a:pt x="1037717" y="714438"/>
                  </a:lnTo>
                  <a:lnTo>
                    <a:pt x="1037564" y="714311"/>
                  </a:lnTo>
                  <a:lnTo>
                    <a:pt x="1037475" y="714057"/>
                  </a:lnTo>
                  <a:lnTo>
                    <a:pt x="1037107" y="713549"/>
                  </a:lnTo>
                  <a:lnTo>
                    <a:pt x="1037564" y="713549"/>
                  </a:lnTo>
                  <a:lnTo>
                    <a:pt x="1037882" y="713676"/>
                  </a:lnTo>
                  <a:lnTo>
                    <a:pt x="1037717" y="714184"/>
                  </a:lnTo>
                  <a:lnTo>
                    <a:pt x="1038186" y="714184"/>
                  </a:lnTo>
                  <a:lnTo>
                    <a:pt x="1038809" y="714057"/>
                  </a:lnTo>
                  <a:lnTo>
                    <a:pt x="1038339" y="714819"/>
                  </a:lnTo>
                  <a:lnTo>
                    <a:pt x="1038339" y="715708"/>
                  </a:lnTo>
                  <a:lnTo>
                    <a:pt x="1038034" y="715962"/>
                  </a:lnTo>
                  <a:lnTo>
                    <a:pt x="1038809" y="716724"/>
                  </a:lnTo>
                  <a:lnTo>
                    <a:pt x="1039279" y="717867"/>
                  </a:lnTo>
                  <a:lnTo>
                    <a:pt x="1040511" y="717867"/>
                  </a:lnTo>
                  <a:lnTo>
                    <a:pt x="1040828" y="717994"/>
                  </a:lnTo>
                  <a:lnTo>
                    <a:pt x="1040358" y="718502"/>
                  </a:lnTo>
                  <a:lnTo>
                    <a:pt x="1040714" y="719264"/>
                  </a:lnTo>
                  <a:lnTo>
                    <a:pt x="1040930" y="719480"/>
                  </a:lnTo>
                  <a:lnTo>
                    <a:pt x="1041450" y="719264"/>
                  </a:lnTo>
                  <a:lnTo>
                    <a:pt x="1041603" y="720026"/>
                  </a:lnTo>
                  <a:lnTo>
                    <a:pt x="1040930" y="719480"/>
                  </a:lnTo>
                  <a:lnTo>
                    <a:pt x="1041044" y="719734"/>
                  </a:lnTo>
                  <a:lnTo>
                    <a:pt x="1041285" y="720026"/>
                  </a:lnTo>
                  <a:lnTo>
                    <a:pt x="1041133" y="720026"/>
                  </a:lnTo>
                  <a:lnTo>
                    <a:pt x="1041133" y="722185"/>
                  </a:lnTo>
                  <a:lnTo>
                    <a:pt x="1044244" y="721423"/>
                  </a:lnTo>
                  <a:lnTo>
                    <a:pt x="1044117" y="723582"/>
                  </a:lnTo>
                  <a:lnTo>
                    <a:pt x="1044130" y="723709"/>
                  </a:lnTo>
                  <a:lnTo>
                    <a:pt x="1044854" y="725868"/>
                  </a:lnTo>
                  <a:lnTo>
                    <a:pt x="1047191" y="727265"/>
                  </a:lnTo>
                  <a:lnTo>
                    <a:pt x="1047496" y="729805"/>
                  </a:lnTo>
                  <a:lnTo>
                    <a:pt x="1047813" y="730440"/>
                  </a:lnTo>
                  <a:lnTo>
                    <a:pt x="1048118" y="730313"/>
                  </a:lnTo>
                  <a:lnTo>
                    <a:pt x="1048740" y="730440"/>
                  </a:lnTo>
                  <a:lnTo>
                    <a:pt x="1048270" y="730821"/>
                  </a:lnTo>
                  <a:lnTo>
                    <a:pt x="1049197" y="731075"/>
                  </a:lnTo>
                  <a:lnTo>
                    <a:pt x="1050137" y="731456"/>
                  </a:lnTo>
                  <a:lnTo>
                    <a:pt x="1048893" y="733234"/>
                  </a:lnTo>
                  <a:lnTo>
                    <a:pt x="1050442" y="733615"/>
                  </a:lnTo>
                  <a:lnTo>
                    <a:pt x="1050594" y="733361"/>
                  </a:lnTo>
                  <a:lnTo>
                    <a:pt x="1050759" y="733869"/>
                  </a:lnTo>
                  <a:lnTo>
                    <a:pt x="1051534" y="734377"/>
                  </a:lnTo>
                  <a:lnTo>
                    <a:pt x="1051433" y="734809"/>
                  </a:lnTo>
                  <a:lnTo>
                    <a:pt x="1051217" y="734885"/>
                  </a:lnTo>
                  <a:lnTo>
                    <a:pt x="1052156" y="735520"/>
                  </a:lnTo>
                  <a:lnTo>
                    <a:pt x="1052258" y="735774"/>
                  </a:lnTo>
                  <a:lnTo>
                    <a:pt x="1052766" y="735774"/>
                  </a:lnTo>
                  <a:lnTo>
                    <a:pt x="1055878" y="735774"/>
                  </a:lnTo>
                  <a:lnTo>
                    <a:pt x="1055878" y="735647"/>
                  </a:lnTo>
                  <a:close/>
                </a:path>
                <a:path w="1529080" h="2522854">
                  <a:moveTo>
                    <a:pt x="1056030" y="1274787"/>
                  </a:moveTo>
                  <a:lnTo>
                    <a:pt x="1054633" y="1274787"/>
                  </a:lnTo>
                  <a:lnTo>
                    <a:pt x="1055408" y="1278597"/>
                  </a:lnTo>
                  <a:lnTo>
                    <a:pt x="1055878" y="1278597"/>
                  </a:lnTo>
                  <a:lnTo>
                    <a:pt x="1056030" y="1279867"/>
                  </a:lnTo>
                  <a:lnTo>
                    <a:pt x="1056030" y="1274787"/>
                  </a:lnTo>
                  <a:close/>
                </a:path>
                <a:path w="1529080" h="2522854">
                  <a:moveTo>
                    <a:pt x="1056335" y="1973275"/>
                  </a:moveTo>
                  <a:lnTo>
                    <a:pt x="1056081" y="1973541"/>
                  </a:lnTo>
                  <a:lnTo>
                    <a:pt x="1056030" y="1974049"/>
                  </a:lnTo>
                  <a:lnTo>
                    <a:pt x="1056030" y="1973897"/>
                  </a:lnTo>
                  <a:lnTo>
                    <a:pt x="1055878" y="1974354"/>
                  </a:lnTo>
                  <a:lnTo>
                    <a:pt x="1056335" y="1974049"/>
                  </a:lnTo>
                  <a:lnTo>
                    <a:pt x="1056335" y="1973275"/>
                  </a:lnTo>
                  <a:close/>
                </a:path>
                <a:path w="1529080" h="2522854">
                  <a:moveTo>
                    <a:pt x="1056335" y="1272247"/>
                  </a:moveTo>
                  <a:lnTo>
                    <a:pt x="1056182" y="1272247"/>
                  </a:lnTo>
                  <a:lnTo>
                    <a:pt x="1056030" y="1273517"/>
                  </a:lnTo>
                  <a:lnTo>
                    <a:pt x="1056335" y="1272247"/>
                  </a:lnTo>
                  <a:close/>
                </a:path>
                <a:path w="1529080" h="2522854">
                  <a:moveTo>
                    <a:pt x="1056652" y="1274787"/>
                  </a:moveTo>
                  <a:lnTo>
                    <a:pt x="1056335" y="1274787"/>
                  </a:lnTo>
                  <a:lnTo>
                    <a:pt x="1056335" y="1276057"/>
                  </a:lnTo>
                  <a:lnTo>
                    <a:pt x="1056500" y="1276057"/>
                  </a:lnTo>
                  <a:lnTo>
                    <a:pt x="1056652" y="1274787"/>
                  </a:lnTo>
                  <a:close/>
                </a:path>
                <a:path w="1529080" h="2522854">
                  <a:moveTo>
                    <a:pt x="1057427" y="1270977"/>
                  </a:moveTo>
                  <a:lnTo>
                    <a:pt x="1056957" y="1269707"/>
                  </a:lnTo>
                  <a:lnTo>
                    <a:pt x="1057122" y="1269707"/>
                  </a:lnTo>
                  <a:lnTo>
                    <a:pt x="1056805" y="1268437"/>
                  </a:lnTo>
                  <a:lnTo>
                    <a:pt x="1056805" y="1269707"/>
                  </a:lnTo>
                  <a:lnTo>
                    <a:pt x="1056335" y="1269707"/>
                  </a:lnTo>
                  <a:lnTo>
                    <a:pt x="1056805" y="1270977"/>
                  </a:lnTo>
                  <a:lnTo>
                    <a:pt x="1057427" y="1270977"/>
                  </a:lnTo>
                  <a:close/>
                </a:path>
                <a:path w="1529080" h="2522854">
                  <a:moveTo>
                    <a:pt x="1057579" y="1265897"/>
                  </a:moveTo>
                  <a:lnTo>
                    <a:pt x="1056805" y="1265897"/>
                  </a:lnTo>
                  <a:lnTo>
                    <a:pt x="1056805" y="1268437"/>
                  </a:lnTo>
                  <a:lnTo>
                    <a:pt x="1056957" y="1268437"/>
                  </a:lnTo>
                  <a:lnTo>
                    <a:pt x="1057122" y="1267167"/>
                  </a:lnTo>
                  <a:lnTo>
                    <a:pt x="1057579" y="1265897"/>
                  </a:lnTo>
                  <a:close/>
                </a:path>
                <a:path w="1529080" h="2522854">
                  <a:moveTo>
                    <a:pt x="1057732" y="1977923"/>
                  </a:moveTo>
                  <a:lnTo>
                    <a:pt x="1057503" y="1978152"/>
                  </a:lnTo>
                  <a:lnTo>
                    <a:pt x="1057732" y="1978380"/>
                  </a:lnTo>
                  <a:lnTo>
                    <a:pt x="1057732" y="1977923"/>
                  </a:lnTo>
                  <a:close/>
                </a:path>
                <a:path w="1529080" h="2522854">
                  <a:moveTo>
                    <a:pt x="1058049" y="1973427"/>
                  </a:moveTo>
                  <a:lnTo>
                    <a:pt x="1057897" y="1973427"/>
                  </a:lnTo>
                  <a:lnTo>
                    <a:pt x="1057998" y="1973630"/>
                  </a:lnTo>
                  <a:lnTo>
                    <a:pt x="1058049" y="1973427"/>
                  </a:lnTo>
                  <a:close/>
                </a:path>
                <a:path w="1529080" h="2522854">
                  <a:moveTo>
                    <a:pt x="1058202" y="1264627"/>
                  </a:moveTo>
                  <a:lnTo>
                    <a:pt x="1057579" y="1264627"/>
                  </a:lnTo>
                  <a:lnTo>
                    <a:pt x="1058202" y="1265897"/>
                  </a:lnTo>
                  <a:lnTo>
                    <a:pt x="1058202" y="1264627"/>
                  </a:lnTo>
                  <a:close/>
                </a:path>
                <a:path w="1529080" h="2522854">
                  <a:moveTo>
                    <a:pt x="1058354" y="1977771"/>
                  </a:moveTo>
                  <a:lnTo>
                    <a:pt x="1058202" y="1978228"/>
                  </a:lnTo>
                  <a:lnTo>
                    <a:pt x="1058354" y="1977771"/>
                  </a:lnTo>
                  <a:close/>
                </a:path>
                <a:path w="1529080" h="2522854">
                  <a:moveTo>
                    <a:pt x="1058824" y="1977771"/>
                  </a:moveTo>
                  <a:lnTo>
                    <a:pt x="1058672" y="1978075"/>
                  </a:lnTo>
                  <a:lnTo>
                    <a:pt x="1058824" y="1977771"/>
                  </a:lnTo>
                  <a:close/>
                </a:path>
                <a:path w="1529080" h="2522854">
                  <a:moveTo>
                    <a:pt x="1059751" y="1973745"/>
                  </a:moveTo>
                  <a:lnTo>
                    <a:pt x="1059599" y="1973897"/>
                  </a:lnTo>
                  <a:lnTo>
                    <a:pt x="1059446" y="1974202"/>
                  </a:lnTo>
                  <a:lnTo>
                    <a:pt x="1059751" y="1973745"/>
                  </a:lnTo>
                  <a:close/>
                </a:path>
                <a:path w="1529080" h="2522854">
                  <a:moveTo>
                    <a:pt x="1061148" y="1973897"/>
                  </a:moveTo>
                  <a:lnTo>
                    <a:pt x="1060996" y="1974049"/>
                  </a:lnTo>
                  <a:lnTo>
                    <a:pt x="1060996" y="1974202"/>
                  </a:lnTo>
                  <a:lnTo>
                    <a:pt x="1061148" y="1973897"/>
                  </a:lnTo>
                  <a:close/>
                </a:path>
                <a:path w="1529080" h="2522854">
                  <a:moveTo>
                    <a:pt x="1062685" y="1974443"/>
                  </a:moveTo>
                  <a:lnTo>
                    <a:pt x="1062545" y="1974049"/>
                  </a:lnTo>
                  <a:lnTo>
                    <a:pt x="1062545" y="1974519"/>
                  </a:lnTo>
                  <a:lnTo>
                    <a:pt x="1062685" y="1974443"/>
                  </a:lnTo>
                  <a:close/>
                </a:path>
                <a:path w="1529080" h="2522854">
                  <a:moveTo>
                    <a:pt x="1062863" y="1974354"/>
                  </a:moveTo>
                  <a:lnTo>
                    <a:pt x="1062863" y="1974977"/>
                  </a:lnTo>
                  <a:lnTo>
                    <a:pt x="1062863" y="1974354"/>
                  </a:lnTo>
                  <a:close/>
                </a:path>
                <a:path w="1529080" h="2522854">
                  <a:moveTo>
                    <a:pt x="1063942" y="1977301"/>
                  </a:moveTo>
                  <a:lnTo>
                    <a:pt x="1063790" y="1977453"/>
                  </a:lnTo>
                  <a:lnTo>
                    <a:pt x="1063942" y="1977771"/>
                  </a:lnTo>
                  <a:lnTo>
                    <a:pt x="1063942" y="1977301"/>
                  </a:lnTo>
                  <a:close/>
                </a:path>
                <a:path w="1529080" h="2522854">
                  <a:moveTo>
                    <a:pt x="1064234" y="1977720"/>
                  </a:moveTo>
                  <a:lnTo>
                    <a:pt x="1063942" y="1977148"/>
                  </a:lnTo>
                  <a:lnTo>
                    <a:pt x="1064094" y="1977771"/>
                  </a:lnTo>
                  <a:lnTo>
                    <a:pt x="1064234" y="1977720"/>
                  </a:lnTo>
                  <a:close/>
                </a:path>
                <a:path w="1529080" h="2522854">
                  <a:moveTo>
                    <a:pt x="1068755" y="1975129"/>
                  </a:moveTo>
                  <a:lnTo>
                    <a:pt x="1068603" y="1974977"/>
                  </a:lnTo>
                  <a:lnTo>
                    <a:pt x="1068755" y="1975281"/>
                  </a:lnTo>
                  <a:lnTo>
                    <a:pt x="1068755" y="1975129"/>
                  </a:lnTo>
                  <a:close/>
                </a:path>
                <a:path w="1529080" h="2522854">
                  <a:moveTo>
                    <a:pt x="1070000" y="1974672"/>
                  </a:moveTo>
                  <a:lnTo>
                    <a:pt x="1069835" y="1974672"/>
                  </a:lnTo>
                  <a:lnTo>
                    <a:pt x="1069835" y="1974824"/>
                  </a:lnTo>
                  <a:lnTo>
                    <a:pt x="1070000" y="1974672"/>
                  </a:lnTo>
                  <a:close/>
                </a:path>
                <a:path w="1529080" h="2522854">
                  <a:moveTo>
                    <a:pt x="1070927" y="1976831"/>
                  </a:moveTo>
                  <a:lnTo>
                    <a:pt x="1070889" y="1976653"/>
                  </a:lnTo>
                  <a:lnTo>
                    <a:pt x="1070610" y="1976374"/>
                  </a:lnTo>
                  <a:lnTo>
                    <a:pt x="1070610" y="1976831"/>
                  </a:lnTo>
                  <a:lnTo>
                    <a:pt x="1070927" y="1976831"/>
                  </a:lnTo>
                  <a:close/>
                </a:path>
                <a:path w="1529080" h="2522854">
                  <a:moveTo>
                    <a:pt x="1071079" y="1977148"/>
                  </a:moveTo>
                  <a:lnTo>
                    <a:pt x="1071079" y="1977301"/>
                  </a:lnTo>
                  <a:lnTo>
                    <a:pt x="1071079" y="1977148"/>
                  </a:lnTo>
                  <a:close/>
                </a:path>
                <a:path w="1529080" h="2522854">
                  <a:moveTo>
                    <a:pt x="1072946" y="1975599"/>
                  </a:moveTo>
                  <a:lnTo>
                    <a:pt x="1072794" y="1975751"/>
                  </a:lnTo>
                  <a:lnTo>
                    <a:pt x="1072794" y="1975904"/>
                  </a:lnTo>
                  <a:lnTo>
                    <a:pt x="1072946" y="1975599"/>
                  </a:lnTo>
                  <a:close/>
                </a:path>
                <a:path w="1529080" h="2522854">
                  <a:moveTo>
                    <a:pt x="1073251" y="1977923"/>
                  </a:moveTo>
                  <a:lnTo>
                    <a:pt x="1072946" y="1977605"/>
                  </a:lnTo>
                  <a:lnTo>
                    <a:pt x="1072946" y="1977923"/>
                  </a:lnTo>
                  <a:lnTo>
                    <a:pt x="1073251" y="1977923"/>
                  </a:lnTo>
                  <a:close/>
                </a:path>
                <a:path w="1529080" h="2522854">
                  <a:moveTo>
                    <a:pt x="1073289" y="1974519"/>
                  </a:moveTo>
                  <a:lnTo>
                    <a:pt x="1072946" y="1974049"/>
                  </a:lnTo>
                  <a:lnTo>
                    <a:pt x="1073264" y="1974811"/>
                  </a:lnTo>
                  <a:lnTo>
                    <a:pt x="1073289" y="1974519"/>
                  </a:lnTo>
                  <a:close/>
                </a:path>
                <a:path w="1529080" h="2522854">
                  <a:moveTo>
                    <a:pt x="1073404" y="1975281"/>
                  </a:moveTo>
                  <a:lnTo>
                    <a:pt x="1073327" y="1975129"/>
                  </a:lnTo>
                  <a:lnTo>
                    <a:pt x="1073099" y="1975129"/>
                  </a:lnTo>
                  <a:lnTo>
                    <a:pt x="1073404" y="1975281"/>
                  </a:lnTo>
                  <a:close/>
                </a:path>
                <a:path w="1529080" h="2522854">
                  <a:moveTo>
                    <a:pt x="1073404" y="1975129"/>
                  </a:moveTo>
                  <a:lnTo>
                    <a:pt x="1073264" y="1974811"/>
                  </a:lnTo>
                  <a:lnTo>
                    <a:pt x="1073327" y="1975129"/>
                  </a:lnTo>
                  <a:close/>
                </a:path>
                <a:path w="1529080" h="2522854">
                  <a:moveTo>
                    <a:pt x="1074801" y="1975281"/>
                  </a:moveTo>
                  <a:lnTo>
                    <a:pt x="1074699" y="1975129"/>
                  </a:lnTo>
                  <a:lnTo>
                    <a:pt x="1074801" y="1975281"/>
                  </a:lnTo>
                  <a:close/>
                </a:path>
                <a:path w="1529080" h="2522854">
                  <a:moveTo>
                    <a:pt x="1074902" y="1977923"/>
                  </a:moveTo>
                  <a:lnTo>
                    <a:pt x="1074648" y="1977301"/>
                  </a:lnTo>
                  <a:lnTo>
                    <a:pt x="1074762" y="1977961"/>
                  </a:lnTo>
                  <a:lnTo>
                    <a:pt x="1074902" y="1977923"/>
                  </a:lnTo>
                  <a:close/>
                </a:path>
                <a:path w="1529080" h="2522854">
                  <a:moveTo>
                    <a:pt x="1075270" y="1975751"/>
                  </a:moveTo>
                  <a:lnTo>
                    <a:pt x="1075118" y="1975446"/>
                  </a:lnTo>
                  <a:lnTo>
                    <a:pt x="1075118" y="1975904"/>
                  </a:lnTo>
                  <a:lnTo>
                    <a:pt x="1075270" y="1975751"/>
                  </a:lnTo>
                  <a:close/>
                </a:path>
                <a:path w="1529080" h="2522854">
                  <a:moveTo>
                    <a:pt x="1075423" y="1975904"/>
                  </a:moveTo>
                  <a:lnTo>
                    <a:pt x="1075270" y="1976526"/>
                  </a:lnTo>
                  <a:lnTo>
                    <a:pt x="1075118" y="1976374"/>
                  </a:lnTo>
                  <a:lnTo>
                    <a:pt x="1075067" y="1975904"/>
                  </a:lnTo>
                  <a:lnTo>
                    <a:pt x="1075016" y="1975751"/>
                  </a:lnTo>
                  <a:lnTo>
                    <a:pt x="1074966" y="1975446"/>
                  </a:lnTo>
                  <a:lnTo>
                    <a:pt x="1074801" y="1975751"/>
                  </a:lnTo>
                  <a:lnTo>
                    <a:pt x="1074750" y="1975446"/>
                  </a:lnTo>
                  <a:lnTo>
                    <a:pt x="1074597" y="1974977"/>
                  </a:lnTo>
                  <a:lnTo>
                    <a:pt x="1074496" y="1974824"/>
                  </a:lnTo>
                  <a:lnTo>
                    <a:pt x="1074343" y="1975751"/>
                  </a:lnTo>
                  <a:lnTo>
                    <a:pt x="1074178" y="1975281"/>
                  </a:lnTo>
                  <a:lnTo>
                    <a:pt x="1073950" y="1975523"/>
                  </a:lnTo>
                  <a:lnTo>
                    <a:pt x="1074026" y="1975751"/>
                  </a:lnTo>
                  <a:lnTo>
                    <a:pt x="1074178" y="1975904"/>
                  </a:lnTo>
                  <a:lnTo>
                    <a:pt x="1073873" y="1976526"/>
                  </a:lnTo>
                  <a:lnTo>
                    <a:pt x="1073810" y="1975904"/>
                  </a:lnTo>
                  <a:lnTo>
                    <a:pt x="1073721" y="1974977"/>
                  </a:lnTo>
                  <a:lnTo>
                    <a:pt x="1073607" y="1975446"/>
                  </a:lnTo>
                  <a:lnTo>
                    <a:pt x="1073569" y="1975281"/>
                  </a:lnTo>
                  <a:lnTo>
                    <a:pt x="1073404" y="1975751"/>
                  </a:lnTo>
                  <a:lnTo>
                    <a:pt x="1073404" y="1975904"/>
                  </a:lnTo>
                  <a:lnTo>
                    <a:pt x="1073251" y="1975446"/>
                  </a:lnTo>
                  <a:lnTo>
                    <a:pt x="1072794" y="1976221"/>
                  </a:lnTo>
                  <a:lnTo>
                    <a:pt x="1072794" y="1976056"/>
                  </a:lnTo>
                  <a:lnTo>
                    <a:pt x="1072730" y="1975599"/>
                  </a:lnTo>
                  <a:lnTo>
                    <a:pt x="1072629" y="1974977"/>
                  </a:lnTo>
                  <a:lnTo>
                    <a:pt x="1072476" y="1976056"/>
                  </a:lnTo>
                  <a:lnTo>
                    <a:pt x="1072426" y="1975904"/>
                  </a:lnTo>
                  <a:lnTo>
                    <a:pt x="1072324" y="1975129"/>
                  </a:lnTo>
                  <a:lnTo>
                    <a:pt x="1072476" y="1975446"/>
                  </a:lnTo>
                  <a:lnTo>
                    <a:pt x="1072375" y="1975129"/>
                  </a:lnTo>
                  <a:lnTo>
                    <a:pt x="1072324" y="1974977"/>
                  </a:lnTo>
                  <a:lnTo>
                    <a:pt x="1072286" y="1975129"/>
                  </a:lnTo>
                  <a:lnTo>
                    <a:pt x="1072172" y="1975751"/>
                  </a:lnTo>
                  <a:lnTo>
                    <a:pt x="1072121" y="1975446"/>
                  </a:lnTo>
                  <a:lnTo>
                    <a:pt x="1072032" y="1974824"/>
                  </a:lnTo>
                  <a:lnTo>
                    <a:pt x="1072007" y="1974672"/>
                  </a:lnTo>
                  <a:lnTo>
                    <a:pt x="1071854" y="1974824"/>
                  </a:lnTo>
                  <a:lnTo>
                    <a:pt x="1071854" y="1974672"/>
                  </a:lnTo>
                  <a:lnTo>
                    <a:pt x="1071702" y="1974519"/>
                  </a:lnTo>
                  <a:lnTo>
                    <a:pt x="1071702" y="1975446"/>
                  </a:lnTo>
                  <a:lnTo>
                    <a:pt x="1071397" y="1975281"/>
                  </a:lnTo>
                  <a:lnTo>
                    <a:pt x="1071232" y="1975446"/>
                  </a:lnTo>
                  <a:lnTo>
                    <a:pt x="1071232" y="1975129"/>
                  </a:lnTo>
                  <a:lnTo>
                    <a:pt x="1070610" y="1974977"/>
                  </a:lnTo>
                  <a:lnTo>
                    <a:pt x="1070457" y="1974672"/>
                  </a:lnTo>
                  <a:lnTo>
                    <a:pt x="1070305" y="1975446"/>
                  </a:lnTo>
                  <a:lnTo>
                    <a:pt x="1070000" y="1975281"/>
                  </a:lnTo>
                  <a:lnTo>
                    <a:pt x="1070000" y="1976221"/>
                  </a:lnTo>
                  <a:lnTo>
                    <a:pt x="1069708" y="1976501"/>
                  </a:lnTo>
                  <a:lnTo>
                    <a:pt x="1069682" y="1976374"/>
                  </a:lnTo>
                  <a:lnTo>
                    <a:pt x="1069835" y="1976221"/>
                  </a:lnTo>
                  <a:lnTo>
                    <a:pt x="1070000" y="1976221"/>
                  </a:lnTo>
                  <a:lnTo>
                    <a:pt x="1070000" y="1975281"/>
                  </a:lnTo>
                  <a:lnTo>
                    <a:pt x="1069835" y="1975446"/>
                  </a:lnTo>
                  <a:lnTo>
                    <a:pt x="1069835" y="1975129"/>
                  </a:lnTo>
                  <a:lnTo>
                    <a:pt x="1069835" y="1974977"/>
                  </a:lnTo>
                  <a:lnTo>
                    <a:pt x="1069835" y="1974824"/>
                  </a:lnTo>
                  <a:lnTo>
                    <a:pt x="1069682" y="1974977"/>
                  </a:lnTo>
                  <a:lnTo>
                    <a:pt x="1069682" y="1974519"/>
                  </a:lnTo>
                  <a:lnTo>
                    <a:pt x="1069378" y="1974519"/>
                  </a:lnTo>
                  <a:lnTo>
                    <a:pt x="1069225" y="1975129"/>
                  </a:lnTo>
                  <a:lnTo>
                    <a:pt x="1068908" y="1974824"/>
                  </a:lnTo>
                  <a:lnTo>
                    <a:pt x="1068908" y="1975751"/>
                  </a:lnTo>
                  <a:lnTo>
                    <a:pt x="1068755" y="1975751"/>
                  </a:lnTo>
                  <a:lnTo>
                    <a:pt x="1068603" y="1975599"/>
                  </a:lnTo>
                  <a:lnTo>
                    <a:pt x="1068603" y="1975129"/>
                  </a:lnTo>
                  <a:lnTo>
                    <a:pt x="1068552" y="1974926"/>
                  </a:lnTo>
                  <a:lnTo>
                    <a:pt x="1068285" y="1975129"/>
                  </a:lnTo>
                  <a:lnTo>
                    <a:pt x="1067981" y="1975129"/>
                  </a:lnTo>
                  <a:lnTo>
                    <a:pt x="1068031" y="1974977"/>
                  </a:lnTo>
                  <a:lnTo>
                    <a:pt x="1068133" y="1974672"/>
                  </a:lnTo>
                  <a:lnTo>
                    <a:pt x="1068133" y="1974354"/>
                  </a:lnTo>
                  <a:lnTo>
                    <a:pt x="1067981" y="1974672"/>
                  </a:lnTo>
                  <a:lnTo>
                    <a:pt x="1067828" y="1974354"/>
                  </a:lnTo>
                  <a:lnTo>
                    <a:pt x="1067828" y="1974672"/>
                  </a:lnTo>
                  <a:lnTo>
                    <a:pt x="1067663" y="1974519"/>
                  </a:lnTo>
                  <a:lnTo>
                    <a:pt x="1067663" y="1974824"/>
                  </a:lnTo>
                  <a:lnTo>
                    <a:pt x="1067206" y="1974672"/>
                  </a:lnTo>
                  <a:lnTo>
                    <a:pt x="1067206" y="1975281"/>
                  </a:lnTo>
                  <a:lnTo>
                    <a:pt x="1067358" y="1975281"/>
                  </a:lnTo>
                  <a:lnTo>
                    <a:pt x="1066888" y="1975904"/>
                  </a:lnTo>
                  <a:lnTo>
                    <a:pt x="1066812" y="1975751"/>
                  </a:lnTo>
                  <a:lnTo>
                    <a:pt x="1066736" y="1975599"/>
                  </a:lnTo>
                  <a:lnTo>
                    <a:pt x="1066584" y="1975281"/>
                  </a:lnTo>
                  <a:lnTo>
                    <a:pt x="1066431" y="1974977"/>
                  </a:lnTo>
                  <a:lnTo>
                    <a:pt x="1065961" y="1975281"/>
                  </a:lnTo>
                  <a:lnTo>
                    <a:pt x="1066114" y="1974977"/>
                  </a:lnTo>
                  <a:lnTo>
                    <a:pt x="1065809" y="1975281"/>
                  </a:lnTo>
                  <a:lnTo>
                    <a:pt x="1065491" y="1975129"/>
                  </a:lnTo>
                  <a:lnTo>
                    <a:pt x="1065339" y="1975599"/>
                  </a:lnTo>
                  <a:lnTo>
                    <a:pt x="1065187" y="1975599"/>
                  </a:lnTo>
                  <a:lnTo>
                    <a:pt x="1065187" y="1975446"/>
                  </a:lnTo>
                  <a:lnTo>
                    <a:pt x="1065187" y="1975281"/>
                  </a:lnTo>
                  <a:lnTo>
                    <a:pt x="1065187" y="1974977"/>
                  </a:lnTo>
                  <a:lnTo>
                    <a:pt x="1065034" y="1975129"/>
                  </a:lnTo>
                  <a:lnTo>
                    <a:pt x="1065034" y="1975281"/>
                  </a:lnTo>
                  <a:lnTo>
                    <a:pt x="1064717" y="1974977"/>
                  </a:lnTo>
                  <a:lnTo>
                    <a:pt x="1064793" y="1974824"/>
                  </a:lnTo>
                  <a:lnTo>
                    <a:pt x="1064869" y="1974672"/>
                  </a:lnTo>
                  <a:lnTo>
                    <a:pt x="1064641" y="1974672"/>
                  </a:lnTo>
                  <a:lnTo>
                    <a:pt x="1064564" y="1974354"/>
                  </a:lnTo>
                  <a:lnTo>
                    <a:pt x="1064260" y="1974824"/>
                  </a:lnTo>
                  <a:lnTo>
                    <a:pt x="1064412" y="1974354"/>
                  </a:lnTo>
                  <a:lnTo>
                    <a:pt x="1064094" y="1974202"/>
                  </a:lnTo>
                  <a:lnTo>
                    <a:pt x="1064171" y="1974519"/>
                  </a:lnTo>
                  <a:lnTo>
                    <a:pt x="1064094" y="1974824"/>
                  </a:lnTo>
                  <a:lnTo>
                    <a:pt x="1063942" y="1974672"/>
                  </a:lnTo>
                  <a:lnTo>
                    <a:pt x="1063790" y="1974672"/>
                  </a:lnTo>
                  <a:lnTo>
                    <a:pt x="1063853" y="1973897"/>
                  </a:lnTo>
                  <a:lnTo>
                    <a:pt x="1063472" y="1973275"/>
                  </a:lnTo>
                  <a:lnTo>
                    <a:pt x="1063015" y="1975446"/>
                  </a:lnTo>
                  <a:lnTo>
                    <a:pt x="1062863" y="1974977"/>
                  </a:lnTo>
                  <a:lnTo>
                    <a:pt x="1062545" y="1974824"/>
                  </a:lnTo>
                  <a:lnTo>
                    <a:pt x="1062240" y="1973897"/>
                  </a:lnTo>
                  <a:lnTo>
                    <a:pt x="1061923" y="1973580"/>
                  </a:lnTo>
                  <a:lnTo>
                    <a:pt x="1061923" y="1974824"/>
                  </a:lnTo>
                  <a:lnTo>
                    <a:pt x="1061618" y="1974672"/>
                  </a:lnTo>
                  <a:lnTo>
                    <a:pt x="1061732" y="1975281"/>
                  </a:lnTo>
                  <a:lnTo>
                    <a:pt x="1061618" y="1975599"/>
                  </a:lnTo>
                  <a:lnTo>
                    <a:pt x="1061466" y="1975751"/>
                  </a:lnTo>
                  <a:lnTo>
                    <a:pt x="1061300" y="1975599"/>
                  </a:lnTo>
                  <a:lnTo>
                    <a:pt x="1061250" y="1975281"/>
                  </a:lnTo>
                  <a:lnTo>
                    <a:pt x="1061224" y="1975129"/>
                  </a:lnTo>
                  <a:lnTo>
                    <a:pt x="1061148" y="1974672"/>
                  </a:lnTo>
                  <a:lnTo>
                    <a:pt x="1061300" y="1974519"/>
                  </a:lnTo>
                  <a:lnTo>
                    <a:pt x="1061466" y="1974519"/>
                  </a:lnTo>
                  <a:lnTo>
                    <a:pt x="1061466" y="1974354"/>
                  </a:lnTo>
                  <a:lnTo>
                    <a:pt x="1061300" y="1974202"/>
                  </a:lnTo>
                  <a:lnTo>
                    <a:pt x="1060996" y="1974202"/>
                  </a:lnTo>
                  <a:lnTo>
                    <a:pt x="1060843" y="1974049"/>
                  </a:lnTo>
                  <a:lnTo>
                    <a:pt x="1060691" y="1974354"/>
                  </a:lnTo>
                  <a:lnTo>
                    <a:pt x="1060526" y="1974202"/>
                  </a:lnTo>
                  <a:lnTo>
                    <a:pt x="1060526" y="1974519"/>
                  </a:lnTo>
                  <a:lnTo>
                    <a:pt x="1060373" y="1974519"/>
                  </a:lnTo>
                  <a:lnTo>
                    <a:pt x="1060069" y="1974202"/>
                  </a:lnTo>
                  <a:lnTo>
                    <a:pt x="1060221" y="1974977"/>
                  </a:lnTo>
                  <a:lnTo>
                    <a:pt x="1059903" y="1975129"/>
                  </a:lnTo>
                  <a:lnTo>
                    <a:pt x="1059853" y="1974977"/>
                  </a:lnTo>
                  <a:lnTo>
                    <a:pt x="1059802" y="1974824"/>
                  </a:lnTo>
                  <a:lnTo>
                    <a:pt x="1059751" y="1974672"/>
                  </a:lnTo>
                  <a:lnTo>
                    <a:pt x="1059853" y="1974519"/>
                  </a:lnTo>
                  <a:lnTo>
                    <a:pt x="1060069" y="1974202"/>
                  </a:lnTo>
                  <a:lnTo>
                    <a:pt x="1059751" y="1974519"/>
                  </a:lnTo>
                  <a:lnTo>
                    <a:pt x="1059446" y="1974202"/>
                  </a:lnTo>
                  <a:lnTo>
                    <a:pt x="1059345" y="1973745"/>
                  </a:lnTo>
                  <a:lnTo>
                    <a:pt x="1059294" y="1973427"/>
                  </a:lnTo>
                  <a:lnTo>
                    <a:pt x="1059129" y="1973275"/>
                  </a:lnTo>
                  <a:lnTo>
                    <a:pt x="1058976" y="1973275"/>
                  </a:lnTo>
                  <a:lnTo>
                    <a:pt x="1059129" y="1973745"/>
                  </a:lnTo>
                  <a:lnTo>
                    <a:pt x="1058976" y="1973427"/>
                  </a:lnTo>
                  <a:lnTo>
                    <a:pt x="1058875" y="1973630"/>
                  </a:lnTo>
                  <a:lnTo>
                    <a:pt x="1058824" y="1974519"/>
                  </a:lnTo>
                  <a:lnTo>
                    <a:pt x="1058824" y="1974672"/>
                  </a:lnTo>
                  <a:lnTo>
                    <a:pt x="1058748" y="1974519"/>
                  </a:lnTo>
                  <a:lnTo>
                    <a:pt x="1058519" y="1974824"/>
                  </a:lnTo>
                  <a:lnTo>
                    <a:pt x="1058392" y="1974354"/>
                  </a:lnTo>
                  <a:lnTo>
                    <a:pt x="1058354" y="1974202"/>
                  </a:lnTo>
                  <a:lnTo>
                    <a:pt x="1058595" y="1974354"/>
                  </a:lnTo>
                  <a:lnTo>
                    <a:pt x="1058722" y="1974443"/>
                  </a:lnTo>
                  <a:lnTo>
                    <a:pt x="1058672" y="1974202"/>
                  </a:lnTo>
                  <a:lnTo>
                    <a:pt x="1058595" y="1974049"/>
                  </a:lnTo>
                  <a:lnTo>
                    <a:pt x="1058354" y="1973580"/>
                  </a:lnTo>
                  <a:lnTo>
                    <a:pt x="1058519" y="1973580"/>
                  </a:lnTo>
                  <a:lnTo>
                    <a:pt x="1058430" y="1973275"/>
                  </a:lnTo>
                  <a:lnTo>
                    <a:pt x="1058202" y="1972805"/>
                  </a:lnTo>
                  <a:lnTo>
                    <a:pt x="1058303" y="1973580"/>
                  </a:lnTo>
                  <a:lnTo>
                    <a:pt x="1058354" y="1974049"/>
                  </a:lnTo>
                  <a:lnTo>
                    <a:pt x="1058049" y="1974049"/>
                  </a:lnTo>
                  <a:lnTo>
                    <a:pt x="1057998" y="1973630"/>
                  </a:lnTo>
                  <a:lnTo>
                    <a:pt x="1057897" y="1974049"/>
                  </a:lnTo>
                  <a:lnTo>
                    <a:pt x="1057732" y="1974354"/>
                  </a:lnTo>
                  <a:lnTo>
                    <a:pt x="1057579" y="1974049"/>
                  </a:lnTo>
                  <a:lnTo>
                    <a:pt x="1057579" y="1974519"/>
                  </a:lnTo>
                  <a:lnTo>
                    <a:pt x="1057427" y="1974519"/>
                  </a:lnTo>
                  <a:lnTo>
                    <a:pt x="1057579" y="1974672"/>
                  </a:lnTo>
                  <a:lnTo>
                    <a:pt x="1057579" y="1974977"/>
                  </a:lnTo>
                  <a:lnTo>
                    <a:pt x="1057275" y="1974977"/>
                  </a:lnTo>
                  <a:lnTo>
                    <a:pt x="1057275" y="1974824"/>
                  </a:lnTo>
                  <a:lnTo>
                    <a:pt x="1057427" y="1974824"/>
                  </a:lnTo>
                  <a:lnTo>
                    <a:pt x="1057275" y="1974672"/>
                  </a:lnTo>
                  <a:lnTo>
                    <a:pt x="1057236" y="1974824"/>
                  </a:lnTo>
                  <a:lnTo>
                    <a:pt x="1057122" y="1975281"/>
                  </a:lnTo>
                  <a:lnTo>
                    <a:pt x="1057097" y="1975129"/>
                  </a:lnTo>
                  <a:lnTo>
                    <a:pt x="1056957" y="1974049"/>
                  </a:lnTo>
                  <a:lnTo>
                    <a:pt x="1056652" y="1974519"/>
                  </a:lnTo>
                  <a:lnTo>
                    <a:pt x="1056500" y="1974202"/>
                  </a:lnTo>
                  <a:lnTo>
                    <a:pt x="1056500" y="1974519"/>
                  </a:lnTo>
                  <a:lnTo>
                    <a:pt x="1056398" y="1974824"/>
                  </a:lnTo>
                  <a:lnTo>
                    <a:pt x="1056335" y="1975129"/>
                  </a:lnTo>
                  <a:lnTo>
                    <a:pt x="1056259" y="1974824"/>
                  </a:lnTo>
                  <a:lnTo>
                    <a:pt x="1056182" y="1974519"/>
                  </a:lnTo>
                  <a:lnTo>
                    <a:pt x="1056233" y="1974723"/>
                  </a:lnTo>
                  <a:lnTo>
                    <a:pt x="1056335" y="1974519"/>
                  </a:lnTo>
                  <a:lnTo>
                    <a:pt x="1056500" y="1974519"/>
                  </a:lnTo>
                  <a:lnTo>
                    <a:pt x="1056500" y="1974202"/>
                  </a:lnTo>
                  <a:lnTo>
                    <a:pt x="1056500" y="1973745"/>
                  </a:lnTo>
                  <a:lnTo>
                    <a:pt x="1056335" y="1974202"/>
                  </a:lnTo>
                  <a:lnTo>
                    <a:pt x="1056335" y="1974049"/>
                  </a:lnTo>
                  <a:lnTo>
                    <a:pt x="1056157" y="1974519"/>
                  </a:lnTo>
                  <a:lnTo>
                    <a:pt x="1056030" y="1974824"/>
                  </a:lnTo>
                  <a:lnTo>
                    <a:pt x="1056030" y="1975599"/>
                  </a:lnTo>
                  <a:lnTo>
                    <a:pt x="1055827" y="1975281"/>
                  </a:lnTo>
                  <a:lnTo>
                    <a:pt x="1055725" y="1974977"/>
                  </a:lnTo>
                  <a:lnTo>
                    <a:pt x="1055725" y="1974519"/>
                  </a:lnTo>
                  <a:lnTo>
                    <a:pt x="1055611" y="1973745"/>
                  </a:lnTo>
                  <a:lnTo>
                    <a:pt x="1055408" y="1973427"/>
                  </a:lnTo>
                  <a:lnTo>
                    <a:pt x="1055103" y="1974519"/>
                  </a:lnTo>
                  <a:lnTo>
                    <a:pt x="1054785" y="1974202"/>
                  </a:lnTo>
                  <a:lnTo>
                    <a:pt x="1054785" y="1974977"/>
                  </a:lnTo>
                  <a:lnTo>
                    <a:pt x="1054684" y="1974672"/>
                  </a:lnTo>
                  <a:lnTo>
                    <a:pt x="1054633" y="1974519"/>
                  </a:lnTo>
                  <a:lnTo>
                    <a:pt x="1054481" y="1974672"/>
                  </a:lnTo>
                  <a:lnTo>
                    <a:pt x="1054481" y="1974354"/>
                  </a:lnTo>
                  <a:lnTo>
                    <a:pt x="1054011" y="1973897"/>
                  </a:lnTo>
                  <a:lnTo>
                    <a:pt x="1054011" y="1974672"/>
                  </a:lnTo>
                  <a:lnTo>
                    <a:pt x="1053706" y="1974202"/>
                  </a:lnTo>
                  <a:lnTo>
                    <a:pt x="1053388" y="1974049"/>
                  </a:lnTo>
                  <a:lnTo>
                    <a:pt x="1053388" y="1975281"/>
                  </a:lnTo>
                  <a:lnTo>
                    <a:pt x="1053084" y="1975129"/>
                  </a:lnTo>
                  <a:lnTo>
                    <a:pt x="1053033" y="1974723"/>
                  </a:lnTo>
                  <a:lnTo>
                    <a:pt x="1052931" y="1974519"/>
                  </a:lnTo>
                  <a:lnTo>
                    <a:pt x="1053084" y="1974354"/>
                  </a:lnTo>
                  <a:lnTo>
                    <a:pt x="1053236" y="1974202"/>
                  </a:lnTo>
                  <a:lnTo>
                    <a:pt x="1053084" y="1974202"/>
                  </a:lnTo>
                  <a:lnTo>
                    <a:pt x="1052931" y="1974049"/>
                  </a:lnTo>
                  <a:lnTo>
                    <a:pt x="1052931" y="1974202"/>
                  </a:lnTo>
                  <a:lnTo>
                    <a:pt x="1052766" y="1974519"/>
                  </a:lnTo>
                  <a:lnTo>
                    <a:pt x="1052614" y="1974519"/>
                  </a:lnTo>
                  <a:lnTo>
                    <a:pt x="1052614" y="1974354"/>
                  </a:lnTo>
                  <a:lnTo>
                    <a:pt x="1052461" y="1975129"/>
                  </a:lnTo>
                  <a:lnTo>
                    <a:pt x="1052156" y="1975129"/>
                  </a:lnTo>
                  <a:lnTo>
                    <a:pt x="1052309" y="1975599"/>
                  </a:lnTo>
                  <a:lnTo>
                    <a:pt x="1051839" y="1974354"/>
                  </a:lnTo>
                  <a:lnTo>
                    <a:pt x="1051217" y="1975599"/>
                  </a:lnTo>
                  <a:lnTo>
                    <a:pt x="1050963" y="1974824"/>
                  </a:lnTo>
                  <a:lnTo>
                    <a:pt x="1050912" y="1974672"/>
                  </a:lnTo>
                  <a:lnTo>
                    <a:pt x="1050759" y="1974672"/>
                  </a:lnTo>
                  <a:lnTo>
                    <a:pt x="1050442" y="1974824"/>
                  </a:lnTo>
                  <a:lnTo>
                    <a:pt x="1050290" y="1974824"/>
                  </a:lnTo>
                  <a:lnTo>
                    <a:pt x="1050137" y="1974824"/>
                  </a:lnTo>
                  <a:lnTo>
                    <a:pt x="1050137" y="1974672"/>
                  </a:lnTo>
                  <a:lnTo>
                    <a:pt x="1050086" y="1974519"/>
                  </a:lnTo>
                  <a:lnTo>
                    <a:pt x="1049985" y="1974354"/>
                  </a:lnTo>
                  <a:lnTo>
                    <a:pt x="1049985" y="1975904"/>
                  </a:lnTo>
                  <a:lnTo>
                    <a:pt x="1049870" y="1975751"/>
                  </a:lnTo>
                  <a:lnTo>
                    <a:pt x="1049667" y="1975446"/>
                  </a:lnTo>
                  <a:lnTo>
                    <a:pt x="1049591" y="1975129"/>
                  </a:lnTo>
                  <a:lnTo>
                    <a:pt x="1049515" y="1974824"/>
                  </a:lnTo>
                  <a:lnTo>
                    <a:pt x="1049362" y="1975129"/>
                  </a:lnTo>
                  <a:lnTo>
                    <a:pt x="1049172" y="1974672"/>
                  </a:lnTo>
                  <a:lnTo>
                    <a:pt x="1049045" y="1974354"/>
                  </a:lnTo>
                  <a:lnTo>
                    <a:pt x="1049197" y="1974202"/>
                  </a:lnTo>
                  <a:lnTo>
                    <a:pt x="1049045" y="1973745"/>
                  </a:lnTo>
                  <a:lnTo>
                    <a:pt x="1048740" y="1974672"/>
                  </a:lnTo>
                  <a:lnTo>
                    <a:pt x="1048423" y="1974672"/>
                  </a:lnTo>
                  <a:lnTo>
                    <a:pt x="1048423" y="1974354"/>
                  </a:lnTo>
                  <a:lnTo>
                    <a:pt x="1048270" y="1975129"/>
                  </a:lnTo>
                  <a:lnTo>
                    <a:pt x="1047813" y="1975281"/>
                  </a:lnTo>
                  <a:lnTo>
                    <a:pt x="1047610" y="1975383"/>
                  </a:lnTo>
                  <a:lnTo>
                    <a:pt x="1047648" y="1975599"/>
                  </a:lnTo>
                  <a:lnTo>
                    <a:pt x="1047343" y="1975751"/>
                  </a:lnTo>
                  <a:lnTo>
                    <a:pt x="1047318" y="1975383"/>
                  </a:lnTo>
                  <a:lnTo>
                    <a:pt x="1047191" y="1975129"/>
                  </a:lnTo>
                  <a:lnTo>
                    <a:pt x="1047026" y="1974672"/>
                  </a:lnTo>
                  <a:lnTo>
                    <a:pt x="1046873" y="1974519"/>
                  </a:lnTo>
                  <a:lnTo>
                    <a:pt x="1046873" y="1974202"/>
                  </a:lnTo>
                  <a:lnTo>
                    <a:pt x="1046568" y="1974202"/>
                  </a:lnTo>
                  <a:lnTo>
                    <a:pt x="1046568" y="1975129"/>
                  </a:lnTo>
                  <a:lnTo>
                    <a:pt x="1046099" y="1974977"/>
                  </a:lnTo>
                  <a:lnTo>
                    <a:pt x="1046213" y="1975205"/>
                  </a:lnTo>
                  <a:lnTo>
                    <a:pt x="1046137" y="1975599"/>
                  </a:lnTo>
                  <a:lnTo>
                    <a:pt x="1045946" y="1976056"/>
                  </a:lnTo>
                  <a:lnTo>
                    <a:pt x="1045946" y="1975599"/>
                  </a:lnTo>
                  <a:lnTo>
                    <a:pt x="1045946" y="1975446"/>
                  </a:lnTo>
                  <a:lnTo>
                    <a:pt x="1045946" y="1974824"/>
                  </a:lnTo>
                  <a:lnTo>
                    <a:pt x="1045794" y="1975446"/>
                  </a:lnTo>
                  <a:lnTo>
                    <a:pt x="1045794" y="1974672"/>
                  </a:lnTo>
                  <a:lnTo>
                    <a:pt x="1045171" y="1975281"/>
                  </a:lnTo>
                  <a:lnTo>
                    <a:pt x="1044854" y="1975446"/>
                  </a:lnTo>
                  <a:lnTo>
                    <a:pt x="1044549" y="1975446"/>
                  </a:lnTo>
                  <a:lnTo>
                    <a:pt x="1044549" y="1975281"/>
                  </a:lnTo>
                  <a:lnTo>
                    <a:pt x="1044549" y="1975129"/>
                  </a:lnTo>
                  <a:lnTo>
                    <a:pt x="1044549" y="1973897"/>
                  </a:lnTo>
                  <a:lnTo>
                    <a:pt x="1043774" y="1975129"/>
                  </a:lnTo>
                  <a:lnTo>
                    <a:pt x="1043749" y="1974977"/>
                  </a:lnTo>
                  <a:lnTo>
                    <a:pt x="1043698" y="1974519"/>
                  </a:lnTo>
                  <a:lnTo>
                    <a:pt x="1043622" y="1973897"/>
                  </a:lnTo>
                  <a:lnTo>
                    <a:pt x="1043000" y="1974519"/>
                  </a:lnTo>
                  <a:lnTo>
                    <a:pt x="1042530" y="1973745"/>
                  </a:lnTo>
                  <a:lnTo>
                    <a:pt x="1041908" y="1973745"/>
                  </a:lnTo>
                  <a:lnTo>
                    <a:pt x="1042225" y="1974977"/>
                  </a:lnTo>
                  <a:lnTo>
                    <a:pt x="1041755" y="1973745"/>
                  </a:lnTo>
                  <a:lnTo>
                    <a:pt x="1041882" y="1974723"/>
                  </a:lnTo>
                  <a:lnTo>
                    <a:pt x="1041755" y="1975129"/>
                  </a:lnTo>
                  <a:lnTo>
                    <a:pt x="1041603" y="1975129"/>
                  </a:lnTo>
                  <a:lnTo>
                    <a:pt x="1041603" y="1974977"/>
                  </a:lnTo>
                  <a:lnTo>
                    <a:pt x="1041539" y="1974824"/>
                  </a:lnTo>
                  <a:lnTo>
                    <a:pt x="1041476" y="1974672"/>
                  </a:lnTo>
                  <a:lnTo>
                    <a:pt x="1041412" y="1974519"/>
                  </a:lnTo>
                  <a:lnTo>
                    <a:pt x="1041285" y="1974202"/>
                  </a:lnTo>
                  <a:lnTo>
                    <a:pt x="1041133" y="1973897"/>
                  </a:lnTo>
                  <a:lnTo>
                    <a:pt x="1041285" y="1974049"/>
                  </a:lnTo>
                  <a:lnTo>
                    <a:pt x="1041285" y="1973897"/>
                  </a:lnTo>
                  <a:lnTo>
                    <a:pt x="1041285" y="1973745"/>
                  </a:lnTo>
                  <a:lnTo>
                    <a:pt x="1040980" y="1973580"/>
                  </a:lnTo>
                  <a:lnTo>
                    <a:pt x="1040828" y="1973427"/>
                  </a:lnTo>
                  <a:lnTo>
                    <a:pt x="1040930" y="1973745"/>
                  </a:lnTo>
                  <a:lnTo>
                    <a:pt x="1040866" y="1974049"/>
                  </a:lnTo>
                  <a:lnTo>
                    <a:pt x="1040511" y="1974519"/>
                  </a:lnTo>
                  <a:lnTo>
                    <a:pt x="1040549" y="1974202"/>
                  </a:lnTo>
                  <a:lnTo>
                    <a:pt x="1040612" y="1973580"/>
                  </a:lnTo>
                  <a:lnTo>
                    <a:pt x="1040676" y="1972970"/>
                  </a:lnTo>
                  <a:lnTo>
                    <a:pt x="1040206" y="1973580"/>
                  </a:lnTo>
                  <a:lnTo>
                    <a:pt x="1040257" y="1973427"/>
                  </a:lnTo>
                  <a:lnTo>
                    <a:pt x="1040358" y="1973122"/>
                  </a:lnTo>
                  <a:lnTo>
                    <a:pt x="1040053" y="1973427"/>
                  </a:lnTo>
                  <a:lnTo>
                    <a:pt x="1039583" y="1973122"/>
                  </a:lnTo>
                  <a:lnTo>
                    <a:pt x="1039279" y="1974202"/>
                  </a:lnTo>
                  <a:lnTo>
                    <a:pt x="1039202" y="1973554"/>
                  </a:lnTo>
                  <a:lnTo>
                    <a:pt x="1038809" y="1973427"/>
                  </a:lnTo>
                  <a:lnTo>
                    <a:pt x="1038186" y="1974672"/>
                  </a:lnTo>
                  <a:lnTo>
                    <a:pt x="1037844" y="1974202"/>
                  </a:lnTo>
                  <a:lnTo>
                    <a:pt x="1037793" y="1973897"/>
                  </a:lnTo>
                  <a:lnTo>
                    <a:pt x="1037882" y="1973745"/>
                  </a:lnTo>
                  <a:lnTo>
                    <a:pt x="1037717" y="1973745"/>
                  </a:lnTo>
                  <a:lnTo>
                    <a:pt x="1037564" y="1974202"/>
                  </a:lnTo>
                  <a:lnTo>
                    <a:pt x="1037564" y="1973580"/>
                  </a:lnTo>
                  <a:lnTo>
                    <a:pt x="1037412" y="1973745"/>
                  </a:lnTo>
                  <a:lnTo>
                    <a:pt x="1037259" y="1974202"/>
                  </a:lnTo>
                  <a:lnTo>
                    <a:pt x="1037107" y="1974049"/>
                  </a:lnTo>
                  <a:lnTo>
                    <a:pt x="1037158" y="1973630"/>
                  </a:lnTo>
                  <a:lnTo>
                    <a:pt x="1036789" y="1973275"/>
                  </a:lnTo>
                  <a:lnTo>
                    <a:pt x="1036485" y="1974519"/>
                  </a:lnTo>
                  <a:lnTo>
                    <a:pt x="1036015" y="1974672"/>
                  </a:lnTo>
                  <a:lnTo>
                    <a:pt x="1036015" y="1974354"/>
                  </a:lnTo>
                  <a:lnTo>
                    <a:pt x="1036015" y="1973745"/>
                  </a:lnTo>
                  <a:lnTo>
                    <a:pt x="1035392" y="1973427"/>
                  </a:lnTo>
                  <a:lnTo>
                    <a:pt x="1035392" y="1973275"/>
                  </a:lnTo>
                  <a:lnTo>
                    <a:pt x="1034923" y="1973122"/>
                  </a:lnTo>
                  <a:lnTo>
                    <a:pt x="1034465" y="1974049"/>
                  </a:lnTo>
                  <a:lnTo>
                    <a:pt x="1033995" y="1974354"/>
                  </a:lnTo>
                  <a:lnTo>
                    <a:pt x="1033919" y="1974202"/>
                  </a:lnTo>
                  <a:lnTo>
                    <a:pt x="1033767" y="1973897"/>
                  </a:lnTo>
                  <a:lnTo>
                    <a:pt x="1033538" y="1973427"/>
                  </a:lnTo>
                  <a:lnTo>
                    <a:pt x="1032751" y="1973897"/>
                  </a:lnTo>
                  <a:lnTo>
                    <a:pt x="1032294" y="1973427"/>
                  </a:lnTo>
                  <a:lnTo>
                    <a:pt x="1032141" y="1974202"/>
                  </a:lnTo>
                  <a:lnTo>
                    <a:pt x="1031976" y="1974049"/>
                  </a:lnTo>
                  <a:lnTo>
                    <a:pt x="1031824" y="1974824"/>
                  </a:lnTo>
                  <a:lnTo>
                    <a:pt x="1031824" y="1974519"/>
                  </a:lnTo>
                  <a:lnTo>
                    <a:pt x="1031798" y="1973897"/>
                  </a:lnTo>
                  <a:lnTo>
                    <a:pt x="1031671" y="1973275"/>
                  </a:lnTo>
                  <a:lnTo>
                    <a:pt x="1031519" y="1973427"/>
                  </a:lnTo>
                  <a:lnTo>
                    <a:pt x="1031201" y="1973427"/>
                  </a:lnTo>
                  <a:lnTo>
                    <a:pt x="1031201" y="1974519"/>
                  </a:lnTo>
                  <a:lnTo>
                    <a:pt x="1030922" y="1973580"/>
                  </a:lnTo>
                  <a:lnTo>
                    <a:pt x="1030744" y="1972970"/>
                  </a:lnTo>
                  <a:lnTo>
                    <a:pt x="1029804" y="1974977"/>
                  </a:lnTo>
                  <a:lnTo>
                    <a:pt x="1029779" y="1974824"/>
                  </a:lnTo>
                  <a:lnTo>
                    <a:pt x="1029639" y="1974202"/>
                  </a:lnTo>
                  <a:lnTo>
                    <a:pt x="1029500" y="1973580"/>
                  </a:lnTo>
                  <a:lnTo>
                    <a:pt x="1029347" y="1973897"/>
                  </a:lnTo>
                  <a:lnTo>
                    <a:pt x="1029182" y="1973897"/>
                  </a:lnTo>
                  <a:lnTo>
                    <a:pt x="1029182" y="1973580"/>
                  </a:lnTo>
                  <a:lnTo>
                    <a:pt x="1028725" y="1973427"/>
                  </a:lnTo>
                  <a:lnTo>
                    <a:pt x="1028573" y="1973427"/>
                  </a:lnTo>
                  <a:lnTo>
                    <a:pt x="1028103" y="1973580"/>
                  </a:lnTo>
                  <a:lnTo>
                    <a:pt x="1028255" y="1973122"/>
                  </a:lnTo>
                  <a:lnTo>
                    <a:pt x="1027950" y="1973122"/>
                  </a:lnTo>
                  <a:lnTo>
                    <a:pt x="1027950" y="1974824"/>
                  </a:lnTo>
                  <a:lnTo>
                    <a:pt x="1027633" y="1974824"/>
                  </a:lnTo>
                  <a:lnTo>
                    <a:pt x="1027633" y="1974354"/>
                  </a:lnTo>
                  <a:lnTo>
                    <a:pt x="1027633" y="1974202"/>
                  </a:lnTo>
                  <a:lnTo>
                    <a:pt x="1027633" y="1974049"/>
                  </a:lnTo>
                  <a:lnTo>
                    <a:pt x="1027633" y="1973897"/>
                  </a:lnTo>
                  <a:lnTo>
                    <a:pt x="1027176" y="1973897"/>
                  </a:lnTo>
                  <a:lnTo>
                    <a:pt x="1026706" y="1973275"/>
                  </a:lnTo>
                  <a:lnTo>
                    <a:pt x="1026401" y="1974049"/>
                  </a:lnTo>
                  <a:lnTo>
                    <a:pt x="1026401" y="1973580"/>
                  </a:lnTo>
                  <a:lnTo>
                    <a:pt x="1026236" y="1973580"/>
                  </a:lnTo>
                  <a:lnTo>
                    <a:pt x="1025613" y="1972970"/>
                  </a:lnTo>
                  <a:lnTo>
                    <a:pt x="1025677" y="1973427"/>
                  </a:lnTo>
                  <a:lnTo>
                    <a:pt x="1025779" y="1974202"/>
                  </a:lnTo>
                  <a:lnTo>
                    <a:pt x="1025690" y="1973541"/>
                  </a:lnTo>
                  <a:lnTo>
                    <a:pt x="1025309" y="1974049"/>
                  </a:lnTo>
                  <a:lnTo>
                    <a:pt x="1025004" y="1974354"/>
                  </a:lnTo>
                  <a:lnTo>
                    <a:pt x="1025004" y="1973897"/>
                  </a:lnTo>
                  <a:lnTo>
                    <a:pt x="1024877" y="1974405"/>
                  </a:lnTo>
                  <a:lnTo>
                    <a:pt x="1024839" y="1974824"/>
                  </a:lnTo>
                  <a:lnTo>
                    <a:pt x="1024534" y="1974977"/>
                  </a:lnTo>
                  <a:lnTo>
                    <a:pt x="1024458" y="1974519"/>
                  </a:lnTo>
                  <a:lnTo>
                    <a:pt x="1024382" y="1974354"/>
                  </a:lnTo>
                  <a:lnTo>
                    <a:pt x="1024382" y="1975129"/>
                  </a:lnTo>
                  <a:lnTo>
                    <a:pt x="1024305" y="1974977"/>
                  </a:lnTo>
                  <a:lnTo>
                    <a:pt x="1024216" y="1974519"/>
                  </a:lnTo>
                  <a:lnTo>
                    <a:pt x="1024064" y="1974519"/>
                  </a:lnTo>
                  <a:lnTo>
                    <a:pt x="1023962" y="1974977"/>
                  </a:lnTo>
                  <a:lnTo>
                    <a:pt x="1023861" y="1975180"/>
                  </a:lnTo>
                  <a:lnTo>
                    <a:pt x="1023607" y="1975129"/>
                  </a:lnTo>
                  <a:lnTo>
                    <a:pt x="1023442" y="1974977"/>
                  </a:lnTo>
                  <a:lnTo>
                    <a:pt x="1023442" y="1974824"/>
                  </a:lnTo>
                  <a:lnTo>
                    <a:pt x="1023289" y="1975129"/>
                  </a:lnTo>
                  <a:lnTo>
                    <a:pt x="1023137" y="1974977"/>
                  </a:lnTo>
                  <a:lnTo>
                    <a:pt x="1023162" y="1974786"/>
                  </a:lnTo>
                  <a:lnTo>
                    <a:pt x="1023289" y="1974672"/>
                  </a:lnTo>
                  <a:lnTo>
                    <a:pt x="1023061" y="1974519"/>
                  </a:lnTo>
                  <a:lnTo>
                    <a:pt x="1022832" y="1974354"/>
                  </a:lnTo>
                  <a:lnTo>
                    <a:pt x="1022794" y="1974519"/>
                  </a:lnTo>
                  <a:lnTo>
                    <a:pt x="1022667" y="1975281"/>
                  </a:lnTo>
                  <a:lnTo>
                    <a:pt x="1022667" y="1977605"/>
                  </a:lnTo>
                  <a:lnTo>
                    <a:pt x="1022515" y="1977605"/>
                  </a:lnTo>
                  <a:lnTo>
                    <a:pt x="1022362" y="1977453"/>
                  </a:lnTo>
                  <a:lnTo>
                    <a:pt x="1022438" y="1977301"/>
                  </a:lnTo>
                  <a:lnTo>
                    <a:pt x="1022515" y="1977148"/>
                  </a:lnTo>
                  <a:lnTo>
                    <a:pt x="1022629" y="1977567"/>
                  </a:lnTo>
                  <a:lnTo>
                    <a:pt x="1022667" y="1975281"/>
                  </a:lnTo>
                  <a:lnTo>
                    <a:pt x="1022464" y="1974977"/>
                  </a:lnTo>
                  <a:lnTo>
                    <a:pt x="1022362" y="1974824"/>
                  </a:lnTo>
                  <a:lnTo>
                    <a:pt x="1022299" y="1974443"/>
                  </a:lnTo>
                  <a:lnTo>
                    <a:pt x="1022045" y="1974202"/>
                  </a:lnTo>
                  <a:lnTo>
                    <a:pt x="1022045" y="1974049"/>
                  </a:lnTo>
                  <a:lnTo>
                    <a:pt x="1022045" y="1973897"/>
                  </a:lnTo>
                  <a:lnTo>
                    <a:pt x="1021892" y="1974049"/>
                  </a:lnTo>
                  <a:lnTo>
                    <a:pt x="1021892" y="1973897"/>
                  </a:lnTo>
                  <a:lnTo>
                    <a:pt x="1021588" y="1973897"/>
                  </a:lnTo>
                  <a:lnTo>
                    <a:pt x="1021588" y="1973745"/>
                  </a:lnTo>
                  <a:lnTo>
                    <a:pt x="1021435" y="1973745"/>
                  </a:lnTo>
                  <a:lnTo>
                    <a:pt x="1021435" y="1974202"/>
                  </a:lnTo>
                  <a:lnTo>
                    <a:pt x="1021270" y="1974049"/>
                  </a:lnTo>
                  <a:lnTo>
                    <a:pt x="1021435" y="1974519"/>
                  </a:lnTo>
                  <a:lnTo>
                    <a:pt x="1021740" y="1974519"/>
                  </a:lnTo>
                  <a:lnTo>
                    <a:pt x="1021664" y="1974824"/>
                  </a:lnTo>
                  <a:lnTo>
                    <a:pt x="1021588" y="1974977"/>
                  </a:lnTo>
                  <a:lnTo>
                    <a:pt x="1021435" y="1974672"/>
                  </a:lnTo>
                  <a:lnTo>
                    <a:pt x="1021270" y="1975599"/>
                  </a:lnTo>
                  <a:lnTo>
                    <a:pt x="1021207" y="1975281"/>
                  </a:lnTo>
                  <a:lnTo>
                    <a:pt x="1021143" y="1974926"/>
                  </a:lnTo>
                  <a:lnTo>
                    <a:pt x="1021016" y="1974672"/>
                  </a:lnTo>
                  <a:lnTo>
                    <a:pt x="1020914" y="1974519"/>
                  </a:lnTo>
                  <a:lnTo>
                    <a:pt x="1020813" y="1974202"/>
                  </a:lnTo>
                  <a:lnTo>
                    <a:pt x="1020813" y="1973897"/>
                  </a:lnTo>
                  <a:lnTo>
                    <a:pt x="1020343" y="1974202"/>
                  </a:lnTo>
                  <a:lnTo>
                    <a:pt x="1019873" y="1974049"/>
                  </a:lnTo>
                  <a:lnTo>
                    <a:pt x="1019746" y="1974926"/>
                  </a:lnTo>
                  <a:lnTo>
                    <a:pt x="1019644" y="1975205"/>
                  </a:lnTo>
                  <a:lnTo>
                    <a:pt x="1019619" y="1974456"/>
                  </a:lnTo>
                  <a:lnTo>
                    <a:pt x="1019416" y="1974672"/>
                  </a:lnTo>
                  <a:lnTo>
                    <a:pt x="1019098" y="1974519"/>
                  </a:lnTo>
                  <a:lnTo>
                    <a:pt x="1019073" y="1974672"/>
                  </a:lnTo>
                  <a:lnTo>
                    <a:pt x="1018946" y="1975281"/>
                  </a:lnTo>
                  <a:lnTo>
                    <a:pt x="1018844" y="1974926"/>
                  </a:lnTo>
                  <a:lnTo>
                    <a:pt x="1019073" y="1974672"/>
                  </a:lnTo>
                  <a:lnTo>
                    <a:pt x="1018794" y="1974672"/>
                  </a:lnTo>
                  <a:lnTo>
                    <a:pt x="1018755" y="1974443"/>
                  </a:lnTo>
                  <a:lnTo>
                    <a:pt x="1018171" y="1973275"/>
                  </a:lnTo>
                  <a:lnTo>
                    <a:pt x="1017701" y="1976374"/>
                  </a:lnTo>
                  <a:lnTo>
                    <a:pt x="1017473" y="1975904"/>
                  </a:lnTo>
                  <a:lnTo>
                    <a:pt x="1017397" y="1975751"/>
                  </a:lnTo>
                  <a:lnTo>
                    <a:pt x="1017079" y="1975129"/>
                  </a:lnTo>
                  <a:lnTo>
                    <a:pt x="1016927" y="1974824"/>
                  </a:lnTo>
                  <a:lnTo>
                    <a:pt x="1016927" y="1975129"/>
                  </a:lnTo>
                  <a:lnTo>
                    <a:pt x="1016152" y="1974519"/>
                  </a:lnTo>
                  <a:lnTo>
                    <a:pt x="1015072" y="1975751"/>
                  </a:lnTo>
                  <a:lnTo>
                    <a:pt x="1014730" y="1975281"/>
                  </a:lnTo>
                  <a:lnTo>
                    <a:pt x="1014298" y="1974672"/>
                  </a:lnTo>
                  <a:lnTo>
                    <a:pt x="1013980" y="1974519"/>
                  </a:lnTo>
                  <a:lnTo>
                    <a:pt x="1013866" y="1975205"/>
                  </a:lnTo>
                  <a:lnTo>
                    <a:pt x="1013828" y="1974672"/>
                  </a:lnTo>
                  <a:lnTo>
                    <a:pt x="1013460" y="1975523"/>
                  </a:lnTo>
                  <a:lnTo>
                    <a:pt x="1013206" y="1975904"/>
                  </a:lnTo>
                  <a:lnTo>
                    <a:pt x="1013155" y="1975599"/>
                  </a:lnTo>
                  <a:lnTo>
                    <a:pt x="1012901" y="1973897"/>
                  </a:lnTo>
                  <a:lnTo>
                    <a:pt x="1012507" y="1974672"/>
                  </a:lnTo>
                  <a:lnTo>
                    <a:pt x="1012431" y="1975281"/>
                  </a:lnTo>
                  <a:lnTo>
                    <a:pt x="1012278" y="1975281"/>
                  </a:lnTo>
                  <a:lnTo>
                    <a:pt x="1011961" y="1975599"/>
                  </a:lnTo>
                  <a:lnTo>
                    <a:pt x="1011961" y="1975446"/>
                  </a:lnTo>
                  <a:lnTo>
                    <a:pt x="1011961" y="1975129"/>
                  </a:lnTo>
                  <a:lnTo>
                    <a:pt x="1011809" y="1975446"/>
                  </a:lnTo>
                  <a:lnTo>
                    <a:pt x="1011809" y="1974977"/>
                  </a:lnTo>
                  <a:lnTo>
                    <a:pt x="1011339" y="1975446"/>
                  </a:lnTo>
                  <a:lnTo>
                    <a:pt x="1011034" y="1975281"/>
                  </a:lnTo>
                  <a:lnTo>
                    <a:pt x="1011504" y="1974202"/>
                  </a:lnTo>
                  <a:lnTo>
                    <a:pt x="1011034" y="1974202"/>
                  </a:lnTo>
                  <a:lnTo>
                    <a:pt x="1010729" y="1974354"/>
                  </a:lnTo>
                  <a:lnTo>
                    <a:pt x="1010475" y="1974977"/>
                  </a:lnTo>
                  <a:lnTo>
                    <a:pt x="1010564" y="1975281"/>
                  </a:lnTo>
                  <a:lnTo>
                    <a:pt x="1010539" y="1977148"/>
                  </a:lnTo>
                  <a:lnTo>
                    <a:pt x="1010424" y="1977859"/>
                  </a:lnTo>
                  <a:lnTo>
                    <a:pt x="1010526" y="1978075"/>
                  </a:lnTo>
                  <a:lnTo>
                    <a:pt x="1010767" y="1978380"/>
                  </a:lnTo>
                  <a:lnTo>
                    <a:pt x="1010881" y="1978533"/>
                  </a:lnTo>
                  <a:lnTo>
                    <a:pt x="1010881" y="1978380"/>
                  </a:lnTo>
                  <a:lnTo>
                    <a:pt x="1011034" y="1977923"/>
                  </a:lnTo>
                  <a:lnTo>
                    <a:pt x="1011186" y="1978228"/>
                  </a:lnTo>
                  <a:lnTo>
                    <a:pt x="1011339" y="1978380"/>
                  </a:lnTo>
                  <a:lnTo>
                    <a:pt x="1011339" y="1978698"/>
                  </a:lnTo>
                  <a:lnTo>
                    <a:pt x="1011389" y="1978533"/>
                  </a:lnTo>
                  <a:lnTo>
                    <a:pt x="1011504" y="1977923"/>
                  </a:lnTo>
                  <a:lnTo>
                    <a:pt x="1011809" y="1977605"/>
                  </a:lnTo>
                  <a:lnTo>
                    <a:pt x="1011923" y="1977961"/>
                  </a:lnTo>
                  <a:lnTo>
                    <a:pt x="1011961" y="1978533"/>
                  </a:lnTo>
                  <a:lnTo>
                    <a:pt x="1012126" y="1978228"/>
                  </a:lnTo>
                  <a:lnTo>
                    <a:pt x="1012278" y="1978380"/>
                  </a:lnTo>
                  <a:lnTo>
                    <a:pt x="1012329" y="1978228"/>
                  </a:lnTo>
                  <a:lnTo>
                    <a:pt x="1012431" y="1977923"/>
                  </a:lnTo>
                  <a:lnTo>
                    <a:pt x="1012583" y="1978380"/>
                  </a:lnTo>
                  <a:lnTo>
                    <a:pt x="1012812" y="1977923"/>
                  </a:lnTo>
                  <a:lnTo>
                    <a:pt x="1012901" y="1977771"/>
                  </a:lnTo>
                  <a:lnTo>
                    <a:pt x="1012901" y="1978533"/>
                  </a:lnTo>
                  <a:lnTo>
                    <a:pt x="1013053" y="1977923"/>
                  </a:lnTo>
                  <a:lnTo>
                    <a:pt x="1013206" y="1977923"/>
                  </a:lnTo>
                  <a:lnTo>
                    <a:pt x="1012901" y="1979002"/>
                  </a:lnTo>
                  <a:lnTo>
                    <a:pt x="1013675" y="1978075"/>
                  </a:lnTo>
                  <a:lnTo>
                    <a:pt x="1013675" y="1979155"/>
                  </a:lnTo>
                  <a:lnTo>
                    <a:pt x="1013828" y="1978228"/>
                  </a:lnTo>
                  <a:lnTo>
                    <a:pt x="1014298" y="1978698"/>
                  </a:lnTo>
                  <a:lnTo>
                    <a:pt x="1014450" y="1978228"/>
                  </a:lnTo>
                  <a:lnTo>
                    <a:pt x="1014450" y="1978380"/>
                  </a:lnTo>
                  <a:lnTo>
                    <a:pt x="1014603" y="1978380"/>
                  </a:lnTo>
                  <a:lnTo>
                    <a:pt x="1014603" y="1978698"/>
                  </a:lnTo>
                  <a:lnTo>
                    <a:pt x="1014755" y="1978850"/>
                  </a:lnTo>
                  <a:lnTo>
                    <a:pt x="1014755" y="1978228"/>
                  </a:lnTo>
                  <a:lnTo>
                    <a:pt x="1014755" y="1978075"/>
                  </a:lnTo>
                  <a:lnTo>
                    <a:pt x="1015072" y="1977923"/>
                  </a:lnTo>
                  <a:lnTo>
                    <a:pt x="1015123" y="1977771"/>
                  </a:lnTo>
                  <a:lnTo>
                    <a:pt x="1015174" y="1977605"/>
                  </a:lnTo>
                  <a:lnTo>
                    <a:pt x="1015225" y="1977453"/>
                  </a:lnTo>
                  <a:lnTo>
                    <a:pt x="1015314" y="1977923"/>
                  </a:lnTo>
                  <a:lnTo>
                    <a:pt x="1015377" y="1978228"/>
                  </a:lnTo>
                  <a:lnTo>
                    <a:pt x="1015072" y="1978380"/>
                  </a:lnTo>
                  <a:lnTo>
                    <a:pt x="1015072" y="1978533"/>
                  </a:lnTo>
                  <a:lnTo>
                    <a:pt x="1015530" y="1978533"/>
                  </a:lnTo>
                  <a:lnTo>
                    <a:pt x="1015377" y="1977923"/>
                  </a:lnTo>
                  <a:lnTo>
                    <a:pt x="1015479" y="1978228"/>
                  </a:lnTo>
                  <a:lnTo>
                    <a:pt x="1015530" y="1978380"/>
                  </a:lnTo>
                  <a:lnTo>
                    <a:pt x="1015530" y="1978228"/>
                  </a:lnTo>
                  <a:lnTo>
                    <a:pt x="1015695" y="1978850"/>
                  </a:lnTo>
                  <a:lnTo>
                    <a:pt x="1015695" y="1977923"/>
                  </a:lnTo>
                  <a:lnTo>
                    <a:pt x="1015847" y="1978698"/>
                  </a:lnTo>
                  <a:lnTo>
                    <a:pt x="1016000" y="1978075"/>
                  </a:lnTo>
                  <a:lnTo>
                    <a:pt x="1016114" y="1978431"/>
                  </a:lnTo>
                  <a:lnTo>
                    <a:pt x="1016000" y="1979002"/>
                  </a:lnTo>
                  <a:lnTo>
                    <a:pt x="1016304" y="1978698"/>
                  </a:lnTo>
                  <a:lnTo>
                    <a:pt x="1016381" y="1978152"/>
                  </a:lnTo>
                  <a:lnTo>
                    <a:pt x="1016622" y="1977923"/>
                  </a:lnTo>
                  <a:lnTo>
                    <a:pt x="1016495" y="1978533"/>
                  </a:lnTo>
                  <a:lnTo>
                    <a:pt x="1016622" y="1979155"/>
                  </a:lnTo>
                  <a:lnTo>
                    <a:pt x="1016812" y="1978698"/>
                  </a:lnTo>
                  <a:lnTo>
                    <a:pt x="1016927" y="1978228"/>
                  </a:lnTo>
                  <a:lnTo>
                    <a:pt x="1017079" y="1978228"/>
                  </a:lnTo>
                  <a:lnTo>
                    <a:pt x="1017079" y="1978533"/>
                  </a:lnTo>
                  <a:lnTo>
                    <a:pt x="1017168" y="1978228"/>
                  </a:lnTo>
                  <a:lnTo>
                    <a:pt x="1017244" y="1977923"/>
                  </a:lnTo>
                  <a:lnTo>
                    <a:pt x="1017701" y="1978533"/>
                  </a:lnTo>
                  <a:lnTo>
                    <a:pt x="1017866" y="1977453"/>
                  </a:lnTo>
                  <a:lnTo>
                    <a:pt x="1017866" y="1976996"/>
                  </a:lnTo>
                  <a:lnTo>
                    <a:pt x="1018019" y="1976996"/>
                  </a:lnTo>
                  <a:lnTo>
                    <a:pt x="1018171" y="1976526"/>
                  </a:lnTo>
                  <a:lnTo>
                    <a:pt x="1018171" y="1976996"/>
                  </a:lnTo>
                  <a:lnTo>
                    <a:pt x="1018019" y="1976996"/>
                  </a:lnTo>
                  <a:lnTo>
                    <a:pt x="1018019" y="1977301"/>
                  </a:lnTo>
                  <a:lnTo>
                    <a:pt x="1018171" y="1977148"/>
                  </a:lnTo>
                  <a:lnTo>
                    <a:pt x="1018260" y="1977478"/>
                  </a:lnTo>
                  <a:lnTo>
                    <a:pt x="1018476" y="1977148"/>
                  </a:lnTo>
                  <a:lnTo>
                    <a:pt x="1018641" y="1977301"/>
                  </a:lnTo>
                  <a:lnTo>
                    <a:pt x="1018794" y="1977923"/>
                  </a:lnTo>
                  <a:lnTo>
                    <a:pt x="1018324" y="1977453"/>
                  </a:lnTo>
                  <a:lnTo>
                    <a:pt x="1018476" y="1978075"/>
                  </a:lnTo>
                  <a:lnTo>
                    <a:pt x="1018171" y="1977771"/>
                  </a:lnTo>
                  <a:lnTo>
                    <a:pt x="1018476" y="1978850"/>
                  </a:lnTo>
                  <a:lnTo>
                    <a:pt x="1018057" y="1977847"/>
                  </a:lnTo>
                  <a:lnTo>
                    <a:pt x="1018324" y="1978850"/>
                  </a:lnTo>
                  <a:lnTo>
                    <a:pt x="1018641" y="1979155"/>
                  </a:lnTo>
                  <a:lnTo>
                    <a:pt x="1018641" y="1978850"/>
                  </a:lnTo>
                  <a:lnTo>
                    <a:pt x="1018641" y="1978533"/>
                  </a:lnTo>
                  <a:lnTo>
                    <a:pt x="1019098" y="1978698"/>
                  </a:lnTo>
                  <a:lnTo>
                    <a:pt x="1019098" y="1978533"/>
                  </a:lnTo>
                  <a:lnTo>
                    <a:pt x="1019098" y="1978380"/>
                  </a:lnTo>
                  <a:lnTo>
                    <a:pt x="1018946" y="1978228"/>
                  </a:lnTo>
                  <a:lnTo>
                    <a:pt x="1018997" y="1978075"/>
                  </a:lnTo>
                  <a:lnTo>
                    <a:pt x="1019048" y="1977923"/>
                  </a:lnTo>
                  <a:lnTo>
                    <a:pt x="1019098" y="1977771"/>
                  </a:lnTo>
                  <a:lnTo>
                    <a:pt x="1019568" y="1977148"/>
                  </a:lnTo>
                  <a:lnTo>
                    <a:pt x="1019568" y="1979472"/>
                  </a:lnTo>
                  <a:lnTo>
                    <a:pt x="1019924" y="1978533"/>
                  </a:lnTo>
                  <a:lnTo>
                    <a:pt x="1020038" y="1977301"/>
                  </a:lnTo>
                  <a:lnTo>
                    <a:pt x="1020241" y="1977605"/>
                  </a:lnTo>
                  <a:lnTo>
                    <a:pt x="1020191" y="1978533"/>
                  </a:lnTo>
                  <a:lnTo>
                    <a:pt x="1020495" y="1978533"/>
                  </a:lnTo>
                  <a:lnTo>
                    <a:pt x="1020343" y="1977453"/>
                  </a:lnTo>
                  <a:lnTo>
                    <a:pt x="1020813" y="1977923"/>
                  </a:lnTo>
                  <a:lnTo>
                    <a:pt x="1020965" y="1977923"/>
                  </a:lnTo>
                  <a:lnTo>
                    <a:pt x="1020965" y="1978533"/>
                  </a:lnTo>
                  <a:lnTo>
                    <a:pt x="1021270" y="1978380"/>
                  </a:lnTo>
                  <a:lnTo>
                    <a:pt x="1021740" y="1977923"/>
                  </a:lnTo>
                  <a:lnTo>
                    <a:pt x="1022210" y="1977771"/>
                  </a:lnTo>
                  <a:lnTo>
                    <a:pt x="1022134" y="1978152"/>
                  </a:lnTo>
                  <a:lnTo>
                    <a:pt x="1022210" y="1978380"/>
                  </a:lnTo>
                  <a:lnTo>
                    <a:pt x="1022667" y="1978075"/>
                  </a:lnTo>
                  <a:lnTo>
                    <a:pt x="1023759" y="1978850"/>
                  </a:lnTo>
                  <a:lnTo>
                    <a:pt x="1024039" y="1978431"/>
                  </a:lnTo>
                  <a:lnTo>
                    <a:pt x="1024216" y="1978075"/>
                  </a:lnTo>
                  <a:lnTo>
                    <a:pt x="1024216" y="1978533"/>
                  </a:lnTo>
                  <a:lnTo>
                    <a:pt x="1024534" y="1978075"/>
                  </a:lnTo>
                  <a:lnTo>
                    <a:pt x="1024940" y="1977771"/>
                  </a:lnTo>
                  <a:lnTo>
                    <a:pt x="1025156" y="1977605"/>
                  </a:lnTo>
                  <a:lnTo>
                    <a:pt x="1025499" y="1978075"/>
                  </a:lnTo>
                  <a:lnTo>
                    <a:pt x="1025613" y="1978456"/>
                  </a:lnTo>
                  <a:lnTo>
                    <a:pt x="1025779" y="1978533"/>
                  </a:lnTo>
                  <a:lnTo>
                    <a:pt x="1025931" y="1977148"/>
                  </a:lnTo>
                  <a:lnTo>
                    <a:pt x="1026083" y="1977771"/>
                  </a:lnTo>
                  <a:lnTo>
                    <a:pt x="1026706" y="1978075"/>
                  </a:lnTo>
                  <a:lnTo>
                    <a:pt x="1027328" y="1977453"/>
                  </a:lnTo>
                  <a:lnTo>
                    <a:pt x="1027785" y="1978380"/>
                  </a:lnTo>
                  <a:lnTo>
                    <a:pt x="1027950" y="1977605"/>
                  </a:lnTo>
                  <a:lnTo>
                    <a:pt x="1028573" y="1978698"/>
                  </a:lnTo>
                  <a:lnTo>
                    <a:pt x="1028573" y="1977605"/>
                  </a:lnTo>
                  <a:lnTo>
                    <a:pt x="1028801" y="1978075"/>
                  </a:lnTo>
                  <a:lnTo>
                    <a:pt x="1028827" y="1978456"/>
                  </a:lnTo>
                  <a:lnTo>
                    <a:pt x="1029347" y="1978850"/>
                  </a:lnTo>
                  <a:lnTo>
                    <a:pt x="1029423" y="1978431"/>
                  </a:lnTo>
                  <a:lnTo>
                    <a:pt x="1029550" y="1978025"/>
                  </a:lnTo>
                  <a:lnTo>
                    <a:pt x="1029652" y="1978533"/>
                  </a:lnTo>
                  <a:lnTo>
                    <a:pt x="1029804" y="1977923"/>
                  </a:lnTo>
                  <a:lnTo>
                    <a:pt x="1029970" y="1978698"/>
                  </a:lnTo>
                  <a:lnTo>
                    <a:pt x="1030122" y="1978380"/>
                  </a:lnTo>
                  <a:lnTo>
                    <a:pt x="1029970" y="1978228"/>
                  </a:lnTo>
                  <a:lnTo>
                    <a:pt x="1030020" y="1978025"/>
                  </a:lnTo>
                  <a:lnTo>
                    <a:pt x="1030274" y="1977771"/>
                  </a:lnTo>
                  <a:lnTo>
                    <a:pt x="1030503" y="1978228"/>
                  </a:lnTo>
                  <a:lnTo>
                    <a:pt x="1030579" y="1978698"/>
                  </a:lnTo>
                  <a:lnTo>
                    <a:pt x="1031201" y="1978228"/>
                  </a:lnTo>
                  <a:lnTo>
                    <a:pt x="1031201" y="1978380"/>
                  </a:lnTo>
                  <a:lnTo>
                    <a:pt x="1031278" y="1978228"/>
                  </a:lnTo>
                  <a:lnTo>
                    <a:pt x="1031354" y="1978075"/>
                  </a:lnTo>
                  <a:lnTo>
                    <a:pt x="1031354" y="1978228"/>
                  </a:lnTo>
                  <a:lnTo>
                    <a:pt x="1031519" y="1978698"/>
                  </a:lnTo>
                  <a:lnTo>
                    <a:pt x="1031824" y="1978698"/>
                  </a:lnTo>
                  <a:lnTo>
                    <a:pt x="1032141" y="1978533"/>
                  </a:lnTo>
                  <a:lnTo>
                    <a:pt x="1031976" y="1979002"/>
                  </a:lnTo>
                  <a:lnTo>
                    <a:pt x="1032446" y="1979002"/>
                  </a:lnTo>
                  <a:lnTo>
                    <a:pt x="1032916" y="1978698"/>
                  </a:lnTo>
                  <a:lnTo>
                    <a:pt x="1033373" y="1978698"/>
                  </a:lnTo>
                  <a:lnTo>
                    <a:pt x="1033221" y="1978533"/>
                  </a:lnTo>
                  <a:lnTo>
                    <a:pt x="1033221" y="1978075"/>
                  </a:lnTo>
                  <a:lnTo>
                    <a:pt x="1033221" y="1977771"/>
                  </a:lnTo>
                  <a:lnTo>
                    <a:pt x="1033373" y="1977771"/>
                  </a:lnTo>
                  <a:lnTo>
                    <a:pt x="1033424" y="1977936"/>
                  </a:lnTo>
                  <a:lnTo>
                    <a:pt x="1033475" y="1977771"/>
                  </a:lnTo>
                  <a:lnTo>
                    <a:pt x="1033538" y="1977605"/>
                  </a:lnTo>
                  <a:lnTo>
                    <a:pt x="1033538" y="1978533"/>
                  </a:lnTo>
                  <a:lnTo>
                    <a:pt x="1033843" y="1978380"/>
                  </a:lnTo>
                  <a:lnTo>
                    <a:pt x="1033932" y="1978850"/>
                  </a:lnTo>
                  <a:lnTo>
                    <a:pt x="1034148" y="1979625"/>
                  </a:lnTo>
                  <a:lnTo>
                    <a:pt x="1034148" y="1979002"/>
                  </a:lnTo>
                  <a:lnTo>
                    <a:pt x="1034618" y="1979002"/>
                  </a:lnTo>
                  <a:lnTo>
                    <a:pt x="1034923" y="1978850"/>
                  </a:lnTo>
                  <a:lnTo>
                    <a:pt x="1035240" y="1978850"/>
                  </a:lnTo>
                  <a:lnTo>
                    <a:pt x="1035240" y="1978380"/>
                  </a:lnTo>
                  <a:lnTo>
                    <a:pt x="1035240" y="1978228"/>
                  </a:lnTo>
                  <a:lnTo>
                    <a:pt x="1035545" y="1978380"/>
                  </a:lnTo>
                  <a:lnTo>
                    <a:pt x="1035545" y="1978228"/>
                  </a:lnTo>
                  <a:lnTo>
                    <a:pt x="1035545" y="1977923"/>
                  </a:lnTo>
                  <a:lnTo>
                    <a:pt x="1035862" y="1978075"/>
                  </a:lnTo>
                  <a:lnTo>
                    <a:pt x="1036167" y="1978533"/>
                  </a:lnTo>
                  <a:lnTo>
                    <a:pt x="1036485" y="1978533"/>
                  </a:lnTo>
                  <a:lnTo>
                    <a:pt x="1036789" y="1978228"/>
                  </a:lnTo>
                  <a:lnTo>
                    <a:pt x="1036637" y="1977923"/>
                  </a:lnTo>
                  <a:lnTo>
                    <a:pt x="1036637" y="1977771"/>
                  </a:lnTo>
                  <a:lnTo>
                    <a:pt x="1036789" y="1978228"/>
                  </a:lnTo>
                  <a:lnTo>
                    <a:pt x="1037107" y="1978075"/>
                  </a:lnTo>
                  <a:lnTo>
                    <a:pt x="1036942" y="1978533"/>
                  </a:lnTo>
                  <a:lnTo>
                    <a:pt x="1037259" y="1978380"/>
                  </a:lnTo>
                  <a:lnTo>
                    <a:pt x="1037412" y="1978380"/>
                  </a:lnTo>
                  <a:lnTo>
                    <a:pt x="1038034" y="1978075"/>
                  </a:lnTo>
                  <a:lnTo>
                    <a:pt x="1037882" y="1977771"/>
                  </a:lnTo>
                  <a:lnTo>
                    <a:pt x="1037882" y="1977605"/>
                  </a:lnTo>
                  <a:lnTo>
                    <a:pt x="1037882" y="1977453"/>
                  </a:lnTo>
                  <a:lnTo>
                    <a:pt x="1038034" y="1977453"/>
                  </a:lnTo>
                  <a:lnTo>
                    <a:pt x="1038034" y="1978075"/>
                  </a:lnTo>
                  <a:lnTo>
                    <a:pt x="1038529" y="1977453"/>
                  </a:lnTo>
                  <a:lnTo>
                    <a:pt x="1038656" y="1977301"/>
                  </a:lnTo>
                  <a:lnTo>
                    <a:pt x="1039431" y="1979472"/>
                  </a:lnTo>
                  <a:lnTo>
                    <a:pt x="1039888" y="1978380"/>
                  </a:lnTo>
                  <a:lnTo>
                    <a:pt x="1039888" y="1978533"/>
                  </a:lnTo>
                  <a:lnTo>
                    <a:pt x="1040015" y="1978380"/>
                  </a:lnTo>
                  <a:lnTo>
                    <a:pt x="1040358" y="1977923"/>
                  </a:lnTo>
                  <a:lnTo>
                    <a:pt x="1040358" y="1978228"/>
                  </a:lnTo>
                  <a:lnTo>
                    <a:pt x="1040206" y="1978380"/>
                  </a:lnTo>
                  <a:lnTo>
                    <a:pt x="1040358" y="1978698"/>
                  </a:lnTo>
                  <a:lnTo>
                    <a:pt x="1040752" y="1977923"/>
                  </a:lnTo>
                  <a:lnTo>
                    <a:pt x="1040828" y="1977771"/>
                  </a:lnTo>
                  <a:lnTo>
                    <a:pt x="1041133" y="1978850"/>
                  </a:lnTo>
                  <a:lnTo>
                    <a:pt x="1041603" y="1978228"/>
                  </a:lnTo>
                  <a:lnTo>
                    <a:pt x="1041908" y="1979777"/>
                  </a:lnTo>
                  <a:lnTo>
                    <a:pt x="1042758" y="1978228"/>
                  </a:lnTo>
                  <a:lnTo>
                    <a:pt x="1042847" y="1978075"/>
                  </a:lnTo>
                  <a:lnTo>
                    <a:pt x="1043305" y="1979002"/>
                  </a:lnTo>
                  <a:lnTo>
                    <a:pt x="1043305" y="1978698"/>
                  </a:lnTo>
                  <a:lnTo>
                    <a:pt x="1043305" y="1978380"/>
                  </a:lnTo>
                  <a:lnTo>
                    <a:pt x="1043381" y="1978621"/>
                  </a:lnTo>
                  <a:lnTo>
                    <a:pt x="1043774" y="1978380"/>
                  </a:lnTo>
                  <a:lnTo>
                    <a:pt x="1044397" y="1978075"/>
                  </a:lnTo>
                  <a:lnTo>
                    <a:pt x="1045476" y="1979002"/>
                  </a:lnTo>
                  <a:lnTo>
                    <a:pt x="1046873" y="1979472"/>
                  </a:lnTo>
                  <a:lnTo>
                    <a:pt x="1046772" y="1978075"/>
                  </a:lnTo>
                  <a:lnTo>
                    <a:pt x="1046746" y="1977771"/>
                  </a:lnTo>
                  <a:lnTo>
                    <a:pt x="1046721" y="1977453"/>
                  </a:lnTo>
                  <a:lnTo>
                    <a:pt x="1047115" y="1978228"/>
                  </a:lnTo>
                  <a:lnTo>
                    <a:pt x="1047026" y="1979002"/>
                  </a:lnTo>
                  <a:lnTo>
                    <a:pt x="1047813" y="1978228"/>
                  </a:lnTo>
                  <a:lnTo>
                    <a:pt x="1048588" y="1979002"/>
                  </a:lnTo>
                  <a:lnTo>
                    <a:pt x="1049197" y="1978380"/>
                  </a:lnTo>
                  <a:lnTo>
                    <a:pt x="1049312" y="1979002"/>
                  </a:lnTo>
                  <a:lnTo>
                    <a:pt x="1049362" y="1979155"/>
                  </a:lnTo>
                  <a:lnTo>
                    <a:pt x="1049566" y="1978850"/>
                  </a:lnTo>
                  <a:lnTo>
                    <a:pt x="1049667" y="1978380"/>
                  </a:lnTo>
                  <a:lnTo>
                    <a:pt x="1049820" y="1978380"/>
                  </a:lnTo>
                  <a:lnTo>
                    <a:pt x="1049896" y="1979002"/>
                  </a:lnTo>
                  <a:lnTo>
                    <a:pt x="1049985" y="1979155"/>
                  </a:lnTo>
                  <a:lnTo>
                    <a:pt x="1050239" y="1978380"/>
                  </a:lnTo>
                  <a:lnTo>
                    <a:pt x="1050290" y="1978228"/>
                  </a:lnTo>
                  <a:lnTo>
                    <a:pt x="1050290" y="1978698"/>
                  </a:lnTo>
                  <a:lnTo>
                    <a:pt x="1050759" y="1979002"/>
                  </a:lnTo>
                  <a:lnTo>
                    <a:pt x="1050594" y="1978380"/>
                  </a:lnTo>
                  <a:lnTo>
                    <a:pt x="1050912" y="1978698"/>
                  </a:lnTo>
                  <a:lnTo>
                    <a:pt x="1051115" y="1978380"/>
                  </a:lnTo>
                  <a:lnTo>
                    <a:pt x="1051217" y="1978228"/>
                  </a:lnTo>
                  <a:lnTo>
                    <a:pt x="1051382" y="1978533"/>
                  </a:lnTo>
                  <a:lnTo>
                    <a:pt x="1051458" y="1978228"/>
                  </a:lnTo>
                  <a:lnTo>
                    <a:pt x="1051534" y="1977923"/>
                  </a:lnTo>
                  <a:lnTo>
                    <a:pt x="1051839" y="1978850"/>
                  </a:lnTo>
                  <a:lnTo>
                    <a:pt x="1052309" y="1978698"/>
                  </a:lnTo>
                  <a:lnTo>
                    <a:pt x="1052461" y="1978228"/>
                  </a:lnTo>
                  <a:lnTo>
                    <a:pt x="1052461" y="1978533"/>
                  </a:lnTo>
                  <a:lnTo>
                    <a:pt x="1052614" y="1978533"/>
                  </a:lnTo>
                  <a:lnTo>
                    <a:pt x="1052614" y="1978850"/>
                  </a:lnTo>
                  <a:lnTo>
                    <a:pt x="1052766" y="1978850"/>
                  </a:lnTo>
                  <a:lnTo>
                    <a:pt x="1052931" y="1978698"/>
                  </a:lnTo>
                  <a:lnTo>
                    <a:pt x="1052931" y="1978228"/>
                  </a:lnTo>
                  <a:lnTo>
                    <a:pt x="1053388" y="1979307"/>
                  </a:lnTo>
                  <a:lnTo>
                    <a:pt x="1053579" y="1978228"/>
                  </a:lnTo>
                  <a:lnTo>
                    <a:pt x="1053630" y="1977923"/>
                  </a:lnTo>
                  <a:lnTo>
                    <a:pt x="1053706" y="1977453"/>
                  </a:lnTo>
                  <a:lnTo>
                    <a:pt x="1053858" y="1978698"/>
                  </a:lnTo>
                  <a:lnTo>
                    <a:pt x="1054481" y="1978228"/>
                  </a:lnTo>
                  <a:lnTo>
                    <a:pt x="1054887" y="1978025"/>
                  </a:lnTo>
                  <a:lnTo>
                    <a:pt x="1054950" y="1977771"/>
                  </a:lnTo>
                  <a:lnTo>
                    <a:pt x="1055065" y="1977936"/>
                  </a:lnTo>
                  <a:lnTo>
                    <a:pt x="1055560" y="1977771"/>
                  </a:lnTo>
                  <a:lnTo>
                    <a:pt x="1055560" y="1978380"/>
                  </a:lnTo>
                  <a:lnTo>
                    <a:pt x="1055814" y="1977771"/>
                  </a:lnTo>
                  <a:lnTo>
                    <a:pt x="1055878" y="1977605"/>
                  </a:lnTo>
                  <a:lnTo>
                    <a:pt x="1056335" y="1977923"/>
                  </a:lnTo>
                  <a:lnTo>
                    <a:pt x="1056500" y="1977923"/>
                  </a:lnTo>
                  <a:lnTo>
                    <a:pt x="1056259" y="1978152"/>
                  </a:lnTo>
                  <a:lnTo>
                    <a:pt x="1056182" y="1978380"/>
                  </a:lnTo>
                  <a:lnTo>
                    <a:pt x="1056652" y="1978075"/>
                  </a:lnTo>
                  <a:lnTo>
                    <a:pt x="1057122" y="1978533"/>
                  </a:lnTo>
                  <a:lnTo>
                    <a:pt x="1057465" y="1978075"/>
                  </a:lnTo>
                  <a:lnTo>
                    <a:pt x="1057465" y="1977605"/>
                  </a:lnTo>
                  <a:lnTo>
                    <a:pt x="1057427" y="1977453"/>
                  </a:lnTo>
                  <a:lnTo>
                    <a:pt x="1057541" y="1977301"/>
                  </a:lnTo>
                  <a:lnTo>
                    <a:pt x="1057656" y="1977148"/>
                  </a:lnTo>
                  <a:lnTo>
                    <a:pt x="1057846" y="1976907"/>
                  </a:lnTo>
                  <a:lnTo>
                    <a:pt x="1058049" y="1976526"/>
                  </a:lnTo>
                  <a:lnTo>
                    <a:pt x="1057897" y="1977605"/>
                  </a:lnTo>
                  <a:lnTo>
                    <a:pt x="1058354" y="1976831"/>
                  </a:lnTo>
                  <a:lnTo>
                    <a:pt x="1058354" y="1977771"/>
                  </a:lnTo>
                  <a:lnTo>
                    <a:pt x="1058354" y="1978228"/>
                  </a:lnTo>
                  <a:lnTo>
                    <a:pt x="1058672" y="1978075"/>
                  </a:lnTo>
                  <a:lnTo>
                    <a:pt x="1058519" y="1977605"/>
                  </a:lnTo>
                  <a:lnTo>
                    <a:pt x="1058824" y="1977605"/>
                  </a:lnTo>
                  <a:lnTo>
                    <a:pt x="1058824" y="1977771"/>
                  </a:lnTo>
                  <a:lnTo>
                    <a:pt x="1058875" y="1977605"/>
                  </a:lnTo>
                  <a:lnTo>
                    <a:pt x="1058976" y="1977301"/>
                  </a:lnTo>
                  <a:lnTo>
                    <a:pt x="1059256" y="1977567"/>
                  </a:lnTo>
                  <a:lnTo>
                    <a:pt x="1059294" y="1977771"/>
                  </a:lnTo>
                  <a:lnTo>
                    <a:pt x="1059599" y="1977771"/>
                  </a:lnTo>
                  <a:lnTo>
                    <a:pt x="1059751" y="1977301"/>
                  </a:lnTo>
                  <a:lnTo>
                    <a:pt x="1059903" y="1976831"/>
                  </a:lnTo>
                  <a:lnTo>
                    <a:pt x="1060323" y="1977110"/>
                  </a:lnTo>
                  <a:lnTo>
                    <a:pt x="1060221" y="1978075"/>
                  </a:lnTo>
                  <a:lnTo>
                    <a:pt x="1060526" y="1977453"/>
                  </a:lnTo>
                  <a:lnTo>
                    <a:pt x="1060526" y="1978228"/>
                  </a:lnTo>
                  <a:lnTo>
                    <a:pt x="1060691" y="1978075"/>
                  </a:lnTo>
                  <a:lnTo>
                    <a:pt x="1060818" y="1977859"/>
                  </a:lnTo>
                  <a:lnTo>
                    <a:pt x="1060691" y="1977605"/>
                  </a:lnTo>
                  <a:lnTo>
                    <a:pt x="1060843" y="1977605"/>
                  </a:lnTo>
                  <a:lnTo>
                    <a:pt x="1060945" y="1977453"/>
                  </a:lnTo>
                  <a:lnTo>
                    <a:pt x="1061148" y="1977148"/>
                  </a:lnTo>
                  <a:lnTo>
                    <a:pt x="1061300" y="1977301"/>
                  </a:lnTo>
                  <a:lnTo>
                    <a:pt x="1061148" y="1977605"/>
                  </a:lnTo>
                  <a:lnTo>
                    <a:pt x="1061300" y="1977529"/>
                  </a:lnTo>
                  <a:lnTo>
                    <a:pt x="1061389" y="1977301"/>
                  </a:lnTo>
                  <a:lnTo>
                    <a:pt x="1061300" y="1977148"/>
                  </a:lnTo>
                  <a:lnTo>
                    <a:pt x="1061466" y="1976831"/>
                  </a:lnTo>
                  <a:lnTo>
                    <a:pt x="1061389" y="1976526"/>
                  </a:lnTo>
                  <a:lnTo>
                    <a:pt x="1061339" y="1976374"/>
                  </a:lnTo>
                  <a:lnTo>
                    <a:pt x="1061300" y="1976221"/>
                  </a:lnTo>
                  <a:lnTo>
                    <a:pt x="1061466" y="1976526"/>
                  </a:lnTo>
                  <a:lnTo>
                    <a:pt x="1061770" y="1976526"/>
                  </a:lnTo>
                  <a:lnTo>
                    <a:pt x="1061923" y="1976831"/>
                  </a:lnTo>
                  <a:lnTo>
                    <a:pt x="1061999" y="1976526"/>
                  </a:lnTo>
                  <a:lnTo>
                    <a:pt x="1062088" y="1976374"/>
                  </a:lnTo>
                  <a:lnTo>
                    <a:pt x="1062164" y="1976526"/>
                  </a:lnTo>
                  <a:lnTo>
                    <a:pt x="1062240" y="1977605"/>
                  </a:lnTo>
                  <a:lnTo>
                    <a:pt x="1062393" y="1976996"/>
                  </a:lnTo>
                  <a:lnTo>
                    <a:pt x="1062697" y="1977453"/>
                  </a:lnTo>
                  <a:lnTo>
                    <a:pt x="1062799" y="1976996"/>
                  </a:lnTo>
                  <a:lnTo>
                    <a:pt x="1062863" y="1976678"/>
                  </a:lnTo>
                  <a:lnTo>
                    <a:pt x="1062863" y="1977301"/>
                  </a:lnTo>
                  <a:lnTo>
                    <a:pt x="1063015" y="1976843"/>
                  </a:lnTo>
                  <a:lnTo>
                    <a:pt x="1063015" y="1977453"/>
                  </a:lnTo>
                  <a:lnTo>
                    <a:pt x="1063320" y="1977453"/>
                  </a:lnTo>
                  <a:lnTo>
                    <a:pt x="1063117" y="1976831"/>
                  </a:lnTo>
                  <a:lnTo>
                    <a:pt x="1063066" y="1976678"/>
                  </a:lnTo>
                  <a:lnTo>
                    <a:pt x="1063015" y="1976526"/>
                  </a:lnTo>
                  <a:lnTo>
                    <a:pt x="1063231" y="1976742"/>
                  </a:lnTo>
                  <a:lnTo>
                    <a:pt x="1063231" y="1977161"/>
                  </a:lnTo>
                  <a:lnTo>
                    <a:pt x="1063637" y="1977301"/>
                  </a:lnTo>
                  <a:lnTo>
                    <a:pt x="1063942" y="1976831"/>
                  </a:lnTo>
                  <a:lnTo>
                    <a:pt x="1064260" y="1976996"/>
                  </a:lnTo>
                  <a:lnTo>
                    <a:pt x="1064260" y="1977707"/>
                  </a:lnTo>
                  <a:lnTo>
                    <a:pt x="1064564" y="1977605"/>
                  </a:lnTo>
                  <a:lnTo>
                    <a:pt x="1065034" y="1976996"/>
                  </a:lnTo>
                  <a:lnTo>
                    <a:pt x="1065491" y="1977148"/>
                  </a:lnTo>
                  <a:lnTo>
                    <a:pt x="1065339" y="1976996"/>
                  </a:lnTo>
                  <a:lnTo>
                    <a:pt x="1065364" y="1976831"/>
                  </a:lnTo>
                  <a:lnTo>
                    <a:pt x="1065403" y="1976526"/>
                  </a:lnTo>
                  <a:lnTo>
                    <a:pt x="1065428" y="1976374"/>
                  </a:lnTo>
                  <a:lnTo>
                    <a:pt x="1065453" y="1976221"/>
                  </a:lnTo>
                  <a:lnTo>
                    <a:pt x="1065479" y="1976056"/>
                  </a:lnTo>
                  <a:lnTo>
                    <a:pt x="1065491" y="1975904"/>
                  </a:lnTo>
                  <a:lnTo>
                    <a:pt x="1065809" y="1977453"/>
                  </a:lnTo>
                  <a:lnTo>
                    <a:pt x="1065961" y="1976996"/>
                  </a:lnTo>
                  <a:lnTo>
                    <a:pt x="1066012" y="1977478"/>
                  </a:lnTo>
                  <a:lnTo>
                    <a:pt x="1066266" y="1977605"/>
                  </a:lnTo>
                  <a:lnTo>
                    <a:pt x="1066888" y="1976996"/>
                  </a:lnTo>
                  <a:lnTo>
                    <a:pt x="1067041" y="1976831"/>
                  </a:lnTo>
                  <a:lnTo>
                    <a:pt x="1066965" y="1976996"/>
                  </a:lnTo>
                  <a:lnTo>
                    <a:pt x="1067041" y="1977301"/>
                  </a:lnTo>
                  <a:lnTo>
                    <a:pt x="1067511" y="1977301"/>
                  </a:lnTo>
                  <a:lnTo>
                    <a:pt x="1067663" y="1977301"/>
                  </a:lnTo>
                  <a:lnTo>
                    <a:pt x="1067663" y="1977148"/>
                  </a:lnTo>
                  <a:lnTo>
                    <a:pt x="1067828" y="1977148"/>
                  </a:lnTo>
                  <a:lnTo>
                    <a:pt x="1067828" y="1976831"/>
                  </a:lnTo>
                  <a:lnTo>
                    <a:pt x="1068438" y="1978380"/>
                  </a:lnTo>
                  <a:lnTo>
                    <a:pt x="1068755" y="1976831"/>
                  </a:lnTo>
                  <a:lnTo>
                    <a:pt x="1068908" y="1976056"/>
                  </a:lnTo>
                  <a:lnTo>
                    <a:pt x="1069467" y="1977161"/>
                  </a:lnTo>
                  <a:lnTo>
                    <a:pt x="1069378" y="1977301"/>
                  </a:lnTo>
                  <a:lnTo>
                    <a:pt x="1069378" y="1977453"/>
                  </a:lnTo>
                  <a:lnTo>
                    <a:pt x="1069835" y="1977301"/>
                  </a:lnTo>
                  <a:lnTo>
                    <a:pt x="1069797" y="1976907"/>
                  </a:lnTo>
                  <a:lnTo>
                    <a:pt x="1069721" y="1976577"/>
                  </a:lnTo>
                  <a:lnTo>
                    <a:pt x="1069898" y="1976742"/>
                  </a:lnTo>
                  <a:lnTo>
                    <a:pt x="1070000" y="1976996"/>
                  </a:lnTo>
                  <a:lnTo>
                    <a:pt x="1070000" y="1976678"/>
                  </a:lnTo>
                  <a:lnTo>
                    <a:pt x="1070089" y="1976907"/>
                  </a:lnTo>
                  <a:lnTo>
                    <a:pt x="1070178" y="1977148"/>
                  </a:lnTo>
                  <a:lnTo>
                    <a:pt x="1070305" y="1977453"/>
                  </a:lnTo>
                  <a:lnTo>
                    <a:pt x="1070229" y="1976678"/>
                  </a:lnTo>
                  <a:lnTo>
                    <a:pt x="1070190" y="1976221"/>
                  </a:lnTo>
                  <a:lnTo>
                    <a:pt x="1070178" y="1976056"/>
                  </a:lnTo>
                  <a:lnTo>
                    <a:pt x="1070152" y="1975751"/>
                  </a:lnTo>
                  <a:lnTo>
                    <a:pt x="1070381" y="1976221"/>
                  </a:lnTo>
                  <a:lnTo>
                    <a:pt x="1070457" y="1976526"/>
                  </a:lnTo>
                  <a:lnTo>
                    <a:pt x="1070610" y="1976374"/>
                  </a:lnTo>
                  <a:lnTo>
                    <a:pt x="1070610" y="1976056"/>
                  </a:lnTo>
                  <a:lnTo>
                    <a:pt x="1070775" y="1976221"/>
                  </a:lnTo>
                  <a:lnTo>
                    <a:pt x="1070927" y="1976678"/>
                  </a:lnTo>
                  <a:lnTo>
                    <a:pt x="1071054" y="1976056"/>
                  </a:lnTo>
                  <a:lnTo>
                    <a:pt x="1071079" y="1975904"/>
                  </a:lnTo>
                  <a:lnTo>
                    <a:pt x="1071181" y="1976221"/>
                  </a:lnTo>
                  <a:lnTo>
                    <a:pt x="1071079" y="1976526"/>
                  </a:lnTo>
                  <a:lnTo>
                    <a:pt x="1070952" y="1976653"/>
                  </a:lnTo>
                  <a:lnTo>
                    <a:pt x="1071079" y="1977148"/>
                  </a:lnTo>
                  <a:lnTo>
                    <a:pt x="1071232" y="1977301"/>
                  </a:lnTo>
                  <a:lnTo>
                    <a:pt x="1071549" y="1977453"/>
                  </a:lnTo>
                  <a:lnTo>
                    <a:pt x="1071702" y="1975904"/>
                  </a:lnTo>
                  <a:lnTo>
                    <a:pt x="1071968" y="1976996"/>
                  </a:lnTo>
                  <a:lnTo>
                    <a:pt x="1072007" y="1977148"/>
                  </a:lnTo>
                  <a:lnTo>
                    <a:pt x="1072070" y="1976996"/>
                  </a:lnTo>
                  <a:lnTo>
                    <a:pt x="1072172" y="1976678"/>
                  </a:lnTo>
                  <a:lnTo>
                    <a:pt x="1072222" y="1976526"/>
                  </a:lnTo>
                  <a:lnTo>
                    <a:pt x="1072324" y="1977453"/>
                  </a:lnTo>
                  <a:lnTo>
                    <a:pt x="1072476" y="1977301"/>
                  </a:lnTo>
                  <a:lnTo>
                    <a:pt x="1072629" y="1978228"/>
                  </a:lnTo>
                  <a:lnTo>
                    <a:pt x="1072794" y="1977453"/>
                  </a:lnTo>
                  <a:lnTo>
                    <a:pt x="1072946" y="1977605"/>
                  </a:lnTo>
                  <a:lnTo>
                    <a:pt x="1072946" y="1977453"/>
                  </a:lnTo>
                  <a:lnTo>
                    <a:pt x="1073023" y="1977301"/>
                  </a:lnTo>
                  <a:lnTo>
                    <a:pt x="1073251" y="1976831"/>
                  </a:lnTo>
                  <a:lnTo>
                    <a:pt x="1073721" y="1978228"/>
                  </a:lnTo>
                  <a:lnTo>
                    <a:pt x="1074026" y="1977301"/>
                  </a:lnTo>
                  <a:lnTo>
                    <a:pt x="1074496" y="1976996"/>
                  </a:lnTo>
                  <a:lnTo>
                    <a:pt x="1074496" y="1976831"/>
                  </a:lnTo>
                  <a:lnTo>
                    <a:pt x="1074496" y="1976526"/>
                  </a:lnTo>
                  <a:lnTo>
                    <a:pt x="1074496" y="1976221"/>
                  </a:lnTo>
                  <a:lnTo>
                    <a:pt x="1074801" y="1975904"/>
                  </a:lnTo>
                  <a:lnTo>
                    <a:pt x="1074877" y="1976056"/>
                  </a:lnTo>
                  <a:lnTo>
                    <a:pt x="1074966" y="1976996"/>
                  </a:lnTo>
                  <a:lnTo>
                    <a:pt x="1075270" y="1976678"/>
                  </a:lnTo>
                  <a:lnTo>
                    <a:pt x="1075270" y="1977148"/>
                  </a:lnTo>
                  <a:lnTo>
                    <a:pt x="1075423" y="1977148"/>
                  </a:lnTo>
                  <a:lnTo>
                    <a:pt x="1075423" y="1976678"/>
                  </a:lnTo>
                  <a:lnTo>
                    <a:pt x="1075423" y="1976526"/>
                  </a:lnTo>
                  <a:lnTo>
                    <a:pt x="1075423" y="1975904"/>
                  </a:lnTo>
                  <a:close/>
                </a:path>
                <a:path w="1529080" h="2522854">
                  <a:moveTo>
                    <a:pt x="1075575" y="1976831"/>
                  </a:moveTo>
                  <a:lnTo>
                    <a:pt x="1075423" y="1976526"/>
                  </a:lnTo>
                  <a:lnTo>
                    <a:pt x="1075486" y="1976742"/>
                  </a:lnTo>
                  <a:close/>
                </a:path>
                <a:path w="1529080" h="2522854">
                  <a:moveTo>
                    <a:pt x="1076045" y="1975446"/>
                  </a:moveTo>
                  <a:lnTo>
                    <a:pt x="1075613" y="1976742"/>
                  </a:lnTo>
                  <a:lnTo>
                    <a:pt x="1075486" y="1977478"/>
                  </a:lnTo>
                  <a:lnTo>
                    <a:pt x="1075423" y="1977605"/>
                  </a:lnTo>
                  <a:lnTo>
                    <a:pt x="1075550" y="1977478"/>
                  </a:lnTo>
                  <a:lnTo>
                    <a:pt x="1075740" y="1976996"/>
                  </a:lnTo>
                  <a:lnTo>
                    <a:pt x="1076045" y="1976831"/>
                  </a:lnTo>
                  <a:lnTo>
                    <a:pt x="1076045" y="1975446"/>
                  </a:lnTo>
                  <a:close/>
                </a:path>
                <a:path w="1529080" h="2522854">
                  <a:moveTo>
                    <a:pt x="1076198" y="1976996"/>
                  </a:moveTo>
                  <a:lnTo>
                    <a:pt x="1075893" y="1977301"/>
                  </a:lnTo>
                  <a:lnTo>
                    <a:pt x="1075893" y="1977453"/>
                  </a:lnTo>
                  <a:lnTo>
                    <a:pt x="1076045" y="1977301"/>
                  </a:lnTo>
                  <a:lnTo>
                    <a:pt x="1076198" y="1976996"/>
                  </a:lnTo>
                  <a:close/>
                </a:path>
                <a:path w="1529080" h="2522854">
                  <a:moveTo>
                    <a:pt x="1076363" y="1976526"/>
                  </a:moveTo>
                  <a:lnTo>
                    <a:pt x="1076198" y="1976526"/>
                  </a:lnTo>
                  <a:lnTo>
                    <a:pt x="1076363" y="1976526"/>
                  </a:lnTo>
                  <a:close/>
                </a:path>
                <a:path w="1529080" h="2522854">
                  <a:moveTo>
                    <a:pt x="1076706" y="1976996"/>
                  </a:moveTo>
                  <a:lnTo>
                    <a:pt x="1076667" y="1977148"/>
                  </a:lnTo>
                  <a:lnTo>
                    <a:pt x="1076706" y="1976996"/>
                  </a:lnTo>
                  <a:close/>
                </a:path>
                <a:path w="1529080" h="2522854">
                  <a:moveTo>
                    <a:pt x="1076820" y="1976526"/>
                  </a:moveTo>
                  <a:lnTo>
                    <a:pt x="1076667" y="1976221"/>
                  </a:lnTo>
                  <a:lnTo>
                    <a:pt x="1076591" y="1976374"/>
                  </a:lnTo>
                  <a:lnTo>
                    <a:pt x="1076515" y="1977605"/>
                  </a:lnTo>
                  <a:lnTo>
                    <a:pt x="1076667" y="1976996"/>
                  </a:lnTo>
                  <a:lnTo>
                    <a:pt x="1076782" y="1976678"/>
                  </a:lnTo>
                  <a:lnTo>
                    <a:pt x="1076820" y="1976526"/>
                  </a:lnTo>
                  <a:close/>
                </a:path>
                <a:path w="1529080" h="2522854">
                  <a:moveTo>
                    <a:pt x="1077137" y="1977148"/>
                  </a:moveTo>
                  <a:lnTo>
                    <a:pt x="1077061" y="1976526"/>
                  </a:lnTo>
                  <a:lnTo>
                    <a:pt x="1076972" y="1976374"/>
                  </a:lnTo>
                  <a:lnTo>
                    <a:pt x="1076972" y="1976526"/>
                  </a:lnTo>
                  <a:lnTo>
                    <a:pt x="1076820" y="1976678"/>
                  </a:lnTo>
                  <a:lnTo>
                    <a:pt x="1076972" y="1976831"/>
                  </a:lnTo>
                  <a:lnTo>
                    <a:pt x="1077137" y="1977148"/>
                  </a:lnTo>
                  <a:close/>
                </a:path>
                <a:path w="1529080" h="2522854">
                  <a:moveTo>
                    <a:pt x="1077442" y="1977148"/>
                  </a:moveTo>
                  <a:lnTo>
                    <a:pt x="1077290" y="1976831"/>
                  </a:lnTo>
                  <a:lnTo>
                    <a:pt x="1077137" y="1977605"/>
                  </a:lnTo>
                  <a:lnTo>
                    <a:pt x="1077290" y="1977301"/>
                  </a:lnTo>
                  <a:lnTo>
                    <a:pt x="1077442" y="1977148"/>
                  </a:lnTo>
                  <a:close/>
                </a:path>
                <a:path w="1529080" h="2522854">
                  <a:moveTo>
                    <a:pt x="1094041" y="1411109"/>
                  </a:moveTo>
                  <a:lnTo>
                    <a:pt x="1093889" y="1409839"/>
                  </a:lnTo>
                  <a:lnTo>
                    <a:pt x="1093889" y="1411109"/>
                  </a:lnTo>
                  <a:lnTo>
                    <a:pt x="1094041" y="1411109"/>
                  </a:lnTo>
                  <a:close/>
                </a:path>
                <a:path w="1529080" h="2522854">
                  <a:moveTo>
                    <a:pt x="1094143" y="1423390"/>
                  </a:moveTo>
                  <a:lnTo>
                    <a:pt x="1094041" y="1422539"/>
                  </a:lnTo>
                  <a:lnTo>
                    <a:pt x="1093889" y="1422539"/>
                  </a:lnTo>
                  <a:lnTo>
                    <a:pt x="1094143" y="1423390"/>
                  </a:lnTo>
                  <a:close/>
                </a:path>
                <a:path w="1529080" h="2522854">
                  <a:moveTo>
                    <a:pt x="1094282" y="1423809"/>
                  </a:moveTo>
                  <a:lnTo>
                    <a:pt x="1094143" y="1423390"/>
                  </a:lnTo>
                  <a:lnTo>
                    <a:pt x="1094206" y="1423809"/>
                  </a:lnTo>
                  <a:close/>
                </a:path>
                <a:path w="1529080" h="2522854">
                  <a:moveTo>
                    <a:pt x="1099159" y="1365389"/>
                  </a:moveTo>
                  <a:lnTo>
                    <a:pt x="1098854" y="1365389"/>
                  </a:lnTo>
                  <a:lnTo>
                    <a:pt x="1098854" y="1364119"/>
                  </a:lnTo>
                  <a:lnTo>
                    <a:pt x="1098384" y="1366659"/>
                  </a:lnTo>
                  <a:lnTo>
                    <a:pt x="1099159" y="1365389"/>
                  </a:lnTo>
                  <a:close/>
                </a:path>
                <a:path w="1529080" h="2522854">
                  <a:moveTo>
                    <a:pt x="1102575" y="1367929"/>
                  </a:moveTo>
                  <a:lnTo>
                    <a:pt x="1101648" y="1369199"/>
                  </a:lnTo>
                  <a:lnTo>
                    <a:pt x="1102271" y="1369199"/>
                  </a:lnTo>
                  <a:lnTo>
                    <a:pt x="1102575" y="1367929"/>
                  </a:lnTo>
                  <a:close/>
                </a:path>
                <a:path w="1529080" h="2522854">
                  <a:moveTo>
                    <a:pt x="1107694" y="1337449"/>
                  </a:moveTo>
                  <a:lnTo>
                    <a:pt x="1106462" y="1338719"/>
                  </a:lnTo>
                  <a:lnTo>
                    <a:pt x="1107389" y="1338719"/>
                  </a:lnTo>
                  <a:lnTo>
                    <a:pt x="1107694" y="1337449"/>
                  </a:lnTo>
                  <a:close/>
                </a:path>
                <a:path w="1529080" h="2522854">
                  <a:moveTo>
                    <a:pt x="1115085" y="1319314"/>
                  </a:moveTo>
                  <a:lnTo>
                    <a:pt x="1114679" y="1319669"/>
                  </a:lnTo>
                  <a:lnTo>
                    <a:pt x="1114831" y="1319669"/>
                  </a:lnTo>
                  <a:lnTo>
                    <a:pt x="1114996" y="1319669"/>
                  </a:lnTo>
                  <a:lnTo>
                    <a:pt x="1115085" y="1319314"/>
                  </a:lnTo>
                  <a:close/>
                </a:path>
                <a:path w="1529080" h="2522854">
                  <a:moveTo>
                    <a:pt x="1115301" y="1327289"/>
                  </a:moveTo>
                  <a:lnTo>
                    <a:pt x="1115110" y="1326896"/>
                  </a:lnTo>
                  <a:lnTo>
                    <a:pt x="1114679" y="1326019"/>
                  </a:lnTo>
                  <a:lnTo>
                    <a:pt x="1112202" y="1326019"/>
                  </a:lnTo>
                  <a:lnTo>
                    <a:pt x="1111427" y="1329829"/>
                  </a:lnTo>
                  <a:lnTo>
                    <a:pt x="1109560" y="1328559"/>
                  </a:lnTo>
                  <a:lnTo>
                    <a:pt x="1109357" y="1331099"/>
                  </a:lnTo>
                  <a:lnTo>
                    <a:pt x="1109408" y="1332369"/>
                  </a:lnTo>
                  <a:lnTo>
                    <a:pt x="1110183" y="1333639"/>
                  </a:lnTo>
                  <a:lnTo>
                    <a:pt x="1108938" y="1334909"/>
                  </a:lnTo>
                  <a:lnTo>
                    <a:pt x="1108481" y="1334909"/>
                  </a:lnTo>
                  <a:lnTo>
                    <a:pt x="1107935" y="1336179"/>
                  </a:lnTo>
                  <a:lnTo>
                    <a:pt x="1107389" y="1337449"/>
                  </a:lnTo>
                  <a:lnTo>
                    <a:pt x="1107782" y="1337132"/>
                  </a:lnTo>
                  <a:lnTo>
                    <a:pt x="1108938" y="1336179"/>
                  </a:lnTo>
                  <a:lnTo>
                    <a:pt x="1107389" y="1338719"/>
                  </a:lnTo>
                  <a:lnTo>
                    <a:pt x="1107694" y="1338719"/>
                  </a:lnTo>
                  <a:lnTo>
                    <a:pt x="1107084" y="1339989"/>
                  </a:lnTo>
                  <a:lnTo>
                    <a:pt x="1106462" y="1339989"/>
                  </a:lnTo>
                  <a:lnTo>
                    <a:pt x="1105839" y="1342529"/>
                  </a:lnTo>
                  <a:lnTo>
                    <a:pt x="1104112" y="1349057"/>
                  </a:lnTo>
                  <a:lnTo>
                    <a:pt x="1103820" y="1350149"/>
                  </a:lnTo>
                  <a:lnTo>
                    <a:pt x="1103668" y="1350149"/>
                  </a:lnTo>
                  <a:lnTo>
                    <a:pt x="1103668" y="1348879"/>
                  </a:lnTo>
                  <a:lnTo>
                    <a:pt x="1103350" y="1349743"/>
                  </a:lnTo>
                  <a:lnTo>
                    <a:pt x="1103350" y="1352689"/>
                  </a:lnTo>
                  <a:lnTo>
                    <a:pt x="1102575" y="1353959"/>
                  </a:lnTo>
                  <a:lnTo>
                    <a:pt x="1103198" y="1352689"/>
                  </a:lnTo>
                  <a:lnTo>
                    <a:pt x="1103350" y="1352689"/>
                  </a:lnTo>
                  <a:lnTo>
                    <a:pt x="1103350" y="1349743"/>
                  </a:lnTo>
                  <a:lnTo>
                    <a:pt x="1103198" y="1350149"/>
                  </a:lnTo>
                  <a:lnTo>
                    <a:pt x="1101953" y="1353959"/>
                  </a:lnTo>
                  <a:lnTo>
                    <a:pt x="1099781" y="1359039"/>
                  </a:lnTo>
                  <a:lnTo>
                    <a:pt x="1099007" y="1362849"/>
                  </a:lnTo>
                  <a:lnTo>
                    <a:pt x="1099324" y="1364119"/>
                  </a:lnTo>
                  <a:lnTo>
                    <a:pt x="1099159" y="1365389"/>
                  </a:lnTo>
                  <a:lnTo>
                    <a:pt x="1099324" y="1365389"/>
                  </a:lnTo>
                  <a:lnTo>
                    <a:pt x="1099159" y="1366659"/>
                  </a:lnTo>
                  <a:lnTo>
                    <a:pt x="1098702" y="1366659"/>
                  </a:lnTo>
                  <a:lnTo>
                    <a:pt x="1098588" y="1370469"/>
                  </a:lnTo>
                  <a:lnTo>
                    <a:pt x="1098232" y="1374279"/>
                  </a:lnTo>
                  <a:lnTo>
                    <a:pt x="1097153" y="1376819"/>
                  </a:lnTo>
                  <a:lnTo>
                    <a:pt x="1096987" y="1376819"/>
                  </a:lnTo>
                  <a:lnTo>
                    <a:pt x="1096378" y="1379359"/>
                  </a:lnTo>
                  <a:lnTo>
                    <a:pt x="1097775" y="1379359"/>
                  </a:lnTo>
                  <a:lnTo>
                    <a:pt x="1096835" y="1381899"/>
                  </a:lnTo>
                  <a:lnTo>
                    <a:pt x="1096835" y="1380629"/>
                  </a:lnTo>
                  <a:lnTo>
                    <a:pt x="1095908" y="1385709"/>
                  </a:lnTo>
                  <a:lnTo>
                    <a:pt x="1096378" y="1384439"/>
                  </a:lnTo>
                  <a:lnTo>
                    <a:pt x="1093889" y="1395869"/>
                  </a:lnTo>
                  <a:lnTo>
                    <a:pt x="1094816" y="1397139"/>
                  </a:lnTo>
                  <a:lnTo>
                    <a:pt x="1093736" y="1400949"/>
                  </a:lnTo>
                  <a:lnTo>
                    <a:pt x="1094816" y="1400949"/>
                  </a:lnTo>
                  <a:lnTo>
                    <a:pt x="1094206" y="1404759"/>
                  </a:lnTo>
                  <a:lnTo>
                    <a:pt x="1094041" y="1403489"/>
                  </a:lnTo>
                  <a:lnTo>
                    <a:pt x="1093838" y="1406029"/>
                  </a:lnTo>
                  <a:lnTo>
                    <a:pt x="1093736" y="1408569"/>
                  </a:lnTo>
                  <a:lnTo>
                    <a:pt x="1094511" y="1409839"/>
                  </a:lnTo>
                  <a:lnTo>
                    <a:pt x="1094663" y="1411109"/>
                  </a:lnTo>
                  <a:lnTo>
                    <a:pt x="1094041" y="1411109"/>
                  </a:lnTo>
                  <a:lnTo>
                    <a:pt x="1094663" y="1412379"/>
                  </a:lnTo>
                  <a:lnTo>
                    <a:pt x="1093889" y="1413649"/>
                  </a:lnTo>
                  <a:lnTo>
                    <a:pt x="1094041" y="1414919"/>
                  </a:lnTo>
                  <a:lnTo>
                    <a:pt x="1094206" y="1414919"/>
                  </a:lnTo>
                  <a:lnTo>
                    <a:pt x="1094511" y="1413649"/>
                  </a:lnTo>
                  <a:lnTo>
                    <a:pt x="1094816" y="1416189"/>
                  </a:lnTo>
                  <a:lnTo>
                    <a:pt x="1094206" y="1418729"/>
                  </a:lnTo>
                  <a:lnTo>
                    <a:pt x="1093889" y="1418729"/>
                  </a:lnTo>
                  <a:lnTo>
                    <a:pt x="1094511" y="1423809"/>
                  </a:lnTo>
                  <a:lnTo>
                    <a:pt x="1094282" y="1423809"/>
                  </a:lnTo>
                  <a:lnTo>
                    <a:pt x="1094663" y="1425079"/>
                  </a:lnTo>
                  <a:lnTo>
                    <a:pt x="1093266" y="1422539"/>
                  </a:lnTo>
                  <a:lnTo>
                    <a:pt x="1093889" y="1425079"/>
                  </a:lnTo>
                  <a:lnTo>
                    <a:pt x="1094359" y="1425079"/>
                  </a:lnTo>
                  <a:lnTo>
                    <a:pt x="1094041" y="1426349"/>
                  </a:lnTo>
                  <a:lnTo>
                    <a:pt x="1094041" y="1428889"/>
                  </a:lnTo>
                  <a:lnTo>
                    <a:pt x="1094206" y="1430159"/>
                  </a:lnTo>
                  <a:lnTo>
                    <a:pt x="1093889" y="1430159"/>
                  </a:lnTo>
                  <a:lnTo>
                    <a:pt x="1094206" y="1433969"/>
                  </a:lnTo>
                  <a:lnTo>
                    <a:pt x="1095590" y="1437779"/>
                  </a:lnTo>
                  <a:lnTo>
                    <a:pt x="1096378" y="1441589"/>
                  </a:lnTo>
                  <a:lnTo>
                    <a:pt x="1096378" y="1440319"/>
                  </a:lnTo>
                  <a:lnTo>
                    <a:pt x="1097153" y="1440319"/>
                  </a:lnTo>
                  <a:lnTo>
                    <a:pt x="1097457" y="1441589"/>
                  </a:lnTo>
                  <a:lnTo>
                    <a:pt x="1096835" y="1441589"/>
                  </a:lnTo>
                  <a:lnTo>
                    <a:pt x="1097775" y="1442859"/>
                  </a:lnTo>
                  <a:lnTo>
                    <a:pt x="1097927" y="1444129"/>
                  </a:lnTo>
                  <a:lnTo>
                    <a:pt x="1097153" y="1442859"/>
                  </a:lnTo>
                  <a:lnTo>
                    <a:pt x="1096835" y="1442859"/>
                  </a:lnTo>
                  <a:lnTo>
                    <a:pt x="1097457" y="1444129"/>
                  </a:lnTo>
                  <a:lnTo>
                    <a:pt x="1097305" y="1444129"/>
                  </a:lnTo>
                  <a:lnTo>
                    <a:pt x="1096835" y="1446669"/>
                  </a:lnTo>
                  <a:lnTo>
                    <a:pt x="1097775" y="1447939"/>
                  </a:lnTo>
                  <a:lnTo>
                    <a:pt x="1097610" y="1447939"/>
                  </a:lnTo>
                  <a:lnTo>
                    <a:pt x="1099159" y="1454289"/>
                  </a:lnTo>
                  <a:lnTo>
                    <a:pt x="1099947" y="1456829"/>
                  </a:lnTo>
                  <a:lnTo>
                    <a:pt x="1100556" y="1456829"/>
                  </a:lnTo>
                  <a:lnTo>
                    <a:pt x="1100721" y="1458099"/>
                  </a:lnTo>
                  <a:lnTo>
                    <a:pt x="1101344" y="1459369"/>
                  </a:lnTo>
                  <a:lnTo>
                    <a:pt x="1101648" y="1461909"/>
                  </a:lnTo>
                  <a:lnTo>
                    <a:pt x="1101801" y="1464449"/>
                  </a:lnTo>
                  <a:lnTo>
                    <a:pt x="1102575" y="1466989"/>
                  </a:lnTo>
                  <a:lnTo>
                    <a:pt x="1103198" y="1466989"/>
                  </a:lnTo>
                  <a:lnTo>
                    <a:pt x="1108011" y="1466989"/>
                  </a:lnTo>
                  <a:lnTo>
                    <a:pt x="1106144" y="1465719"/>
                  </a:lnTo>
                  <a:lnTo>
                    <a:pt x="1105217" y="1461909"/>
                  </a:lnTo>
                  <a:lnTo>
                    <a:pt x="1106144" y="1461909"/>
                  </a:lnTo>
                  <a:lnTo>
                    <a:pt x="1105687" y="1458099"/>
                  </a:lnTo>
                  <a:lnTo>
                    <a:pt x="1105369" y="1456829"/>
                  </a:lnTo>
                  <a:lnTo>
                    <a:pt x="1105522" y="1456829"/>
                  </a:lnTo>
                  <a:lnTo>
                    <a:pt x="1104595" y="1451749"/>
                  </a:lnTo>
                  <a:lnTo>
                    <a:pt x="1103045" y="1449209"/>
                  </a:lnTo>
                  <a:lnTo>
                    <a:pt x="1101648" y="1445399"/>
                  </a:lnTo>
                  <a:lnTo>
                    <a:pt x="1102118" y="1441589"/>
                  </a:lnTo>
                  <a:lnTo>
                    <a:pt x="1101712" y="1440319"/>
                  </a:lnTo>
                  <a:lnTo>
                    <a:pt x="1100099" y="1435239"/>
                  </a:lnTo>
                  <a:lnTo>
                    <a:pt x="1099781" y="1432699"/>
                  </a:lnTo>
                  <a:lnTo>
                    <a:pt x="1099629" y="1431429"/>
                  </a:lnTo>
                  <a:lnTo>
                    <a:pt x="1099629" y="1432699"/>
                  </a:lnTo>
                  <a:lnTo>
                    <a:pt x="1098854" y="1431429"/>
                  </a:lnTo>
                  <a:lnTo>
                    <a:pt x="1098550" y="1430159"/>
                  </a:lnTo>
                  <a:lnTo>
                    <a:pt x="1098702" y="1430159"/>
                  </a:lnTo>
                  <a:lnTo>
                    <a:pt x="1097927" y="1427619"/>
                  </a:lnTo>
                  <a:lnTo>
                    <a:pt x="1098702" y="1427619"/>
                  </a:lnTo>
                  <a:lnTo>
                    <a:pt x="1098702" y="1428889"/>
                  </a:lnTo>
                  <a:lnTo>
                    <a:pt x="1099477" y="1427619"/>
                  </a:lnTo>
                  <a:lnTo>
                    <a:pt x="1099400" y="1426349"/>
                  </a:lnTo>
                  <a:lnTo>
                    <a:pt x="1099324" y="1423809"/>
                  </a:lnTo>
                  <a:lnTo>
                    <a:pt x="1098232" y="1423809"/>
                  </a:lnTo>
                  <a:lnTo>
                    <a:pt x="1099629" y="1418729"/>
                  </a:lnTo>
                  <a:lnTo>
                    <a:pt x="1098016" y="1413649"/>
                  </a:lnTo>
                  <a:lnTo>
                    <a:pt x="1097610" y="1412379"/>
                  </a:lnTo>
                  <a:lnTo>
                    <a:pt x="1098854" y="1409839"/>
                  </a:lnTo>
                  <a:lnTo>
                    <a:pt x="1098550" y="1408569"/>
                  </a:lnTo>
                  <a:lnTo>
                    <a:pt x="1098384" y="1406029"/>
                  </a:lnTo>
                  <a:lnTo>
                    <a:pt x="1098854" y="1406029"/>
                  </a:lnTo>
                  <a:lnTo>
                    <a:pt x="1098931" y="1404759"/>
                  </a:lnTo>
                  <a:lnTo>
                    <a:pt x="1098956" y="1400949"/>
                  </a:lnTo>
                  <a:lnTo>
                    <a:pt x="1098854" y="1398409"/>
                  </a:lnTo>
                  <a:lnTo>
                    <a:pt x="1099324" y="1399679"/>
                  </a:lnTo>
                  <a:lnTo>
                    <a:pt x="1099324" y="1398409"/>
                  </a:lnTo>
                  <a:lnTo>
                    <a:pt x="1099324" y="1397139"/>
                  </a:lnTo>
                  <a:lnTo>
                    <a:pt x="1097610" y="1397139"/>
                  </a:lnTo>
                  <a:lnTo>
                    <a:pt x="1097610" y="1394599"/>
                  </a:lnTo>
                  <a:lnTo>
                    <a:pt x="1098384" y="1394599"/>
                  </a:lnTo>
                  <a:lnTo>
                    <a:pt x="1099007" y="1390789"/>
                  </a:lnTo>
                  <a:lnTo>
                    <a:pt x="1100404" y="1386979"/>
                  </a:lnTo>
                  <a:lnTo>
                    <a:pt x="1100251" y="1384439"/>
                  </a:lnTo>
                  <a:lnTo>
                    <a:pt x="1100556" y="1384439"/>
                  </a:lnTo>
                  <a:lnTo>
                    <a:pt x="1101178" y="1381899"/>
                  </a:lnTo>
                  <a:lnTo>
                    <a:pt x="1102118" y="1378089"/>
                  </a:lnTo>
                  <a:lnTo>
                    <a:pt x="1101648" y="1378572"/>
                  </a:lnTo>
                  <a:lnTo>
                    <a:pt x="1101648" y="1373009"/>
                  </a:lnTo>
                  <a:lnTo>
                    <a:pt x="1102118" y="1374279"/>
                  </a:lnTo>
                  <a:lnTo>
                    <a:pt x="1101877" y="1373009"/>
                  </a:lnTo>
                  <a:lnTo>
                    <a:pt x="1101648" y="1371739"/>
                  </a:lnTo>
                  <a:lnTo>
                    <a:pt x="1101496" y="1371739"/>
                  </a:lnTo>
                  <a:lnTo>
                    <a:pt x="1101648" y="1369199"/>
                  </a:lnTo>
                  <a:lnTo>
                    <a:pt x="1102423" y="1366659"/>
                  </a:lnTo>
                  <a:lnTo>
                    <a:pt x="1102575" y="1367929"/>
                  </a:lnTo>
                  <a:lnTo>
                    <a:pt x="1102893" y="1365389"/>
                  </a:lnTo>
                  <a:lnTo>
                    <a:pt x="1102728" y="1365389"/>
                  </a:lnTo>
                  <a:lnTo>
                    <a:pt x="1102423" y="1362849"/>
                  </a:lnTo>
                  <a:lnTo>
                    <a:pt x="1103198" y="1361579"/>
                  </a:lnTo>
                  <a:lnTo>
                    <a:pt x="1103820" y="1361579"/>
                  </a:lnTo>
                  <a:lnTo>
                    <a:pt x="1103515" y="1360309"/>
                  </a:lnTo>
                  <a:lnTo>
                    <a:pt x="1103350" y="1360309"/>
                  </a:lnTo>
                  <a:lnTo>
                    <a:pt x="1103668" y="1359039"/>
                  </a:lnTo>
                  <a:lnTo>
                    <a:pt x="1103820" y="1359039"/>
                  </a:lnTo>
                  <a:lnTo>
                    <a:pt x="1105065" y="1356499"/>
                  </a:lnTo>
                  <a:lnTo>
                    <a:pt x="1104747" y="1355229"/>
                  </a:lnTo>
                  <a:lnTo>
                    <a:pt x="1105369" y="1353959"/>
                  </a:lnTo>
                  <a:lnTo>
                    <a:pt x="1105992" y="1352689"/>
                  </a:lnTo>
                  <a:lnTo>
                    <a:pt x="1106297" y="1352689"/>
                  </a:lnTo>
                  <a:lnTo>
                    <a:pt x="1105687" y="1355229"/>
                  </a:lnTo>
                  <a:lnTo>
                    <a:pt x="1105217" y="1356499"/>
                  </a:lnTo>
                  <a:lnTo>
                    <a:pt x="1105369" y="1356499"/>
                  </a:lnTo>
                  <a:lnTo>
                    <a:pt x="1106144" y="1355229"/>
                  </a:lnTo>
                  <a:lnTo>
                    <a:pt x="1106297" y="1356499"/>
                  </a:lnTo>
                  <a:lnTo>
                    <a:pt x="1106462" y="1355229"/>
                  </a:lnTo>
                  <a:lnTo>
                    <a:pt x="1106462" y="1352689"/>
                  </a:lnTo>
                  <a:lnTo>
                    <a:pt x="1107389" y="1350149"/>
                  </a:lnTo>
                  <a:lnTo>
                    <a:pt x="1107859" y="1350149"/>
                  </a:lnTo>
                  <a:lnTo>
                    <a:pt x="1108011" y="1348879"/>
                  </a:lnTo>
                  <a:lnTo>
                    <a:pt x="1108316" y="1348879"/>
                  </a:lnTo>
                  <a:lnTo>
                    <a:pt x="1108481" y="1347609"/>
                  </a:lnTo>
                  <a:lnTo>
                    <a:pt x="1108786" y="1347609"/>
                  </a:lnTo>
                  <a:lnTo>
                    <a:pt x="1108938" y="1346339"/>
                  </a:lnTo>
                  <a:lnTo>
                    <a:pt x="1109091" y="1346339"/>
                  </a:lnTo>
                  <a:lnTo>
                    <a:pt x="1109091" y="1347609"/>
                  </a:lnTo>
                  <a:lnTo>
                    <a:pt x="1109560" y="1346339"/>
                  </a:lnTo>
                  <a:lnTo>
                    <a:pt x="1109865" y="1345069"/>
                  </a:lnTo>
                  <a:lnTo>
                    <a:pt x="1109408" y="1345069"/>
                  </a:lnTo>
                  <a:lnTo>
                    <a:pt x="1109865" y="1343799"/>
                  </a:lnTo>
                  <a:lnTo>
                    <a:pt x="1109091" y="1345069"/>
                  </a:lnTo>
                  <a:lnTo>
                    <a:pt x="1108786" y="1345069"/>
                  </a:lnTo>
                  <a:lnTo>
                    <a:pt x="1108633" y="1345069"/>
                  </a:lnTo>
                  <a:lnTo>
                    <a:pt x="1108786" y="1346339"/>
                  </a:lnTo>
                  <a:lnTo>
                    <a:pt x="1108481" y="1346339"/>
                  </a:lnTo>
                  <a:lnTo>
                    <a:pt x="1108316" y="1347609"/>
                  </a:lnTo>
                  <a:lnTo>
                    <a:pt x="1108011" y="1347609"/>
                  </a:lnTo>
                  <a:lnTo>
                    <a:pt x="1108011" y="1346339"/>
                  </a:lnTo>
                  <a:lnTo>
                    <a:pt x="1108633" y="1345069"/>
                  </a:lnTo>
                  <a:lnTo>
                    <a:pt x="1108481" y="1345069"/>
                  </a:lnTo>
                  <a:lnTo>
                    <a:pt x="1108316" y="1343799"/>
                  </a:lnTo>
                  <a:lnTo>
                    <a:pt x="1109408" y="1342529"/>
                  </a:lnTo>
                  <a:lnTo>
                    <a:pt x="1110653" y="1341259"/>
                  </a:lnTo>
                  <a:lnTo>
                    <a:pt x="1111262" y="1339989"/>
                  </a:lnTo>
                  <a:lnTo>
                    <a:pt x="1111885" y="1337449"/>
                  </a:lnTo>
                  <a:lnTo>
                    <a:pt x="1113434" y="1333639"/>
                  </a:lnTo>
                  <a:lnTo>
                    <a:pt x="1113129" y="1331099"/>
                  </a:lnTo>
                  <a:lnTo>
                    <a:pt x="1113599" y="1331099"/>
                  </a:lnTo>
                  <a:lnTo>
                    <a:pt x="1113751" y="1332369"/>
                  </a:lnTo>
                  <a:lnTo>
                    <a:pt x="1113904" y="1331099"/>
                  </a:lnTo>
                  <a:lnTo>
                    <a:pt x="1114056" y="1329829"/>
                  </a:lnTo>
                  <a:lnTo>
                    <a:pt x="1115301" y="1327289"/>
                  </a:lnTo>
                  <a:close/>
                </a:path>
                <a:path w="1529080" h="2522854">
                  <a:moveTo>
                    <a:pt x="1115923" y="1318539"/>
                  </a:moveTo>
                  <a:close/>
                </a:path>
                <a:path w="1529080" h="2522854">
                  <a:moveTo>
                    <a:pt x="1115923" y="1315859"/>
                  </a:moveTo>
                  <a:lnTo>
                    <a:pt x="1114996" y="1317129"/>
                  </a:lnTo>
                  <a:lnTo>
                    <a:pt x="1115301" y="1317129"/>
                  </a:lnTo>
                  <a:lnTo>
                    <a:pt x="1115923" y="1315859"/>
                  </a:lnTo>
                  <a:close/>
                </a:path>
                <a:path w="1529080" h="2522854">
                  <a:moveTo>
                    <a:pt x="1116076" y="1318399"/>
                  </a:moveTo>
                  <a:lnTo>
                    <a:pt x="1115618" y="1317129"/>
                  </a:lnTo>
                  <a:lnTo>
                    <a:pt x="1115301" y="1318399"/>
                  </a:lnTo>
                  <a:lnTo>
                    <a:pt x="1115453" y="1318399"/>
                  </a:lnTo>
                  <a:lnTo>
                    <a:pt x="1115923" y="1318399"/>
                  </a:lnTo>
                  <a:lnTo>
                    <a:pt x="1116076" y="1318399"/>
                  </a:lnTo>
                  <a:close/>
                </a:path>
                <a:path w="1529080" h="2522854">
                  <a:moveTo>
                    <a:pt x="1116393" y="1486039"/>
                  </a:moveTo>
                  <a:lnTo>
                    <a:pt x="1115923" y="1484769"/>
                  </a:lnTo>
                  <a:lnTo>
                    <a:pt x="1115923" y="1485087"/>
                  </a:lnTo>
                  <a:lnTo>
                    <a:pt x="1116393" y="1486039"/>
                  </a:lnTo>
                  <a:close/>
                </a:path>
                <a:path w="1529080" h="2522854">
                  <a:moveTo>
                    <a:pt x="1120889" y="1303794"/>
                  </a:moveTo>
                  <a:lnTo>
                    <a:pt x="1120736" y="1304429"/>
                  </a:lnTo>
                  <a:lnTo>
                    <a:pt x="1120889" y="1304429"/>
                  </a:lnTo>
                  <a:lnTo>
                    <a:pt x="1120889" y="1303794"/>
                  </a:lnTo>
                  <a:close/>
                </a:path>
                <a:path w="1529080" h="2522854">
                  <a:moveTo>
                    <a:pt x="1121041" y="1303159"/>
                  </a:moveTo>
                  <a:lnTo>
                    <a:pt x="1120889" y="1303159"/>
                  </a:lnTo>
                  <a:lnTo>
                    <a:pt x="1120889" y="1303794"/>
                  </a:lnTo>
                  <a:lnTo>
                    <a:pt x="1121041" y="1303159"/>
                  </a:lnTo>
                  <a:close/>
                </a:path>
                <a:path w="1529080" h="2522854">
                  <a:moveTo>
                    <a:pt x="1123835" y="1496199"/>
                  </a:moveTo>
                  <a:lnTo>
                    <a:pt x="1123061" y="1494929"/>
                  </a:lnTo>
                  <a:lnTo>
                    <a:pt x="1123543" y="1495920"/>
                  </a:lnTo>
                  <a:lnTo>
                    <a:pt x="1123835" y="1496199"/>
                  </a:lnTo>
                  <a:close/>
                </a:path>
                <a:path w="1529080" h="2522854">
                  <a:moveTo>
                    <a:pt x="1125385" y="1497469"/>
                  </a:moveTo>
                  <a:lnTo>
                    <a:pt x="1124610" y="1496199"/>
                  </a:lnTo>
                  <a:lnTo>
                    <a:pt x="1124140" y="1496199"/>
                  </a:lnTo>
                  <a:lnTo>
                    <a:pt x="1125385" y="1497469"/>
                  </a:lnTo>
                  <a:close/>
                </a:path>
                <a:path w="1529080" h="2522854">
                  <a:moveTo>
                    <a:pt x="1125855" y="1296809"/>
                  </a:moveTo>
                  <a:lnTo>
                    <a:pt x="1125537" y="1296809"/>
                  </a:lnTo>
                  <a:lnTo>
                    <a:pt x="1124927" y="1298079"/>
                  </a:lnTo>
                  <a:lnTo>
                    <a:pt x="1125232" y="1297825"/>
                  </a:lnTo>
                  <a:lnTo>
                    <a:pt x="1125855" y="1296809"/>
                  </a:lnTo>
                  <a:close/>
                </a:path>
                <a:path w="1529080" h="2522854">
                  <a:moveTo>
                    <a:pt x="1126159" y="1295539"/>
                  </a:moveTo>
                  <a:lnTo>
                    <a:pt x="1125385" y="1296809"/>
                  </a:lnTo>
                  <a:lnTo>
                    <a:pt x="1125537" y="1296809"/>
                  </a:lnTo>
                  <a:lnTo>
                    <a:pt x="1126159" y="1295539"/>
                  </a:lnTo>
                  <a:close/>
                </a:path>
                <a:path w="1529080" h="2522854">
                  <a:moveTo>
                    <a:pt x="1127455" y="1500428"/>
                  </a:moveTo>
                  <a:lnTo>
                    <a:pt x="1126934" y="1500009"/>
                  </a:lnTo>
                  <a:lnTo>
                    <a:pt x="1125474" y="1498815"/>
                  </a:lnTo>
                  <a:lnTo>
                    <a:pt x="1126782" y="1501279"/>
                  </a:lnTo>
                  <a:lnTo>
                    <a:pt x="1126782" y="1500009"/>
                  </a:lnTo>
                  <a:lnTo>
                    <a:pt x="1127455" y="1500428"/>
                  </a:lnTo>
                  <a:close/>
                </a:path>
                <a:path w="1529080" h="2522854">
                  <a:moveTo>
                    <a:pt x="1128496" y="1501279"/>
                  </a:moveTo>
                  <a:lnTo>
                    <a:pt x="1128293" y="1500962"/>
                  </a:lnTo>
                  <a:lnTo>
                    <a:pt x="1127455" y="1500428"/>
                  </a:lnTo>
                  <a:lnTo>
                    <a:pt x="1128496" y="1501279"/>
                  </a:lnTo>
                  <a:close/>
                </a:path>
                <a:path w="1529080" h="2522854">
                  <a:moveTo>
                    <a:pt x="1128801" y="1501279"/>
                  </a:moveTo>
                  <a:lnTo>
                    <a:pt x="1127709" y="1500009"/>
                  </a:lnTo>
                  <a:lnTo>
                    <a:pt x="1128293" y="1500962"/>
                  </a:lnTo>
                  <a:lnTo>
                    <a:pt x="1128801" y="1501279"/>
                  </a:lnTo>
                  <a:close/>
                </a:path>
                <a:path w="1529080" h="2522854">
                  <a:moveTo>
                    <a:pt x="1144003" y="1276489"/>
                  </a:moveTo>
                  <a:lnTo>
                    <a:pt x="1143698" y="1276489"/>
                  </a:lnTo>
                  <a:lnTo>
                    <a:pt x="1143622" y="1277124"/>
                  </a:lnTo>
                  <a:lnTo>
                    <a:pt x="1144003" y="1276489"/>
                  </a:lnTo>
                  <a:close/>
                </a:path>
                <a:path w="1529080" h="2522854">
                  <a:moveTo>
                    <a:pt x="1152232" y="1272679"/>
                  </a:moveTo>
                  <a:lnTo>
                    <a:pt x="1150835" y="1272679"/>
                  </a:lnTo>
                  <a:lnTo>
                    <a:pt x="1150581" y="1273721"/>
                  </a:lnTo>
                  <a:lnTo>
                    <a:pt x="1152232" y="1272679"/>
                  </a:lnTo>
                  <a:close/>
                </a:path>
                <a:path w="1529080" h="2522854">
                  <a:moveTo>
                    <a:pt x="1154087" y="1507629"/>
                  </a:moveTo>
                  <a:lnTo>
                    <a:pt x="1153782" y="1507629"/>
                  </a:lnTo>
                  <a:lnTo>
                    <a:pt x="1153566" y="1507896"/>
                  </a:lnTo>
                  <a:lnTo>
                    <a:pt x="1154087" y="1507629"/>
                  </a:lnTo>
                  <a:close/>
                </a:path>
                <a:path w="1529080" h="2522854">
                  <a:moveTo>
                    <a:pt x="1155954" y="1273949"/>
                  </a:moveTo>
                  <a:lnTo>
                    <a:pt x="1155801" y="1273949"/>
                  </a:lnTo>
                  <a:lnTo>
                    <a:pt x="1155801" y="1275219"/>
                  </a:lnTo>
                  <a:lnTo>
                    <a:pt x="1155954" y="1273949"/>
                  </a:lnTo>
                  <a:close/>
                </a:path>
                <a:path w="1529080" h="2522854">
                  <a:moveTo>
                    <a:pt x="1156728" y="1272679"/>
                  </a:moveTo>
                  <a:lnTo>
                    <a:pt x="1153312" y="1272679"/>
                  </a:lnTo>
                  <a:lnTo>
                    <a:pt x="1151140" y="1273949"/>
                  </a:lnTo>
                  <a:lnTo>
                    <a:pt x="1150518" y="1273949"/>
                  </a:lnTo>
                  <a:lnTo>
                    <a:pt x="1150581" y="1273721"/>
                  </a:lnTo>
                  <a:lnTo>
                    <a:pt x="1150213" y="1273949"/>
                  </a:lnTo>
                  <a:lnTo>
                    <a:pt x="1148511" y="1273949"/>
                  </a:lnTo>
                  <a:lnTo>
                    <a:pt x="1146797" y="1275219"/>
                  </a:lnTo>
                  <a:lnTo>
                    <a:pt x="1146340" y="1275219"/>
                  </a:lnTo>
                  <a:lnTo>
                    <a:pt x="1147267" y="1273949"/>
                  </a:lnTo>
                  <a:lnTo>
                    <a:pt x="1145870" y="1275219"/>
                  </a:lnTo>
                  <a:lnTo>
                    <a:pt x="1145095" y="1276489"/>
                  </a:lnTo>
                  <a:lnTo>
                    <a:pt x="1147114" y="1275219"/>
                  </a:lnTo>
                  <a:lnTo>
                    <a:pt x="1145717" y="1276489"/>
                  </a:lnTo>
                  <a:lnTo>
                    <a:pt x="1145095" y="1276489"/>
                  </a:lnTo>
                  <a:lnTo>
                    <a:pt x="1144625" y="1276489"/>
                  </a:lnTo>
                  <a:lnTo>
                    <a:pt x="1143698" y="1277759"/>
                  </a:lnTo>
                  <a:lnTo>
                    <a:pt x="1143546" y="1277759"/>
                  </a:lnTo>
                  <a:lnTo>
                    <a:pt x="1143622" y="1277124"/>
                  </a:lnTo>
                  <a:lnTo>
                    <a:pt x="1143228" y="1277759"/>
                  </a:lnTo>
                  <a:lnTo>
                    <a:pt x="1141374" y="1277759"/>
                  </a:lnTo>
                  <a:lnTo>
                    <a:pt x="1141209" y="1279029"/>
                  </a:lnTo>
                  <a:lnTo>
                    <a:pt x="1139812" y="1279029"/>
                  </a:lnTo>
                  <a:lnTo>
                    <a:pt x="1138415" y="1281569"/>
                  </a:lnTo>
                  <a:lnTo>
                    <a:pt x="1137805" y="1281569"/>
                  </a:lnTo>
                  <a:lnTo>
                    <a:pt x="1136865" y="1282839"/>
                  </a:lnTo>
                  <a:lnTo>
                    <a:pt x="1136091" y="1284109"/>
                  </a:lnTo>
                  <a:lnTo>
                    <a:pt x="1136713" y="1281569"/>
                  </a:lnTo>
                  <a:lnTo>
                    <a:pt x="1133144" y="1286649"/>
                  </a:lnTo>
                  <a:lnTo>
                    <a:pt x="1132840" y="1285379"/>
                  </a:lnTo>
                  <a:lnTo>
                    <a:pt x="1132674" y="1286649"/>
                  </a:lnTo>
                  <a:lnTo>
                    <a:pt x="1130046" y="1290459"/>
                  </a:lnTo>
                  <a:lnTo>
                    <a:pt x="1128801" y="1291729"/>
                  </a:lnTo>
                  <a:lnTo>
                    <a:pt x="1128649" y="1291729"/>
                  </a:lnTo>
                  <a:lnTo>
                    <a:pt x="1127099" y="1292999"/>
                  </a:lnTo>
                  <a:lnTo>
                    <a:pt x="1127709" y="1294269"/>
                  </a:lnTo>
                  <a:lnTo>
                    <a:pt x="1126629" y="1296809"/>
                  </a:lnTo>
                  <a:lnTo>
                    <a:pt x="1126477" y="1296809"/>
                  </a:lnTo>
                  <a:lnTo>
                    <a:pt x="1125232" y="1297825"/>
                  </a:lnTo>
                  <a:lnTo>
                    <a:pt x="1124305" y="1299349"/>
                  </a:lnTo>
                  <a:lnTo>
                    <a:pt x="1123365" y="1299349"/>
                  </a:lnTo>
                  <a:lnTo>
                    <a:pt x="1123988" y="1300619"/>
                  </a:lnTo>
                  <a:lnTo>
                    <a:pt x="1122908" y="1300619"/>
                  </a:lnTo>
                  <a:lnTo>
                    <a:pt x="1122908" y="1301889"/>
                  </a:lnTo>
                  <a:lnTo>
                    <a:pt x="1121511" y="1303159"/>
                  </a:lnTo>
                  <a:lnTo>
                    <a:pt x="1121816" y="1301889"/>
                  </a:lnTo>
                  <a:lnTo>
                    <a:pt x="1121194" y="1304429"/>
                  </a:lnTo>
                  <a:lnTo>
                    <a:pt x="1121359" y="1305699"/>
                  </a:lnTo>
                  <a:lnTo>
                    <a:pt x="1120267" y="1306969"/>
                  </a:lnTo>
                  <a:lnTo>
                    <a:pt x="1120267" y="1305699"/>
                  </a:lnTo>
                  <a:lnTo>
                    <a:pt x="1119492" y="1306969"/>
                  </a:lnTo>
                  <a:lnTo>
                    <a:pt x="1118870" y="1308239"/>
                  </a:lnTo>
                  <a:lnTo>
                    <a:pt x="1119022" y="1309509"/>
                  </a:lnTo>
                  <a:lnTo>
                    <a:pt x="1118565" y="1310779"/>
                  </a:lnTo>
                  <a:lnTo>
                    <a:pt x="1118247" y="1310779"/>
                  </a:lnTo>
                  <a:lnTo>
                    <a:pt x="1118095" y="1312049"/>
                  </a:lnTo>
                  <a:lnTo>
                    <a:pt x="1116076" y="1314589"/>
                  </a:lnTo>
                  <a:lnTo>
                    <a:pt x="1115923" y="1317129"/>
                  </a:lnTo>
                  <a:lnTo>
                    <a:pt x="1116698" y="1317129"/>
                  </a:lnTo>
                  <a:lnTo>
                    <a:pt x="1116393" y="1318399"/>
                  </a:lnTo>
                  <a:lnTo>
                    <a:pt x="1116393" y="1319669"/>
                  </a:lnTo>
                  <a:lnTo>
                    <a:pt x="1115923" y="1319669"/>
                  </a:lnTo>
                  <a:lnTo>
                    <a:pt x="1116076" y="1318399"/>
                  </a:lnTo>
                  <a:lnTo>
                    <a:pt x="1115923" y="1318539"/>
                  </a:lnTo>
                  <a:lnTo>
                    <a:pt x="1115771" y="1319669"/>
                  </a:lnTo>
                  <a:lnTo>
                    <a:pt x="1114996" y="1319669"/>
                  </a:lnTo>
                  <a:lnTo>
                    <a:pt x="1114679" y="1322209"/>
                  </a:lnTo>
                  <a:lnTo>
                    <a:pt x="1113904" y="1323479"/>
                  </a:lnTo>
                  <a:lnTo>
                    <a:pt x="1113129" y="1323479"/>
                  </a:lnTo>
                  <a:lnTo>
                    <a:pt x="1114374" y="1320939"/>
                  </a:lnTo>
                  <a:lnTo>
                    <a:pt x="1114996" y="1319669"/>
                  </a:lnTo>
                  <a:lnTo>
                    <a:pt x="1113751" y="1320939"/>
                  </a:lnTo>
                  <a:lnTo>
                    <a:pt x="1114831" y="1319669"/>
                  </a:lnTo>
                  <a:lnTo>
                    <a:pt x="1113129" y="1320939"/>
                  </a:lnTo>
                  <a:lnTo>
                    <a:pt x="1115250" y="1318628"/>
                  </a:lnTo>
                  <a:lnTo>
                    <a:pt x="1115085" y="1319314"/>
                  </a:lnTo>
                  <a:lnTo>
                    <a:pt x="1115822" y="1318628"/>
                  </a:lnTo>
                  <a:lnTo>
                    <a:pt x="1115326" y="1318539"/>
                  </a:lnTo>
                  <a:lnTo>
                    <a:pt x="1113751" y="1319669"/>
                  </a:lnTo>
                  <a:lnTo>
                    <a:pt x="1112354" y="1322209"/>
                  </a:lnTo>
                  <a:lnTo>
                    <a:pt x="1112659" y="1322209"/>
                  </a:lnTo>
                  <a:lnTo>
                    <a:pt x="1111427" y="1324749"/>
                  </a:lnTo>
                  <a:lnTo>
                    <a:pt x="1112050" y="1324749"/>
                  </a:lnTo>
                  <a:lnTo>
                    <a:pt x="1115771" y="1324749"/>
                  </a:lnTo>
                  <a:lnTo>
                    <a:pt x="1116736" y="1324749"/>
                  </a:lnTo>
                  <a:lnTo>
                    <a:pt x="1117549" y="1323479"/>
                  </a:lnTo>
                  <a:lnTo>
                    <a:pt x="1119187" y="1320939"/>
                  </a:lnTo>
                  <a:lnTo>
                    <a:pt x="1117942" y="1315859"/>
                  </a:lnTo>
                  <a:lnTo>
                    <a:pt x="1122133" y="1310779"/>
                  </a:lnTo>
                  <a:lnTo>
                    <a:pt x="1121511" y="1312049"/>
                  </a:lnTo>
                  <a:lnTo>
                    <a:pt x="1124610" y="1306969"/>
                  </a:lnTo>
                  <a:lnTo>
                    <a:pt x="1125385" y="1305699"/>
                  </a:lnTo>
                  <a:lnTo>
                    <a:pt x="1126210" y="1303159"/>
                  </a:lnTo>
                  <a:lnTo>
                    <a:pt x="1127874" y="1298079"/>
                  </a:lnTo>
                  <a:lnTo>
                    <a:pt x="1133144" y="1292999"/>
                  </a:lnTo>
                  <a:lnTo>
                    <a:pt x="1134389" y="1290459"/>
                  </a:lnTo>
                  <a:lnTo>
                    <a:pt x="1134237" y="1290459"/>
                  </a:lnTo>
                  <a:lnTo>
                    <a:pt x="1134694" y="1289189"/>
                  </a:lnTo>
                  <a:lnTo>
                    <a:pt x="1135468" y="1289189"/>
                  </a:lnTo>
                  <a:lnTo>
                    <a:pt x="1136243" y="1286649"/>
                  </a:lnTo>
                  <a:lnTo>
                    <a:pt x="1138110" y="1285379"/>
                  </a:lnTo>
                  <a:lnTo>
                    <a:pt x="1140904" y="1284109"/>
                  </a:lnTo>
                  <a:lnTo>
                    <a:pt x="1143076" y="1281569"/>
                  </a:lnTo>
                  <a:lnTo>
                    <a:pt x="1142453" y="1281569"/>
                  </a:lnTo>
                  <a:lnTo>
                    <a:pt x="1143546" y="1280299"/>
                  </a:lnTo>
                  <a:lnTo>
                    <a:pt x="1145870" y="1279029"/>
                  </a:lnTo>
                  <a:lnTo>
                    <a:pt x="1146797" y="1279029"/>
                  </a:lnTo>
                  <a:lnTo>
                    <a:pt x="1149438" y="1276489"/>
                  </a:lnTo>
                  <a:lnTo>
                    <a:pt x="1152080" y="1276489"/>
                  </a:lnTo>
                  <a:lnTo>
                    <a:pt x="1149591" y="1277759"/>
                  </a:lnTo>
                  <a:lnTo>
                    <a:pt x="1153160" y="1277759"/>
                  </a:lnTo>
                  <a:lnTo>
                    <a:pt x="1154252" y="1276489"/>
                  </a:lnTo>
                  <a:lnTo>
                    <a:pt x="1156576" y="1275219"/>
                  </a:lnTo>
                  <a:lnTo>
                    <a:pt x="1155801" y="1275219"/>
                  </a:lnTo>
                  <a:lnTo>
                    <a:pt x="1154557" y="1275219"/>
                  </a:lnTo>
                  <a:lnTo>
                    <a:pt x="1155801" y="1273949"/>
                  </a:lnTo>
                  <a:lnTo>
                    <a:pt x="1156728" y="1272679"/>
                  </a:lnTo>
                  <a:close/>
                </a:path>
                <a:path w="1529080" h="2522854">
                  <a:moveTo>
                    <a:pt x="1165733" y="1271905"/>
                  </a:moveTo>
                  <a:lnTo>
                    <a:pt x="1164640" y="1271447"/>
                  </a:lnTo>
                  <a:lnTo>
                    <a:pt x="1164183" y="1271447"/>
                  </a:lnTo>
                  <a:lnTo>
                    <a:pt x="1164183" y="1271752"/>
                  </a:lnTo>
                  <a:lnTo>
                    <a:pt x="1164958" y="1272222"/>
                  </a:lnTo>
                  <a:lnTo>
                    <a:pt x="1165733" y="1271905"/>
                  </a:lnTo>
                  <a:close/>
                </a:path>
                <a:path w="1529080" h="2522854">
                  <a:moveTo>
                    <a:pt x="1167434" y="1273949"/>
                  </a:moveTo>
                  <a:lnTo>
                    <a:pt x="1167130" y="1272679"/>
                  </a:lnTo>
                  <a:lnTo>
                    <a:pt x="1166190" y="1272679"/>
                  </a:lnTo>
                  <a:lnTo>
                    <a:pt x="1167130" y="1273949"/>
                  </a:lnTo>
                  <a:lnTo>
                    <a:pt x="1167434" y="1273949"/>
                  </a:lnTo>
                  <a:close/>
                </a:path>
                <a:path w="1529080" h="2522854">
                  <a:moveTo>
                    <a:pt x="1170698" y="1275219"/>
                  </a:moveTo>
                  <a:lnTo>
                    <a:pt x="1170533" y="1273949"/>
                  </a:lnTo>
                  <a:lnTo>
                    <a:pt x="1168831" y="1273949"/>
                  </a:lnTo>
                  <a:lnTo>
                    <a:pt x="1168984" y="1275219"/>
                  </a:lnTo>
                  <a:lnTo>
                    <a:pt x="1170698" y="1275219"/>
                  </a:lnTo>
                  <a:close/>
                </a:path>
                <a:path w="1529080" h="2522854">
                  <a:moveTo>
                    <a:pt x="1171778" y="1276489"/>
                  </a:moveTo>
                  <a:lnTo>
                    <a:pt x="1171321" y="1275219"/>
                  </a:lnTo>
                  <a:lnTo>
                    <a:pt x="1171003" y="1275219"/>
                  </a:lnTo>
                  <a:lnTo>
                    <a:pt x="1171778" y="1276489"/>
                  </a:lnTo>
                  <a:close/>
                </a:path>
                <a:path w="1529080" h="2522854">
                  <a:moveTo>
                    <a:pt x="1176794" y="1281188"/>
                  </a:moveTo>
                  <a:lnTo>
                    <a:pt x="1175816" y="1280299"/>
                  </a:lnTo>
                  <a:lnTo>
                    <a:pt x="1176743" y="1281569"/>
                  </a:lnTo>
                  <a:lnTo>
                    <a:pt x="1176794" y="1281188"/>
                  </a:lnTo>
                  <a:close/>
                </a:path>
                <a:path w="1529080" h="2522854">
                  <a:moveTo>
                    <a:pt x="1177213" y="1280299"/>
                  </a:moveTo>
                  <a:lnTo>
                    <a:pt x="1176286" y="1279029"/>
                  </a:lnTo>
                  <a:lnTo>
                    <a:pt x="1174572" y="1277759"/>
                  </a:lnTo>
                  <a:lnTo>
                    <a:pt x="1175194" y="1277759"/>
                  </a:lnTo>
                  <a:lnTo>
                    <a:pt x="1173327" y="1276489"/>
                  </a:lnTo>
                  <a:lnTo>
                    <a:pt x="1173492" y="1277759"/>
                  </a:lnTo>
                  <a:lnTo>
                    <a:pt x="1172718" y="1277759"/>
                  </a:lnTo>
                  <a:lnTo>
                    <a:pt x="1172718" y="1279029"/>
                  </a:lnTo>
                  <a:lnTo>
                    <a:pt x="1175816" y="1280299"/>
                  </a:lnTo>
                  <a:lnTo>
                    <a:pt x="1176896" y="1280299"/>
                  </a:lnTo>
                  <a:lnTo>
                    <a:pt x="1177213" y="1280299"/>
                  </a:lnTo>
                  <a:close/>
                </a:path>
                <a:path w="1529080" h="2522854">
                  <a:moveTo>
                    <a:pt x="1178293" y="1489671"/>
                  </a:moveTo>
                  <a:lnTo>
                    <a:pt x="1178140" y="1489849"/>
                  </a:lnTo>
                  <a:lnTo>
                    <a:pt x="1178293" y="1489849"/>
                  </a:lnTo>
                  <a:lnTo>
                    <a:pt x="1178293" y="1489671"/>
                  </a:lnTo>
                  <a:close/>
                </a:path>
                <a:path w="1529080" h="2522854">
                  <a:moveTo>
                    <a:pt x="1179283" y="1286230"/>
                  </a:moveTo>
                  <a:lnTo>
                    <a:pt x="1178915" y="1285379"/>
                  </a:lnTo>
                  <a:lnTo>
                    <a:pt x="1179233" y="1286649"/>
                  </a:lnTo>
                  <a:lnTo>
                    <a:pt x="1179283" y="1286230"/>
                  </a:lnTo>
                  <a:close/>
                </a:path>
                <a:path w="1529080" h="2522854">
                  <a:moveTo>
                    <a:pt x="1179690" y="1285379"/>
                  </a:moveTo>
                  <a:lnTo>
                    <a:pt x="1179258" y="1284871"/>
                  </a:lnTo>
                  <a:lnTo>
                    <a:pt x="1179385" y="1285379"/>
                  </a:lnTo>
                  <a:lnTo>
                    <a:pt x="1179690" y="1285379"/>
                  </a:lnTo>
                  <a:close/>
                </a:path>
                <a:path w="1529080" h="2522854">
                  <a:moveTo>
                    <a:pt x="1180312" y="1285379"/>
                  </a:moveTo>
                  <a:lnTo>
                    <a:pt x="1179690" y="1284109"/>
                  </a:lnTo>
                  <a:lnTo>
                    <a:pt x="1178915" y="1282839"/>
                  </a:lnTo>
                  <a:lnTo>
                    <a:pt x="1177671" y="1281569"/>
                  </a:lnTo>
                  <a:lnTo>
                    <a:pt x="1177836" y="1281569"/>
                  </a:lnTo>
                  <a:lnTo>
                    <a:pt x="1176896" y="1280299"/>
                  </a:lnTo>
                  <a:lnTo>
                    <a:pt x="1176794" y="1281188"/>
                  </a:lnTo>
                  <a:lnTo>
                    <a:pt x="1177213" y="1281569"/>
                  </a:lnTo>
                  <a:lnTo>
                    <a:pt x="1176743" y="1281569"/>
                  </a:lnTo>
                  <a:lnTo>
                    <a:pt x="1175969" y="1281569"/>
                  </a:lnTo>
                  <a:lnTo>
                    <a:pt x="1177988" y="1282839"/>
                  </a:lnTo>
                  <a:lnTo>
                    <a:pt x="1177213" y="1282839"/>
                  </a:lnTo>
                  <a:lnTo>
                    <a:pt x="1177988" y="1284109"/>
                  </a:lnTo>
                  <a:lnTo>
                    <a:pt x="1178293" y="1282839"/>
                  </a:lnTo>
                  <a:lnTo>
                    <a:pt x="1178763" y="1284109"/>
                  </a:lnTo>
                  <a:lnTo>
                    <a:pt x="1178610" y="1284109"/>
                  </a:lnTo>
                  <a:lnTo>
                    <a:pt x="1179258" y="1284871"/>
                  </a:lnTo>
                  <a:lnTo>
                    <a:pt x="1179068" y="1284109"/>
                  </a:lnTo>
                  <a:lnTo>
                    <a:pt x="1180312" y="1285379"/>
                  </a:lnTo>
                  <a:close/>
                </a:path>
                <a:path w="1529080" h="2522854">
                  <a:moveTo>
                    <a:pt x="1180896" y="1283792"/>
                  </a:moveTo>
                  <a:lnTo>
                    <a:pt x="1180782" y="1282839"/>
                  </a:lnTo>
                  <a:lnTo>
                    <a:pt x="1180312" y="1282839"/>
                  </a:lnTo>
                  <a:lnTo>
                    <a:pt x="1180896" y="1283792"/>
                  </a:lnTo>
                  <a:close/>
                </a:path>
                <a:path w="1529080" h="2522854">
                  <a:moveTo>
                    <a:pt x="1181404" y="1472069"/>
                  </a:moveTo>
                  <a:lnTo>
                    <a:pt x="1180782" y="1470799"/>
                  </a:lnTo>
                  <a:lnTo>
                    <a:pt x="1180630" y="1472069"/>
                  </a:lnTo>
                  <a:lnTo>
                    <a:pt x="1181404" y="1472069"/>
                  </a:lnTo>
                  <a:close/>
                </a:path>
                <a:path w="1529080" h="2522854">
                  <a:moveTo>
                    <a:pt x="1181404" y="1285379"/>
                  </a:moveTo>
                  <a:lnTo>
                    <a:pt x="1181087" y="1284109"/>
                  </a:lnTo>
                  <a:lnTo>
                    <a:pt x="1180896" y="1283792"/>
                  </a:lnTo>
                  <a:lnTo>
                    <a:pt x="1181087" y="1285379"/>
                  </a:lnTo>
                  <a:lnTo>
                    <a:pt x="1181404" y="1285379"/>
                  </a:lnTo>
                  <a:close/>
                </a:path>
                <a:path w="1529080" h="2522854">
                  <a:moveTo>
                    <a:pt x="1185595" y="1299349"/>
                  </a:moveTo>
                  <a:lnTo>
                    <a:pt x="1185164" y="1296581"/>
                  </a:lnTo>
                  <a:lnTo>
                    <a:pt x="1184656" y="1295539"/>
                  </a:lnTo>
                  <a:lnTo>
                    <a:pt x="1185595" y="1299349"/>
                  </a:lnTo>
                  <a:close/>
                </a:path>
                <a:path w="1529080" h="2522854">
                  <a:moveTo>
                    <a:pt x="1185900" y="1295539"/>
                  </a:moveTo>
                  <a:lnTo>
                    <a:pt x="1184973" y="1294269"/>
                  </a:lnTo>
                  <a:lnTo>
                    <a:pt x="1184821" y="1294269"/>
                  </a:lnTo>
                  <a:lnTo>
                    <a:pt x="1185900" y="1295539"/>
                  </a:lnTo>
                  <a:close/>
                </a:path>
                <a:path w="1529080" h="2522854">
                  <a:moveTo>
                    <a:pt x="1186370" y="1298079"/>
                  </a:moveTo>
                  <a:lnTo>
                    <a:pt x="1185329" y="1295539"/>
                  </a:lnTo>
                  <a:lnTo>
                    <a:pt x="1184821" y="1294269"/>
                  </a:lnTo>
                  <a:lnTo>
                    <a:pt x="1185164" y="1296581"/>
                  </a:lnTo>
                  <a:lnTo>
                    <a:pt x="1185278" y="1296809"/>
                  </a:lnTo>
                  <a:lnTo>
                    <a:pt x="1185278" y="1295539"/>
                  </a:lnTo>
                  <a:lnTo>
                    <a:pt x="1186370" y="1298079"/>
                  </a:lnTo>
                  <a:close/>
                </a:path>
                <a:path w="1529080" h="2522854">
                  <a:moveTo>
                    <a:pt x="1188072" y="1299349"/>
                  </a:moveTo>
                  <a:lnTo>
                    <a:pt x="1187145" y="1298079"/>
                  </a:lnTo>
                  <a:lnTo>
                    <a:pt x="1187602" y="1299349"/>
                  </a:lnTo>
                  <a:lnTo>
                    <a:pt x="1188072" y="1299349"/>
                  </a:lnTo>
                  <a:close/>
                </a:path>
                <a:path w="1529080" h="2522854">
                  <a:moveTo>
                    <a:pt x="1188542" y="1303159"/>
                  </a:moveTo>
                  <a:lnTo>
                    <a:pt x="1188224" y="1301889"/>
                  </a:lnTo>
                  <a:lnTo>
                    <a:pt x="1188389" y="1303159"/>
                  </a:lnTo>
                  <a:lnTo>
                    <a:pt x="1188542" y="1303159"/>
                  </a:lnTo>
                  <a:close/>
                </a:path>
                <a:path w="1529080" h="2522854">
                  <a:moveTo>
                    <a:pt x="1188847" y="1297063"/>
                  </a:moveTo>
                  <a:lnTo>
                    <a:pt x="1188770" y="1296809"/>
                  </a:lnTo>
                  <a:lnTo>
                    <a:pt x="1188847" y="1297063"/>
                  </a:lnTo>
                  <a:close/>
                </a:path>
                <a:path w="1529080" h="2522854">
                  <a:moveTo>
                    <a:pt x="1188999" y="1305699"/>
                  </a:moveTo>
                  <a:lnTo>
                    <a:pt x="1188389" y="1304429"/>
                  </a:lnTo>
                  <a:lnTo>
                    <a:pt x="1188542" y="1305699"/>
                  </a:lnTo>
                  <a:lnTo>
                    <a:pt x="1188999" y="1305699"/>
                  </a:lnTo>
                  <a:close/>
                </a:path>
                <a:path w="1529080" h="2522854">
                  <a:moveTo>
                    <a:pt x="1189316" y="1296809"/>
                  </a:moveTo>
                  <a:lnTo>
                    <a:pt x="1188389" y="1295539"/>
                  </a:lnTo>
                  <a:lnTo>
                    <a:pt x="1188770" y="1296809"/>
                  </a:lnTo>
                  <a:lnTo>
                    <a:pt x="1189316" y="1296809"/>
                  </a:lnTo>
                  <a:close/>
                </a:path>
                <a:path w="1529080" h="2522854">
                  <a:moveTo>
                    <a:pt x="1189367" y="1432699"/>
                  </a:moveTo>
                  <a:lnTo>
                    <a:pt x="1188542" y="1432699"/>
                  </a:lnTo>
                  <a:lnTo>
                    <a:pt x="1188542" y="1435239"/>
                  </a:lnTo>
                  <a:lnTo>
                    <a:pt x="1189037" y="1434223"/>
                  </a:lnTo>
                  <a:lnTo>
                    <a:pt x="1189164" y="1433969"/>
                  </a:lnTo>
                  <a:lnTo>
                    <a:pt x="1189164" y="1435239"/>
                  </a:lnTo>
                  <a:lnTo>
                    <a:pt x="1189266" y="1433969"/>
                  </a:lnTo>
                  <a:lnTo>
                    <a:pt x="1189367" y="1432699"/>
                  </a:lnTo>
                  <a:close/>
                </a:path>
                <a:path w="1529080" h="2522854">
                  <a:moveTo>
                    <a:pt x="1189469" y="1431429"/>
                  </a:moveTo>
                  <a:lnTo>
                    <a:pt x="1189367" y="1432699"/>
                  </a:lnTo>
                  <a:lnTo>
                    <a:pt x="1189469" y="1431429"/>
                  </a:lnTo>
                  <a:close/>
                </a:path>
                <a:path w="1529080" h="2522854">
                  <a:moveTo>
                    <a:pt x="1191171" y="1419148"/>
                  </a:moveTo>
                  <a:lnTo>
                    <a:pt x="1191018" y="1418729"/>
                  </a:lnTo>
                  <a:lnTo>
                    <a:pt x="1190866" y="1419999"/>
                  </a:lnTo>
                  <a:lnTo>
                    <a:pt x="1191171" y="1419148"/>
                  </a:lnTo>
                  <a:close/>
                </a:path>
                <a:path w="1529080" h="2522854">
                  <a:moveTo>
                    <a:pt x="1191641" y="1425079"/>
                  </a:moveTo>
                  <a:lnTo>
                    <a:pt x="1191564" y="1424127"/>
                  </a:lnTo>
                  <a:lnTo>
                    <a:pt x="1191336" y="1425079"/>
                  </a:lnTo>
                  <a:lnTo>
                    <a:pt x="1191641" y="1425079"/>
                  </a:lnTo>
                  <a:close/>
                </a:path>
                <a:path w="1529080" h="2522854">
                  <a:moveTo>
                    <a:pt x="1191641" y="1423809"/>
                  </a:moveTo>
                  <a:lnTo>
                    <a:pt x="1191488" y="1423809"/>
                  </a:lnTo>
                  <a:lnTo>
                    <a:pt x="1191564" y="1424127"/>
                  </a:lnTo>
                  <a:lnTo>
                    <a:pt x="1191641" y="1423809"/>
                  </a:lnTo>
                  <a:close/>
                </a:path>
                <a:path w="1529080" h="2522854">
                  <a:moveTo>
                    <a:pt x="1192885" y="1439049"/>
                  </a:moveTo>
                  <a:lnTo>
                    <a:pt x="1192568" y="1439049"/>
                  </a:lnTo>
                  <a:lnTo>
                    <a:pt x="1192491" y="1440319"/>
                  </a:lnTo>
                  <a:lnTo>
                    <a:pt x="1192885" y="1439049"/>
                  </a:lnTo>
                  <a:close/>
                </a:path>
                <a:path w="1529080" h="2522854">
                  <a:moveTo>
                    <a:pt x="1193507" y="1322209"/>
                  </a:moveTo>
                  <a:lnTo>
                    <a:pt x="1193190" y="1322209"/>
                  </a:lnTo>
                  <a:lnTo>
                    <a:pt x="1193507" y="1323479"/>
                  </a:lnTo>
                  <a:lnTo>
                    <a:pt x="1193507" y="1322209"/>
                  </a:lnTo>
                  <a:close/>
                </a:path>
                <a:path w="1529080" h="2522854">
                  <a:moveTo>
                    <a:pt x="1194041" y="1398409"/>
                  </a:moveTo>
                  <a:lnTo>
                    <a:pt x="1193812" y="1399679"/>
                  </a:lnTo>
                  <a:lnTo>
                    <a:pt x="1194041" y="1398409"/>
                  </a:lnTo>
                  <a:close/>
                </a:path>
                <a:path w="1529080" h="2522854">
                  <a:moveTo>
                    <a:pt x="1195057" y="1389519"/>
                  </a:moveTo>
                  <a:lnTo>
                    <a:pt x="1194739" y="1390789"/>
                  </a:lnTo>
                  <a:lnTo>
                    <a:pt x="1194904" y="1390789"/>
                  </a:lnTo>
                  <a:lnTo>
                    <a:pt x="1195057" y="1390789"/>
                  </a:lnTo>
                  <a:lnTo>
                    <a:pt x="1195057" y="1389519"/>
                  </a:lnTo>
                  <a:close/>
                </a:path>
                <a:path w="1529080" h="2522854">
                  <a:moveTo>
                    <a:pt x="1195209" y="1378089"/>
                  </a:moveTo>
                  <a:lnTo>
                    <a:pt x="1195057" y="1378089"/>
                  </a:lnTo>
                  <a:lnTo>
                    <a:pt x="1195209" y="1379359"/>
                  </a:lnTo>
                  <a:lnTo>
                    <a:pt x="1195209" y="1378089"/>
                  </a:lnTo>
                  <a:close/>
                </a:path>
                <a:path w="1529080" h="2522854">
                  <a:moveTo>
                    <a:pt x="1195527" y="1421269"/>
                  </a:moveTo>
                  <a:lnTo>
                    <a:pt x="1195057" y="1421269"/>
                  </a:lnTo>
                  <a:lnTo>
                    <a:pt x="1195057" y="1422539"/>
                  </a:lnTo>
                  <a:lnTo>
                    <a:pt x="1195057" y="1423809"/>
                  </a:lnTo>
                  <a:lnTo>
                    <a:pt x="1195209" y="1422539"/>
                  </a:lnTo>
                  <a:lnTo>
                    <a:pt x="1195527" y="1421269"/>
                  </a:lnTo>
                  <a:close/>
                </a:path>
                <a:path w="1529080" h="2522854">
                  <a:moveTo>
                    <a:pt x="1195527" y="1332369"/>
                  </a:moveTo>
                  <a:lnTo>
                    <a:pt x="1195501" y="1331645"/>
                  </a:lnTo>
                  <a:lnTo>
                    <a:pt x="1195362" y="1331099"/>
                  </a:lnTo>
                  <a:lnTo>
                    <a:pt x="1195527" y="1332369"/>
                  </a:lnTo>
                  <a:close/>
                </a:path>
                <a:path w="1529080" h="2522854">
                  <a:moveTo>
                    <a:pt x="1195679" y="1379867"/>
                  </a:moveTo>
                  <a:lnTo>
                    <a:pt x="1195209" y="1380629"/>
                  </a:lnTo>
                  <a:lnTo>
                    <a:pt x="1195679" y="1381899"/>
                  </a:lnTo>
                  <a:lnTo>
                    <a:pt x="1195679" y="1379867"/>
                  </a:lnTo>
                  <a:close/>
                </a:path>
                <a:path w="1529080" h="2522854">
                  <a:moveTo>
                    <a:pt x="1195781" y="1331645"/>
                  </a:moveTo>
                  <a:lnTo>
                    <a:pt x="1195527" y="1331099"/>
                  </a:lnTo>
                  <a:lnTo>
                    <a:pt x="1195616" y="1332115"/>
                  </a:lnTo>
                  <a:lnTo>
                    <a:pt x="1195781" y="1331645"/>
                  </a:lnTo>
                  <a:close/>
                </a:path>
                <a:path w="1529080" h="2522854">
                  <a:moveTo>
                    <a:pt x="1195984" y="1379359"/>
                  </a:moveTo>
                  <a:lnTo>
                    <a:pt x="1195679" y="1379359"/>
                  </a:lnTo>
                  <a:lnTo>
                    <a:pt x="1195679" y="1379867"/>
                  </a:lnTo>
                  <a:lnTo>
                    <a:pt x="1195984" y="1379359"/>
                  </a:lnTo>
                  <a:close/>
                </a:path>
                <a:path w="1529080" h="2522854">
                  <a:moveTo>
                    <a:pt x="1195984" y="1331099"/>
                  </a:moveTo>
                  <a:lnTo>
                    <a:pt x="1195781" y="1331645"/>
                  </a:lnTo>
                  <a:lnTo>
                    <a:pt x="1195984" y="1332052"/>
                  </a:lnTo>
                  <a:lnTo>
                    <a:pt x="1195984" y="1331099"/>
                  </a:lnTo>
                  <a:close/>
                </a:path>
                <a:path w="1529080" h="2522854">
                  <a:moveTo>
                    <a:pt x="1196136" y="1331099"/>
                  </a:moveTo>
                  <a:lnTo>
                    <a:pt x="1195832" y="1329829"/>
                  </a:lnTo>
                  <a:lnTo>
                    <a:pt x="1195984" y="1331099"/>
                  </a:lnTo>
                  <a:lnTo>
                    <a:pt x="1196136" y="1331099"/>
                  </a:lnTo>
                  <a:close/>
                </a:path>
                <a:path w="1529080" h="2522854">
                  <a:moveTo>
                    <a:pt x="1196530" y="1330172"/>
                  </a:moveTo>
                  <a:lnTo>
                    <a:pt x="1196327" y="1329321"/>
                  </a:lnTo>
                  <a:lnTo>
                    <a:pt x="1196301" y="1329829"/>
                  </a:lnTo>
                  <a:lnTo>
                    <a:pt x="1196530" y="1330172"/>
                  </a:lnTo>
                  <a:close/>
                </a:path>
                <a:path w="1529080" h="2522854">
                  <a:moveTo>
                    <a:pt x="1196606" y="1408569"/>
                  </a:moveTo>
                  <a:lnTo>
                    <a:pt x="1196454" y="1409839"/>
                  </a:lnTo>
                  <a:lnTo>
                    <a:pt x="1196606" y="1408569"/>
                  </a:lnTo>
                  <a:close/>
                </a:path>
                <a:path w="1529080" h="2522854">
                  <a:moveTo>
                    <a:pt x="1196759" y="1361579"/>
                  </a:moveTo>
                  <a:lnTo>
                    <a:pt x="1196454" y="1360309"/>
                  </a:lnTo>
                  <a:lnTo>
                    <a:pt x="1196416" y="1360627"/>
                  </a:lnTo>
                  <a:lnTo>
                    <a:pt x="1196759" y="1361579"/>
                  </a:lnTo>
                  <a:close/>
                </a:path>
                <a:path w="1529080" h="2522854">
                  <a:moveTo>
                    <a:pt x="1197076" y="1326019"/>
                  </a:moveTo>
                  <a:lnTo>
                    <a:pt x="1196454" y="1323479"/>
                  </a:lnTo>
                  <a:lnTo>
                    <a:pt x="1196136" y="1322209"/>
                  </a:lnTo>
                  <a:lnTo>
                    <a:pt x="1195984" y="1322209"/>
                  </a:lnTo>
                  <a:lnTo>
                    <a:pt x="1195679" y="1323479"/>
                  </a:lnTo>
                  <a:lnTo>
                    <a:pt x="1195527" y="1323479"/>
                  </a:lnTo>
                  <a:lnTo>
                    <a:pt x="1195362" y="1323479"/>
                  </a:lnTo>
                  <a:lnTo>
                    <a:pt x="1195057" y="1322209"/>
                  </a:lnTo>
                  <a:lnTo>
                    <a:pt x="1194904" y="1320939"/>
                  </a:lnTo>
                  <a:lnTo>
                    <a:pt x="1195527" y="1323479"/>
                  </a:lnTo>
                  <a:lnTo>
                    <a:pt x="1195527" y="1320939"/>
                  </a:lnTo>
                  <a:lnTo>
                    <a:pt x="1195209" y="1320939"/>
                  </a:lnTo>
                  <a:lnTo>
                    <a:pt x="1195679" y="1318399"/>
                  </a:lnTo>
                  <a:lnTo>
                    <a:pt x="1194282" y="1320939"/>
                  </a:lnTo>
                  <a:lnTo>
                    <a:pt x="1194282" y="1317129"/>
                  </a:lnTo>
                  <a:lnTo>
                    <a:pt x="1194130" y="1317129"/>
                  </a:lnTo>
                  <a:lnTo>
                    <a:pt x="1193660" y="1315859"/>
                  </a:lnTo>
                  <a:lnTo>
                    <a:pt x="1193342" y="1314589"/>
                  </a:lnTo>
                  <a:lnTo>
                    <a:pt x="1193812" y="1314589"/>
                  </a:lnTo>
                  <a:lnTo>
                    <a:pt x="1193965" y="1315859"/>
                  </a:lnTo>
                  <a:lnTo>
                    <a:pt x="1194435" y="1315859"/>
                  </a:lnTo>
                  <a:lnTo>
                    <a:pt x="1193965" y="1314589"/>
                  </a:lnTo>
                  <a:lnTo>
                    <a:pt x="1192568" y="1313319"/>
                  </a:lnTo>
                  <a:lnTo>
                    <a:pt x="1192733" y="1312049"/>
                  </a:lnTo>
                  <a:lnTo>
                    <a:pt x="1193190" y="1312049"/>
                  </a:lnTo>
                  <a:lnTo>
                    <a:pt x="1193660" y="1313319"/>
                  </a:lnTo>
                  <a:lnTo>
                    <a:pt x="1193812" y="1312049"/>
                  </a:lnTo>
                  <a:lnTo>
                    <a:pt x="1193660" y="1312049"/>
                  </a:lnTo>
                  <a:lnTo>
                    <a:pt x="1193507" y="1310779"/>
                  </a:lnTo>
                  <a:lnTo>
                    <a:pt x="1193266" y="1309509"/>
                  </a:lnTo>
                  <a:lnTo>
                    <a:pt x="1193038" y="1308239"/>
                  </a:lnTo>
                  <a:lnTo>
                    <a:pt x="1193038" y="1309509"/>
                  </a:lnTo>
                  <a:lnTo>
                    <a:pt x="1191171" y="1306969"/>
                  </a:lnTo>
                  <a:lnTo>
                    <a:pt x="1191488" y="1305699"/>
                  </a:lnTo>
                  <a:lnTo>
                    <a:pt x="1190396" y="1303159"/>
                  </a:lnTo>
                  <a:lnTo>
                    <a:pt x="1190866" y="1303159"/>
                  </a:lnTo>
                  <a:lnTo>
                    <a:pt x="1190713" y="1301889"/>
                  </a:lnTo>
                  <a:lnTo>
                    <a:pt x="1191018" y="1301889"/>
                  </a:lnTo>
                  <a:lnTo>
                    <a:pt x="1190091" y="1300619"/>
                  </a:lnTo>
                  <a:lnTo>
                    <a:pt x="1190561" y="1299349"/>
                  </a:lnTo>
                  <a:lnTo>
                    <a:pt x="1189316" y="1298079"/>
                  </a:lnTo>
                  <a:lnTo>
                    <a:pt x="1189469" y="1298079"/>
                  </a:lnTo>
                  <a:lnTo>
                    <a:pt x="1188847" y="1297063"/>
                  </a:lnTo>
                  <a:lnTo>
                    <a:pt x="1189164" y="1298079"/>
                  </a:lnTo>
                  <a:lnTo>
                    <a:pt x="1188847" y="1298079"/>
                  </a:lnTo>
                  <a:lnTo>
                    <a:pt x="1187145" y="1295539"/>
                  </a:lnTo>
                  <a:lnTo>
                    <a:pt x="1186992" y="1291729"/>
                  </a:lnTo>
                  <a:lnTo>
                    <a:pt x="1184198" y="1289189"/>
                  </a:lnTo>
                  <a:lnTo>
                    <a:pt x="1182179" y="1286649"/>
                  </a:lnTo>
                  <a:lnTo>
                    <a:pt x="1181252" y="1286649"/>
                  </a:lnTo>
                  <a:lnTo>
                    <a:pt x="1179385" y="1285379"/>
                  </a:lnTo>
                  <a:lnTo>
                    <a:pt x="1179461" y="1286649"/>
                  </a:lnTo>
                  <a:lnTo>
                    <a:pt x="1180007" y="1287919"/>
                  </a:lnTo>
                  <a:lnTo>
                    <a:pt x="1181709" y="1287919"/>
                  </a:lnTo>
                  <a:lnTo>
                    <a:pt x="1181862" y="1289189"/>
                  </a:lnTo>
                  <a:lnTo>
                    <a:pt x="1183576" y="1291729"/>
                  </a:lnTo>
                  <a:lnTo>
                    <a:pt x="1182636" y="1289189"/>
                  </a:lnTo>
                  <a:lnTo>
                    <a:pt x="1184503" y="1291729"/>
                  </a:lnTo>
                  <a:lnTo>
                    <a:pt x="1184033" y="1292999"/>
                  </a:lnTo>
                  <a:lnTo>
                    <a:pt x="1184656" y="1292999"/>
                  </a:lnTo>
                  <a:lnTo>
                    <a:pt x="1185125" y="1294269"/>
                  </a:lnTo>
                  <a:lnTo>
                    <a:pt x="1185748" y="1294269"/>
                  </a:lnTo>
                  <a:lnTo>
                    <a:pt x="1185900" y="1295539"/>
                  </a:lnTo>
                  <a:lnTo>
                    <a:pt x="1186053" y="1296809"/>
                  </a:lnTo>
                  <a:lnTo>
                    <a:pt x="1187145" y="1298079"/>
                  </a:lnTo>
                  <a:lnTo>
                    <a:pt x="1188224" y="1299349"/>
                  </a:lnTo>
                  <a:lnTo>
                    <a:pt x="1188072" y="1299349"/>
                  </a:lnTo>
                  <a:lnTo>
                    <a:pt x="1187805" y="1299895"/>
                  </a:lnTo>
                  <a:lnTo>
                    <a:pt x="1187602" y="1299349"/>
                  </a:lnTo>
                  <a:lnTo>
                    <a:pt x="1187450" y="1299349"/>
                  </a:lnTo>
                  <a:lnTo>
                    <a:pt x="1187767" y="1299984"/>
                  </a:lnTo>
                  <a:lnTo>
                    <a:pt x="1187450" y="1300619"/>
                  </a:lnTo>
                  <a:lnTo>
                    <a:pt x="1188999" y="1301889"/>
                  </a:lnTo>
                  <a:lnTo>
                    <a:pt x="1189164" y="1303159"/>
                  </a:lnTo>
                  <a:lnTo>
                    <a:pt x="1189621" y="1303159"/>
                  </a:lnTo>
                  <a:lnTo>
                    <a:pt x="1189316" y="1305699"/>
                  </a:lnTo>
                  <a:lnTo>
                    <a:pt x="1189939" y="1306969"/>
                  </a:lnTo>
                  <a:lnTo>
                    <a:pt x="1189621" y="1306969"/>
                  </a:lnTo>
                  <a:lnTo>
                    <a:pt x="1189621" y="1308239"/>
                  </a:lnTo>
                  <a:lnTo>
                    <a:pt x="1190866" y="1308239"/>
                  </a:lnTo>
                  <a:lnTo>
                    <a:pt x="1191336" y="1310779"/>
                  </a:lnTo>
                  <a:lnTo>
                    <a:pt x="1191958" y="1312049"/>
                  </a:lnTo>
                  <a:lnTo>
                    <a:pt x="1191641" y="1312049"/>
                  </a:lnTo>
                  <a:lnTo>
                    <a:pt x="1192568" y="1315859"/>
                  </a:lnTo>
                  <a:lnTo>
                    <a:pt x="1192885" y="1318399"/>
                  </a:lnTo>
                  <a:lnTo>
                    <a:pt x="1193660" y="1318399"/>
                  </a:lnTo>
                  <a:lnTo>
                    <a:pt x="1193812" y="1320939"/>
                  </a:lnTo>
                  <a:lnTo>
                    <a:pt x="1194282" y="1322209"/>
                  </a:lnTo>
                  <a:lnTo>
                    <a:pt x="1193507" y="1322209"/>
                  </a:lnTo>
                  <a:lnTo>
                    <a:pt x="1193812" y="1323479"/>
                  </a:lnTo>
                  <a:lnTo>
                    <a:pt x="1194282" y="1324749"/>
                  </a:lnTo>
                  <a:lnTo>
                    <a:pt x="1193660" y="1323479"/>
                  </a:lnTo>
                  <a:lnTo>
                    <a:pt x="1193965" y="1326019"/>
                  </a:lnTo>
                  <a:lnTo>
                    <a:pt x="1195057" y="1328559"/>
                  </a:lnTo>
                  <a:lnTo>
                    <a:pt x="1195184" y="1330172"/>
                  </a:lnTo>
                  <a:lnTo>
                    <a:pt x="1195527" y="1331099"/>
                  </a:lnTo>
                  <a:lnTo>
                    <a:pt x="1195832" y="1329829"/>
                  </a:lnTo>
                  <a:lnTo>
                    <a:pt x="1196136" y="1328559"/>
                  </a:lnTo>
                  <a:lnTo>
                    <a:pt x="1196327" y="1329321"/>
                  </a:lnTo>
                  <a:lnTo>
                    <a:pt x="1196378" y="1328559"/>
                  </a:lnTo>
                  <a:lnTo>
                    <a:pt x="1196606" y="1324749"/>
                  </a:lnTo>
                  <a:lnTo>
                    <a:pt x="1196759" y="1326019"/>
                  </a:lnTo>
                  <a:lnTo>
                    <a:pt x="1197076" y="1326019"/>
                  </a:lnTo>
                  <a:close/>
                </a:path>
                <a:path w="1529080" h="2522854">
                  <a:moveTo>
                    <a:pt x="1199400" y="1370469"/>
                  </a:moveTo>
                  <a:lnTo>
                    <a:pt x="1198930" y="1370469"/>
                  </a:lnTo>
                  <a:lnTo>
                    <a:pt x="1199095" y="1371739"/>
                  </a:lnTo>
                  <a:lnTo>
                    <a:pt x="1199400" y="1370469"/>
                  </a:lnTo>
                  <a:close/>
                </a:path>
                <a:path w="1529080" h="2522854">
                  <a:moveTo>
                    <a:pt x="1199553" y="1369199"/>
                  </a:moveTo>
                  <a:lnTo>
                    <a:pt x="1199502" y="1368158"/>
                  </a:lnTo>
                  <a:lnTo>
                    <a:pt x="1198930" y="1370469"/>
                  </a:lnTo>
                  <a:lnTo>
                    <a:pt x="1199553" y="1369199"/>
                  </a:lnTo>
                  <a:close/>
                </a:path>
                <a:path w="1529080" h="2522854">
                  <a:moveTo>
                    <a:pt x="1199553" y="1367929"/>
                  </a:moveTo>
                  <a:lnTo>
                    <a:pt x="1199502" y="1368158"/>
                  </a:lnTo>
                  <a:lnTo>
                    <a:pt x="1199553" y="1367929"/>
                  </a:lnTo>
                  <a:close/>
                </a:path>
                <a:path w="1529080" h="2522854">
                  <a:moveTo>
                    <a:pt x="1199553" y="1351419"/>
                  </a:moveTo>
                  <a:lnTo>
                    <a:pt x="1199121" y="1349057"/>
                  </a:lnTo>
                  <a:lnTo>
                    <a:pt x="1198473" y="1345069"/>
                  </a:lnTo>
                  <a:lnTo>
                    <a:pt x="1198778" y="1346339"/>
                  </a:lnTo>
                  <a:lnTo>
                    <a:pt x="1198854" y="1345069"/>
                  </a:lnTo>
                  <a:lnTo>
                    <a:pt x="1198778" y="1342529"/>
                  </a:lnTo>
                  <a:lnTo>
                    <a:pt x="1198626" y="1341259"/>
                  </a:lnTo>
                  <a:lnTo>
                    <a:pt x="1198626" y="1339989"/>
                  </a:lnTo>
                  <a:lnTo>
                    <a:pt x="1198473" y="1339989"/>
                  </a:lnTo>
                  <a:lnTo>
                    <a:pt x="1198308" y="1338719"/>
                  </a:lnTo>
                  <a:lnTo>
                    <a:pt x="1198003" y="1338719"/>
                  </a:lnTo>
                  <a:lnTo>
                    <a:pt x="1198930" y="1333639"/>
                  </a:lnTo>
                  <a:lnTo>
                    <a:pt x="1198054" y="1332369"/>
                  </a:lnTo>
                  <a:lnTo>
                    <a:pt x="1196530" y="1330172"/>
                  </a:lnTo>
                  <a:lnTo>
                    <a:pt x="1196759" y="1331099"/>
                  </a:lnTo>
                  <a:lnTo>
                    <a:pt x="1196136" y="1331099"/>
                  </a:lnTo>
                  <a:lnTo>
                    <a:pt x="1196136" y="1332369"/>
                  </a:lnTo>
                  <a:lnTo>
                    <a:pt x="1195984" y="1332052"/>
                  </a:lnTo>
                  <a:lnTo>
                    <a:pt x="1195984" y="1332369"/>
                  </a:lnTo>
                  <a:lnTo>
                    <a:pt x="1195679" y="1332369"/>
                  </a:lnTo>
                  <a:lnTo>
                    <a:pt x="1195616" y="1332115"/>
                  </a:lnTo>
                  <a:lnTo>
                    <a:pt x="1195527" y="1332369"/>
                  </a:lnTo>
                  <a:lnTo>
                    <a:pt x="1195209" y="1334909"/>
                  </a:lnTo>
                  <a:lnTo>
                    <a:pt x="1195832" y="1334909"/>
                  </a:lnTo>
                  <a:lnTo>
                    <a:pt x="1195984" y="1337449"/>
                  </a:lnTo>
                  <a:lnTo>
                    <a:pt x="1195362" y="1336179"/>
                  </a:lnTo>
                  <a:lnTo>
                    <a:pt x="1195362" y="1337449"/>
                  </a:lnTo>
                  <a:lnTo>
                    <a:pt x="1195679" y="1337449"/>
                  </a:lnTo>
                  <a:lnTo>
                    <a:pt x="1195527" y="1338719"/>
                  </a:lnTo>
                  <a:lnTo>
                    <a:pt x="1196136" y="1338719"/>
                  </a:lnTo>
                  <a:lnTo>
                    <a:pt x="1196136" y="1339989"/>
                  </a:lnTo>
                  <a:lnTo>
                    <a:pt x="1195679" y="1339989"/>
                  </a:lnTo>
                  <a:lnTo>
                    <a:pt x="1195984" y="1341259"/>
                  </a:lnTo>
                  <a:lnTo>
                    <a:pt x="1196136" y="1345069"/>
                  </a:lnTo>
                  <a:lnTo>
                    <a:pt x="1196606" y="1343799"/>
                  </a:lnTo>
                  <a:lnTo>
                    <a:pt x="1196606" y="1342529"/>
                  </a:lnTo>
                  <a:lnTo>
                    <a:pt x="1196759" y="1342529"/>
                  </a:lnTo>
                  <a:lnTo>
                    <a:pt x="1197533" y="1346339"/>
                  </a:lnTo>
                  <a:lnTo>
                    <a:pt x="1196911" y="1350149"/>
                  </a:lnTo>
                  <a:lnTo>
                    <a:pt x="1197076" y="1353959"/>
                  </a:lnTo>
                  <a:lnTo>
                    <a:pt x="1196911" y="1353959"/>
                  </a:lnTo>
                  <a:lnTo>
                    <a:pt x="1197076" y="1355229"/>
                  </a:lnTo>
                  <a:lnTo>
                    <a:pt x="1197076" y="1357769"/>
                  </a:lnTo>
                  <a:lnTo>
                    <a:pt x="1197533" y="1359039"/>
                  </a:lnTo>
                  <a:lnTo>
                    <a:pt x="1197533" y="1360309"/>
                  </a:lnTo>
                  <a:lnTo>
                    <a:pt x="1196911" y="1360309"/>
                  </a:lnTo>
                  <a:lnTo>
                    <a:pt x="1197076" y="1361579"/>
                  </a:lnTo>
                  <a:lnTo>
                    <a:pt x="1197229" y="1361579"/>
                  </a:lnTo>
                  <a:lnTo>
                    <a:pt x="1196911" y="1364119"/>
                  </a:lnTo>
                  <a:lnTo>
                    <a:pt x="1196733" y="1363357"/>
                  </a:lnTo>
                  <a:lnTo>
                    <a:pt x="1196606" y="1365389"/>
                  </a:lnTo>
                  <a:lnTo>
                    <a:pt x="1196606" y="1364119"/>
                  </a:lnTo>
                  <a:lnTo>
                    <a:pt x="1196454" y="1365389"/>
                  </a:lnTo>
                  <a:lnTo>
                    <a:pt x="1196136" y="1365389"/>
                  </a:lnTo>
                  <a:lnTo>
                    <a:pt x="1196606" y="1367929"/>
                  </a:lnTo>
                  <a:lnTo>
                    <a:pt x="1196136" y="1366659"/>
                  </a:lnTo>
                  <a:lnTo>
                    <a:pt x="1195984" y="1369199"/>
                  </a:lnTo>
                  <a:lnTo>
                    <a:pt x="1196136" y="1369199"/>
                  </a:lnTo>
                  <a:lnTo>
                    <a:pt x="1196454" y="1367929"/>
                  </a:lnTo>
                  <a:lnTo>
                    <a:pt x="1196454" y="1371739"/>
                  </a:lnTo>
                  <a:lnTo>
                    <a:pt x="1195832" y="1370469"/>
                  </a:lnTo>
                  <a:lnTo>
                    <a:pt x="1194904" y="1374279"/>
                  </a:lnTo>
                  <a:lnTo>
                    <a:pt x="1196759" y="1378089"/>
                  </a:lnTo>
                  <a:lnTo>
                    <a:pt x="1195984" y="1379359"/>
                  </a:lnTo>
                  <a:lnTo>
                    <a:pt x="1196136" y="1379359"/>
                  </a:lnTo>
                  <a:lnTo>
                    <a:pt x="1195984" y="1381899"/>
                  </a:lnTo>
                  <a:lnTo>
                    <a:pt x="1194904" y="1383169"/>
                  </a:lnTo>
                  <a:lnTo>
                    <a:pt x="1194904" y="1384439"/>
                  </a:lnTo>
                  <a:lnTo>
                    <a:pt x="1194282" y="1386979"/>
                  </a:lnTo>
                  <a:lnTo>
                    <a:pt x="1195679" y="1386979"/>
                  </a:lnTo>
                  <a:lnTo>
                    <a:pt x="1195209" y="1389519"/>
                  </a:lnTo>
                  <a:lnTo>
                    <a:pt x="1195527" y="1389519"/>
                  </a:lnTo>
                  <a:lnTo>
                    <a:pt x="1196136" y="1388249"/>
                  </a:lnTo>
                  <a:lnTo>
                    <a:pt x="1196136" y="1390789"/>
                  </a:lnTo>
                  <a:lnTo>
                    <a:pt x="1195984" y="1392059"/>
                  </a:lnTo>
                  <a:lnTo>
                    <a:pt x="1195057" y="1393329"/>
                  </a:lnTo>
                  <a:lnTo>
                    <a:pt x="1194904" y="1392059"/>
                  </a:lnTo>
                  <a:lnTo>
                    <a:pt x="1194904" y="1390789"/>
                  </a:lnTo>
                  <a:lnTo>
                    <a:pt x="1194587" y="1392059"/>
                  </a:lnTo>
                  <a:lnTo>
                    <a:pt x="1194511" y="1393329"/>
                  </a:lnTo>
                  <a:lnTo>
                    <a:pt x="1194473" y="1393964"/>
                  </a:lnTo>
                  <a:lnTo>
                    <a:pt x="1194435" y="1394599"/>
                  </a:lnTo>
                  <a:lnTo>
                    <a:pt x="1194384" y="1394421"/>
                  </a:lnTo>
                  <a:lnTo>
                    <a:pt x="1194346" y="1394587"/>
                  </a:lnTo>
                  <a:lnTo>
                    <a:pt x="1194282" y="1393964"/>
                  </a:lnTo>
                  <a:lnTo>
                    <a:pt x="1194130" y="1393329"/>
                  </a:lnTo>
                  <a:lnTo>
                    <a:pt x="1194130" y="1394599"/>
                  </a:lnTo>
                  <a:lnTo>
                    <a:pt x="1194346" y="1394599"/>
                  </a:lnTo>
                  <a:lnTo>
                    <a:pt x="1194130" y="1395869"/>
                  </a:lnTo>
                  <a:lnTo>
                    <a:pt x="1194282" y="1397139"/>
                  </a:lnTo>
                  <a:lnTo>
                    <a:pt x="1194041" y="1398409"/>
                  </a:lnTo>
                  <a:lnTo>
                    <a:pt x="1194282" y="1398409"/>
                  </a:lnTo>
                  <a:lnTo>
                    <a:pt x="1193660" y="1402219"/>
                  </a:lnTo>
                  <a:lnTo>
                    <a:pt x="1194587" y="1400949"/>
                  </a:lnTo>
                  <a:lnTo>
                    <a:pt x="1194435" y="1403489"/>
                  </a:lnTo>
                  <a:lnTo>
                    <a:pt x="1193965" y="1404759"/>
                  </a:lnTo>
                  <a:lnTo>
                    <a:pt x="1193660" y="1402219"/>
                  </a:lnTo>
                  <a:lnTo>
                    <a:pt x="1193660" y="1404759"/>
                  </a:lnTo>
                  <a:lnTo>
                    <a:pt x="1193190" y="1406029"/>
                  </a:lnTo>
                  <a:lnTo>
                    <a:pt x="1193038" y="1404759"/>
                  </a:lnTo>
                  <a:lnTo>
                    <a:pt x="1192885" y="1404759"/>
                  </a:lnTo>
                  <a:lnTo>
                    <a:pt x="1193038" y="1407299"/>
                  </a:lnTo>
                  <a:lnTo>
                    <a:pt x="1192110" y="1408569"/>
                  </a:lnTo>
                  <a:lnTo>
                    <a:pt x="1191958" y="1409839"/>
                  </a:lnTo>
                  <a:lnTo>
                    <a:pt x="1191793" y="1408569"/>
                  </a:lnTo>
                  <a:lnTo>
                    <a:pt x="1191793" y="1411109"/>
                  </a:lnTo>
                  <a:lnTo>
                    <a:pt x="1192263" y="1409839"/>
                  </a:lnTo>
                  <a:lnTo>
                    <a:pt x="1192110" y="1411109"/>
                  </a:lnTo>
                  <a:lnTo>
                    <a:pt x="1191958" y="1411109"/>
                  </a:lnTo>
                  <a:lnTo>
                    <a:pt x="1192110" y="1412379"/>
                  </a:lnTo>
                  <a:lnTo>
                    <a:pt x="1192733" y="1411109"/>
                  </a:lnTo>
                  <a:lnTo>
                    <a:pt x="1193038" y="1412379"/>
                  </a:lnTo>
                  <a:lnTo>
                    <a:pt x="1192568" y="1413649"/>
                  </a:lnTo>
                  <a:lnTo>
                    <a:pt x="1192885" y="1414919"/>
                  </a:lnTo>
                  <a:lnTo>
                    <a:pt x="1192263" y="1414919"/>
                  </a:lnTo>
                  <a:lnTo>
                    <a:pt x="1192733" y="1412379"/>
                  </a:lnTo>
                  <a:lnTo>
                    <a:pt x="1191641" y="1416189"/>
                  </a:lnTo>
                  <a:lnTo>
                    <a:pt x="1191793" y="1413649"/>
                  </a:lnTo>
                  <a:lnTo>
                    <a:pt x="1191641" y="1413649"/>
                  </a:lnTo>
                  <a:lnTo>
                    <a:pt x="1191488" y="1414919"/>
                  </a:lnTo>
                  <a:lnTo>
                    <a:pt x="1190561" y="1417459"/>
                  </a:lnTo>
                  <a:lnTo>
                    <a:pt x="1191958" y="1416189"/>
                  </a:lnTo>
                  <a:lnTo>
                    <a:pt x="1191641" y="1418729"/>
                  </a:lnTo>
                  <a:lnTo>
                    <a:pt x="1191336" y="1418729"/>
                  </a:lnTo>
                  <a:lnTo>
                    <a:pt x="1191171" y="1419148"/>
                  </a:lnTo>
                  <a:lnTo>
                    <a:pt x="1191488" y="1419999"/>
                  </a:lnTo>
                  <a:lnTo>
                    <a:pt x="1191641" y="1419999"/>
                  </a:lnTo>
                  <a:lnTo>
                    <a:pt x="1191018" y="1422539"/>
                  </a:lnTo>
                  <a:lnTo>
                    <a:pt x="1191488" y="1422539"/>
                  </a:lnTo>
                  <a:lnTo>
                    <a:pt x="1191336" y="1423809"/>
                  </a:lnTo>
                  <a:lnTo>
                    <a:pt x="1191641" y="1422539"/>
                  </a:lnTo>
                  <a:lnTo>
                    <a:pt x="1191958" y="1422539"/>
                  </a:lnTo>
                  <a:lnTo>
                    <a:pt x="1191742" y="1423390"/>
                  </a:lnTo>
                  <a:lnTo>
                    <a:pt x="1191793" y="1425079"/>
                  </a:lnTo>
                  <a:lnTo>
                    <a:pt x="1190244" y="1427619"/>
                  </a:lnTo>
                  <a:lnTo>
                    <a:pt x="1190396" y="1428889"/>
                  </a:lnTo>
                  <a:lnTo>
                    <a:pt x="1189939" y="1430159"/>
                  </a:lnTo>
                  <a:lnTo>
                    <a:pt x="1189774" y="1428889"/>
                  </a:lnTo>
                  <a:lnTo>
                    <a:pt x="1189469" y="1430159"/>
                  </a:lnTo>
                  <a:lnTo>
                    <a:pt x="1189469" y="1431429"/>
                  </a:lnTo>
                  <a:lnTo>
                    <a:pt x="1189748" y="1433690"/>
                  </a:lnTo>
                  <a:lnTo>
                    <a:pt x="1189837" y="1433461"/>
                  </a:lnTo>
                  <a:lnTo>
                    <a:pt x="1190091" y="1431429"/>
                  </a:lnTo>
                  <a:lnTo>
                    <a:pt x="1190231" y="1432560"/>
                  </a:lnTo>
                  <a:lnTo>
                    <a:pt x="1189837" y="1433461"/>
                  </a:lnTo>
                  <a:lnTo>
                    <a:pt x="1189774" y="1433944"/>
                  </a:lnTo>
                  <a:lnTo>
                    <a:pt x="1189812" y="1434223"/>
                  </a:lnTo>
                  <a:lnTo>
                    <a:pt x="1190561" y="1435239"/>
                  </a:lnTo>
                  <a:lnTo>
                    <a:pt x="1189774" y="1436509"/>
                  </a:lnTo>
                  <a:lnTo>
                    <a:pt x="1188542" y="1436509"/>
                  </a:lnTo>
                  <a:lnTo>
                    <a:pt x="1187602" y="1439049"/>
                  </a:lnTo>
                  <a:lnTo>
                    <a:pt x="1188389" y="1441589"/>
                  </a:lnTo>
                  <a:lnTo>
                    <a:pt x="1187869" y="1444129"/>
                  </a:lnTo>
                  <a:lnTo>
                    <a:pt x="1187602" y="1445399"/>
                  </a:lnTo>
                  <a:lnTo>
                    <a:pt x="1187919" y="1444129"/>
                  </a:lnTo>
                  <a:lnTo>
                    <a:pt x="1188224" y="1444129"/>
                  </a:lnTo>
                  <a:lnTo>
                    <a:pt x="1187602" y="1446669"/>
                  </a:lnTo>
                  <a:lnTo>
                    <a:pt x="1187602" y="1447939"/>
                  </a:lnTo>
                  <a:lnTo>
                    <a:pt x="1187297" y="1446669"/>
                  </a:lnTo>
                  <a:lnTo>
                    <a:pt x="1186992" y="1447939"/>
                  </a:lnTo>
                  <a:lnTo>
                    <a:pt x="1186205" y="1450479"/>
                  </a:lnTo>
                  <a:lnTo>
                    <a:pt x="1186992" y="1451749"/>
                  </a:lnTo>
                  <a:lnTo>
                    <a:pt x="1186205" y="1453019"/>
                  </a:lnTo>
                  <a:lnTo>
                    <a:pt x="1185595" y="1455559"/>
                  </a:lnTo>
                  <a:lnTo>
                    <a:pt x="1186675" y="1456829"/>
                  </a:lnTo>
                  <a:lnTo>
                    <a:pt x="1185748" y="1459369"/>
                  </a:lnTo>
                  <a:lnTo>
                    <a:pt x="1185595" y="1458099"/>
                  </a:lnTo>
                  <a:lnTo>
                    <a:pt x="1184973" y="1459369"/>
                  </a:lnTo>
                  <a:lnTo>
                    <a:pt x="1185278" y="1456829"/>
                  </a:lnTo>
                  <a:lnTo>
                    <a:pt x="1184656" y="1459369"/>
                  </a:lnTo>
                  <a:lnTo>
                    <a:pt x="1184821" y="1461909"/>
                  </a:lnTo>
                  <a:lnTo>
                    <a:pt x="1184198" y="1461909"/>
                  </a:lnTo>
                  <a:lnTo>
                    <a:pt x="1184351" y="1463179"/>
                  </a:lnTo>
                  <a:lnTo>
                    <a:pt x="1184656" y="1463179"/>
                  </a:lnTo>
                  <a:lnTo>
                    <a:pt x="1184351" y="1464449"/>
                  </a:lnTo>
                  <a:lnTo>
                    <a:pt x="1184198" y="1464449"/>
                  </a:lnTo>
                  <a:lnTo>
                    <a:pt x="1183982" y="1465300"/>
                  </a:lnTo>
                  <a:lnTo>
                    <a:pt x="1182636" y="1466989"/>
                  </a:lnTo>
                  <a:lnTo>
                    <a:pt x="1182484" y="1472069"/>
                  </a:lnTo>
                  <a:lnTo>
                    <a:pt x="1180465" y="1474609"/>
                  </a:lnTo>
                  <a:lnTo>
                    <a:pt x="1178915" y="1479689"/>
                  </a:lnTo>
                  <a:lnTo>
                    <a:pt x="1178458" y="1480959"/>
                  </a:lnTo>
                  <a:lnTo>
                    <a:pt x="1178293" y="1480959"/>
                  </a:lnTo>
                  <a:lnTo>
                    <a:pt x="1178458" y="1479689"/>
                  </a:lnTo>
                  <a:lnTo>
                    <a:pt x="1177061" y="1482229"/>
                  </a:lnTo>
                  <a:lnTo>
                    <a:pt x="1179068" y="1482229"/>
                  </a:lnTo>
                  <a:lnTo>
                    <a:pt x="1177366" y="1484769"/>
                  </a:lnTo>
                  <a:lnTo>
                    <a:pt x="1176121" y="1486039"/>
                  </a:lnTo>
                  <a:lnTo>
                    <a:pt x="1177671" y="1483499"/>
                  </a:lnTo>
                  <a:lnTo>
                    <a:pt x="1175664" y="1483499"/>
                  </a:lnTo>
                  <a:lnTo>
                    <a:pt x="1175664" y="1487309"/>
                  </a:lnTo>
                  <a:lnTo>
                    <a:pt x="1174115" y="1488579"/>
                  </a:lnTo>
                  <a:lnTo>
                    <a:pt x="1174267" y="1487309"/>
                  </a:lnTo>
                  <a:lnTo>
                    <a:pt x="1173022" y="1488579"/>
                  </a:lnTo>
                  <a:lnTo>
                    <a:pt x="1173175" y="1491119"/>
                  </a:lnTo>
                  <a:lnTo>
                    <a:pt x="1171625" y="1493659"/>
                  </a:lnTo>
                  <a:lnTo>
                    <a:pt x="1171473" y="1493659"/>
                  </a:lnTo>
                  <a:lnTo>
                    <a:pt x="1171003" y="1494929"/>
                  </a:lnTo>
                  <a:lnTo>
                    <a:pt x="1169301" y="1497469"/>
                  </a:lnTo>
                  <a:lnTo>
                    <a:pt x="1168057" y="1498739"/>
                  </a:lnTo>
                  <a:lnTo>
                    <a:pt x="1168679" y="1498739"/>
                  </a:lnTo>
                  <a:lnTo>
                    <a:pt x="1167587" y="1500009"/>
                  </a:lnTo>
                  <a:lnTo>
                    <a:pt x="1166964" y="1501279"/>
                  </a:lnTo>
                  <a:lnTo>
                    <a:pt x="1164958" y="1501279"/>
                  </a:lnTo>
                  <a:lnTo>
                    <a:pt x="1166507" y="1500009"/>
                  </a:lnTo>
                  <a:lnTo>
                    <a:pt x="1165263" y="1500009"/>
                  </a:lnTo>
                  <a:lnTo>
                    <a:pt x="1164640" y="1501279"/>
                  </a:lnTo>
                  <a:lnTo>
                    <a:pt x="1163713" y="1502549"/>
                  </a:lnTo>
                  <a:lnTo>
                    <a:pt x="1163561" y="1501279"/>
                  </a:lnTo>
                  <a:lnTo>
                    <a:pt x="1161389" y="1503819"/>
                  </a:lnTo>
                  <a:lnTo>
                    <a:pt x="1162011" y="1505089"/>
                  </a:lnTo>
                  <a:lnTo>
                    <a:pt x="1159370" y="1506359"/>
                  </a:lnTo>
                  <a:lnTo>
                    <a:pt x="1159827" y="1506359"/>
                  </a:lnTo>
                  <a:lnTo>
                    <a:pt x="1158595" y="1507629"/>
                  </a:lnTo>
                  <a:lnTo>
                    <a:pt x="1158278" y="1506359"/>
                  </a:lnTo>
                  <a:lnTo>
                    <a:pt x="1156881" y="1507629"/>
                  </a:lnTo>
                  <a:lnTo>
                    <a:pt x="1155179" y="1507629"/>
                  </a:lnTo>
                  <a:lnTo>
                    <a:pt x="1152690" y="1510169"/>
                  </a:lnTo>
                  <a:lnTo>
                    <a:pt x="1151763" y="1510169"/>
                  </a:lnTo>
                  <a:lnTo>
                    <a:pt x="1153566" y="1507896"/>
                  </a:lnTo>
                  <a:lnTo>
                    <a:pt x="1151610" y="1508899"/>
                  </a:lnTo>
                  <a:lnTo>
                    <a:pt x="1152537" y="1508899"/>
                  </a:lnTo>
                  <a:lnTo>
                    <a:pt x="1151458" y="1510169"/>
                  </a:lnTo>
                  <a:lnTo>
                    <a:pt x="1149438" y="1508899"/>
                  </a:lnTo>
                  <a:lnTo>
                    <a:pt x="1147267" y="1510169"/>
                  </a:lnTo>
                  <a:lnTo>
                    <a:pt x="1147737" y="1507629"/>
                  </a:lnTo>
                  <a:lnTo>
                    <a:pt x="1141209" y="1510169"/>
                  </a:lnTo>
                  <a:lnTo>
                    <a:pt x="1140129" y="1507629"/>
                  </a:lnTo>
                  <a:lnTo>
                    <a:pt x="1136243" y="1506359"/>
                  </a:lnTo>
                  <a:lnTo>
                    <a:pt x="1133144" y="1503819"/>
                  </a:lnTo>
                  <a:lnTo>
                    <a:pt x="1129423" y="1501279"/>
                  </a:lnTo>
                  <a:lnTo>
                    <a:pt x="1129893" y="1503819"/>
                  </a:lnTo>
                  <a:lnTo>
                    <a:pt x="1129195" y="1502549"/>
                  </a:lnTo>
                  <a:lnTo>
                    <a:pt x="1128496" y="1501279"/>
                  </a:lnTo>
                  <a:lnTo>
                    <a:pt x="1127874" y="1502549"/>
                  </a:lnTo>
                  <a:lnTo>
                    <a:pt x="1126782" y="1501279"/>
                  </a:lnTo>
                  <a:lnTo>
                    <a:pt x="1125385" y="1498739"/>
                  </a:lnTo>
                  <a:lnTo>
                    <a:pt x="1125131" y="1498168"/>
                  </a:lnTo>
                  <a:lnTo>
                    <a:pt x="1125702" y="1498739"/>
                  </a:lnTo>
                  <a:lnTo>
                    <a:pt x="1125855" y="1498739"/>
                  </a:lnTo>
                  <a:lnTo>
                    <a:pt x="1125004" y="1497469"/>
                  </a:lnTo>
                  <a:lnTo>
                    <a:pt x="1124140" y="1496199"/>
                  </a:lnTo>
                  <a:lnTo>
                    <a:pt x="1123835" y="1496199"/>
                  </a:lnTo>
                  <a:lnTo>
                    <a:pt x="1123683" y="1496199"/>
                  </a:lnTo>
                  <a:lnTo>
                    <a:pt x="1123543" y="1495920"/>
                  </a:lnTo>
                  <a:lnTo>
                    <a:pt x="1121194" y="1493659"/>
                  </a:lnTo>
                  <a:lnTo>
                    <a:pt x="1122756" y="1493659"/>
                  </a:lnTo>
                  <a:lnTo>
                    <a:pt x="1121435" y="1492389"/>
                  </a:lnTo>
                  <a:lnTo>
                    <a:pt x="1120114" y="1491119"/>
                  </a:lnTo>
                  <a:lnTo>
                    <a:pt x="1121194" y="1492389"/>
                  </a:lnTo>
                  <a:lnTo>
                    <a:pt x="1119797" y="1491119"/>
                  </a:lnTo>
                  <a:lnTo>
                    <a:pt x="1117790" y="1487309"/>
                  </a:lnTo>
                  <a:lnTo>
                    <a:pt x="1115923" y="1486039"/>
                  </a:lnTo>
                  <a:lnTo>
                    <a:pt x="1115923" y="1485087"/>
                  </a:lnTo>
                  <a:lnTo>
                    <a:pt x="1114526" y="1482229"/>
                  </a:lnTo>
                  <a:lnTo>
                    <a:pt x="1111110" y="1478419"/>
                  </a:lnTo>
                  <a:lnTo>
                    <a:pt x="1110488" y="1474609"/>
                  </a:lnTo>
                  <a:lnTo>
                    <a:pt x="1109865" y="1473339"/>
                  </a:lnTo>
                  <a:lnTo>
                    <a:pt x="1110183" y="1473339"/>
                  </a:lnTo>
                  <a:lnTo>
                    <a:pt x="1110030" y="1472069"/>
                  </a:lnTo>
                  <a:lnTo>
                    <a:pt x="1109713" y="1472069"/>
                  </a:lnTo>
                  <a:lnTo>
                    <a:pt x="1108786" y="1470799"/>
                  </a:lnTo>
                  <a:lnTo>
                    <a:pt x="1108481" y="1469529"/>
                  </a:lnTo>
                  <a:lnTo>
                    <a:pt x="1109091" y="1470799"/>
                  </a:lnTo>
                  <a:lnTo>
                    <a:pt x="1108735" y="1469529"/>
                  </a:lnTo>
                  <a:lnTo>
                    <a:pt x="1108367" y="1468259"/>
                  </a:lnTo>
                  <a:lnTo>
                    <a:pt x="1103820" y="1468259"/>
                  </a:lnTo>
                  <a:lnTo>
                    <a:pt x="1103515" y="1468259"/>
                  </a:lnTo>
                  <a:lnTo>
                    <a:pt x="1103350" y="1468259"/>
                  </a:lnTo>
                  <a:lnTo>
                    <a:pt x="1104442" y="1470799"/>
                  </a:lnTo>
                  <a:lnTo>
                    <a:pt x="1103515" y="1469529"/>
                  </a:lnTo>
                  <a:lnTo>
                    <a:pt x="1104912" y="1473339"/>
                  </a:lnTo>
                  <a:lnTo>
                    <a:pt x="1105217" y="1473339"/>
                  </a:lnTo>
                  <a:lnTo>
                    <a:pt x="1107389" y="1477149"/>
                  </a:lnTo>
                  <a:lnTo>
                    <a:pt x="1108011" y="1477149"/>
                  </a:lnTo>
                  <a:lnTo>
                    <a:pt x="1108011" y="1478419"/>
                  </a:lnTo>
                  <a:lnTo>
                    <a:pt x="1107694" y="1478419"/>
                  </a:lnTo>
                  <a:lnTo>
                    <a:pt x="1110335" y="1482229"/>
                  </a:lnTo>
                  <a:lnTo>
                    <a:pt x="1111427" y="1489849"/>
                  </a:lnTo>
                  <a:lnTo>
                    <a:pt x="1114679" y="1492389"/>
                  </a:lnTo>
                  <a:lnTo>
                    <a:pt x="1114526" y="1491119"/>
                  </a:lnTo>
                  <a:lnTo>
                    <a:pt x="1117320" y="1494929"/>
                  </a:lnTo>
                  <a:lnTo>
                    <a:pt x="1118400" y="1496199"/>
                  </a:lnTo>
                  <a:lnTo>
                    <a:pt x="1116228" y="1493659"/>
                  </a:lnTo>
                  <a:lnTo>
                    <a:pt x="1116850" y="1494929"/>
                  </a:lnTo>
                  <a:lnTo>
                    <a:pt x="1120267" y="1498739"/>
                  </a:lnTo>
                  <a:lnTo>
                    <a:pt x="1121194" y="1501279"/>
                  </a:lnTo>
                  <a:lnTo>
                    <a:pt x="1124458" y="1502549"/>
                  </a:lnTo>
                  <a:lnTo>
                    <a:pt x="1125537" y="1506359"/>
                  </a:lnTo>
                  <a:lnTo>
                    <a:pt x="1132674" y="1508899"/>
                  </a:lnTo>
                  <a:lnTo>
                    <a:pt x="1136091" y="1511439"/>
                  </a:lnTo>
                  <a:lnTo>
                    <a:pt x="1137640" y="1511439"/>
                  </a:lnTo>
                  <a:lnTo>
                    <a:pt x="1144117" y="1512709"/>
                  </a:lnTo>
                  <a:lnTo>
                    <a:pt x="1150937" y="1512709"/>
                  </a:lnTo>
                  <a:lnTo>
                    <a:pt x="1157655" y="1511439"/>
                  </a:lnTo>
                  <a:lnTo>
                    <a:pt x="1160767" y="1510169"/>
                  </a:lnTo>
                  <a:lnTo>
                    <a:pt x="1163866" y="1508899"/>
                  </a:lnTo>
                  <a:lnTo>
                    <a:pt x="1166507" y="1506359"/>
                  </a:lnTo>
                  <a:lnTo>
                    <a:pt x="1164183" y="1505089"/>
                  </a:lnTo>
                  <a:lnTo>
                    <a:pt x="1167904" y="1503819"/>
                  </a:lnTo>
                  <a:lnTo>
                    <a:pt x="1167434" y="1505089"/>
                  </a:lnTo>
                  <a:lnTo>
                    <a:pt x="1168488" y="1503819"/>
                  </a:lnTo>
                  <a:lnTo>
                    <a:pt x="1169530" y="1502549"/>
                  </a:lnTo>
                  <a:lnTo>
                    <a:pt x="1170584" y="1501279"/>
                  </a:lnTo>
                  <a:lnTo>
                    <a:pt x="1171625" y="1500009"/>
                  </a:lnTo>
                  <a:lnTo>
                    <a:pt x="1176121" y="1494929"/>
                  </a:lnTo>
                  <a:lnTo>
                    <a:pt x="1178293" y="1488579"/>
                  </a:lnTo>
                  <a:lnTo>
                    <a:pt x="1178293" y="1489671"/>
                  </a:lnTo>
                  <a:lnTo>
                    <a:pt x="1179233" y="1488579"/>
                  </a:lnTo>
                  <a:lnTo>
                    <a:pt x="1180465" y="1486039"/>
                  </a:lnTo>
                  <a:lnTo>
                    <a:pt x="1180007" y="1486039"/>
                  </a:lnTo>
                  <a:lnTo>
                    <a:pt x="1180630" y="1484769"/>
                  </a:lnTo>
                  <a:lnTo>
                    <a:pt x="1180934" y="1484769"/>
                  </a:lnTo>
                  <a:lnTo>
                    <a:pt x="1181709" y="1483499"/>
                  </a:lnTo>
                  <a:lnTo>
                    <a:pt x="1181557" y="1482229"/>
                  </a:lnTo>
                  <a:lnTo>
                    <a:pt x="1182331" y="1480959"/>
                  </a:lnTo>
                  <a:lnTo>
                    <a:pt x="1183728" y="1478419"/>
                  </a:lnTo>
                  <a:lnTo>
                    <a:pt x="1182954" y="1478419"/>
                  </a:lnTo>
                  <a:lnTo>
                    <a:pt x="1184033" y="1477149"/>
                  </a:lnTo>
                  <a:lnTo>
                    <a:pt x="1184503" y="1474609"/>
                  </a:lnTo>
                  <a:lnTo>
                    <a:pt x="1185278" y="1473339"/>
                  </a:lnTo>
                  <a:lnTo>
                    <a:pt x="1184973" y="1472069"/>
                  </a:lnTo>
                  <a:lnTo>
                    <a:pt x="1186675" y="1469529"/>
                  </a:lnTo>
                  <a:lnTo>
                    <a:pt x="1187094" y="1468259"/>
                  </a:lnTo>
                  <a:lnTo>
                    <a:pt x="1187919" y="1465719"/>
                  </a:lnTo>
                  <a:lnTo>
                    <a:pt x="1187767" y="1463179"/>
                  </a:lnTo>
                  <a:lnTo>
                    <a:pt x="1187919" y="1464449"/>
                  </a:lnTo>
                  <a:lnTo>
                    <a:pt x="1188389" y="1461909"/>
                  </a:lnTo>
                  <a:lnTo>
                    <a:pt x="1188542" y="1463179"/>
                  </a:lnTo>
                  <a:lnTo>
                    <a:pt x="1188999" y="1461909"/>
                  </a:lnTo>
                  <a:lnTo>
                    <a:pt x="1189164" y="1460639"/>
                  </a:lnTo>
                  <a:lnTo>
                    <a:pt x="1188694" y="1460639"/>
                  </a:lnTo>
                  <a:lnTo>
                    <a:pt x="1189621" y="1459369"/>
                  </a:lnTo>
                  <a:lnTo>
                    <a:pt x="1190561" y="1458099"/>
                  </a:lnTo>
                  <a:lnTo>
                    <a:pt x="1189316" y="1454289"/>
                  </a:lnTo>
                  <a:lnTo>
                    <a:pt x="1190866" y="1453019"/>
                  </a:lnTo>
                  <a:lnTo>
                    <a:pt x="1191234" y="1447939"/>
                  </a:lnTo>
                  <a:lnTo>
                    <a:pt x="1191336" y="1446669"/>
                  </a:lnTo>
                  <a:lnTo>
                    <a:pt x="1191641" y="1444129"/>
                  </a:lnTo>
                  <a:lnTo>
                    <a:pt x="1192263" y="1444129"/>
                  </a:lnTo>
                  <a:lnTo>
                    <a:pt x="1192491" y="1440319"/>
                  </a:lnTo>
                  <a:lnTo>
                    <a:pt x="1191831" y="1442516"/>
                  </a:lnTo>
                  <a:lnTo>
                    <a:pt x="1192110" y="1439049"/>
                  </a:lnTo>
                  <a:lnTo>
                    <a:pt x="1192568" y="1439049"/>
                  </a:lnTo>
                  <a:lnTo>
                    <a:pt x="1192263" y="1436509"/>
                  </a:lnTo>
                  <a:lnTo>
                    <a:pt x="1192885" y="1433969"/>
                  </a:lnTo>
                  <a:lnTo>
                    <a:pt x="1193190" y="1432699"/>
                  </a:lnTo>
                  <a:lnTo>
                    <a:pt x="1193342" y="1432699"/>
                  </a:lnTo>
                  <a:lnTo>
                    <a:pt x="1193342" y="1433969"/>
                  </a:lnTo>
                  <a:lnTo>
                    <a:pt x="1193507" y="1433969"/>
                  </a:lnTo>
                  <a:lnTo>
                    <a:pt x="1193711" y="1431429"/>
                  </a:lnTo>
                  <a:lnTo>
                    <a:pt x="1193812" y="1430159"/>
                  </a:lnTo>
                  <a:lnTo>
                    <a:pt x="1194904" y="1426349"/>
                  </a:lnTo>
                  <a:lnTo>
                    <a:pt x="1195006" y="1423809"/>
                  </a:lnTo>
                  <a:lnTo>
                    <a:pt x="1195057" y="1422539"/>
                  </a:lnTo>
                  <a:lnTo>
                    <a:pt x="1194282" y="1423809"/>
                  </a:lnTo>
                  <a:lnTo>
                    <a:pt x="1194282" y="1419999"/>
                  </a:lnTo>
                  <a:lnTo>
                    <a:pt x="1193965" y="1418729"/>
                  </a:lnTo>
                  <a:lnTo>
                    <a:pt x="1195057" y="1421269"/>
                  </a:lnTo>
                  <a:lnTo>
                    <a:pt x="1194739" y="1416189"/>
                  </a:lnTo>
                  <a:lnTo>
                    <a:pt x="1195984" y="1417459"/>
                  </a:lnTo>
                  <a:lnTo>
                    <a:pt x="1195832" y="1416189"/>
                  </a:lnTo>
                  <a:lnTo>
                    <a:pt x="1196136" y="1416189"/>
                  </a:lnTo>
                  <a:lnTo>
                    <a:pt x="1196136" y="1414919"/>
                  </a:lnTo>
                  <a:lnTo>
                    <a:pt x="1196136" y="1413649"/>
                  </a:lnTo>
                  <a:lnTo>
                    <a:pt x="1195679" y="1414919"/>
                  </a:lnTo>
                  <a:lnTo>
                    <a:pt x="1195984" y="1412379"/>
                  </a:lnTo>
                  <a:lnTo>
                    <a:pt x="1196136" y="1413649"/>
                  </a:lnTo>
                  <a:lnTo>
                    <a:pt x="1196301" y="1413649"/>
                  </a:lnTo>
                  <a:lnTo>
                    <a:pt x="1196136" y="1412379"/>
                  </a:lnTo>
                  <a:lnTo>
                    <a:pt x="1195832" y="1411109"/>
                  </a:lnTo>
                  <a:lnTo>
                    <a:pt x="1196301" y="1408569"/>
                  </a:lnTo>
                  <a:lnTo>
                    <a:pt x="1196555" y="1408569"/>
                  </a:lnTo>
                  <a:lnTo>
                    <a:pt x="1196759" y="1406029"/>
                  </a:lnTo>
                  <a:lnTo>
                    <a:pt x="1196454" y="1404759"/>
                  </a:lnTo>
                  <a:lnTo>
                    <a:pt x="1196136" y="1403489"/>
                  </a:lnTo>
                  <a:lnTo>
                    <a:pt x="1196555" y="1400949"/>
                  </a:lnTo>
                  <a:lnTo>
                    <a:pt x="1196759" y="1399679"/>
                  </a:lnTo>
                  <a:lnTo>
                    <a:pt x="1197533" y="1400949"/>
                  </a:lnTo>
                  <a:lnTo>
                    <a:pt x="1197381" y="1399679"/>
                  </a:lnTo>
                  <a:lnTo>
                    <a:pt x="1197229" y="1398409"/>
                  </a:lnTo>
                  <a:lnTo>
                    <a:pt x="1198003" y="1398409"/>
                  </a:lnTo>
                  <a:lnTo>
                    <a:pt x="1198003" y="1397139"/>
                  </a:lnTo>
                  <a:lnTo>
                    <a:pt x="1197533" y="1397139"/>
                  </a:lnTo>
                  <a:lnTo>
                    <a:pt x="1197698" y="1395869"/>
                  </a:lnTo>
                  <a:lnTo>
                    <a:pt x="1197381" y="1394599"/>
                  </a:lnTo>
                  <a:lnTo>
                    <a:pt x="1197698" y="1392059"/>
                  </a:lnTo>
                  <a:lnTo>
                    <a:pt x="1197851" y="1393329"/>
                  </a:lnTo>
                  <a:lnTo>
                    <a:pt x="1198003" y="1390789"/>
                  </a:lnTo>
                  <a:lnTo>
                    <a:pt x="1197533" y="1392059"/>
                  </a:lnTo>
                  <a:lnTo>
                    <a:pt x="1197381" y="1390789"/>
                  </a:lnTo>
                  <a:lnTo>
                    <a:pt x="1196606" y="1392059"/>
                  </a:lnTo>
                  <a:lnTo>
                    <a:pt x="1197076" y="1390789"/>
                  </a:lnTo>
                  <a:lnTo>
                    <a:pt x="1197229" y="1388249"/>
                  </a:lnTo>
                  <a:lnTo>
                    <a:pt x="1197698" y="1386979"/>
                  </a:lnTo>
                  <a:lnTo>
                    <a:pt x="1197533" y="1386979"/>
                  </a:lnTo>
                  <a:lnTo>
                    <a:pt x="1197381" y="1385709"/>
                  </a:lnTo>
                  <a:lnTo>
                    <a:pt x="1197533" y="1384439"/>
                  </a:lnTo>
                  <a:lnTo>
                    <a:pt x="1198626" y="1384439"/>
                  </a:lnTo>
                  <a:lnTo>
                    <a:pt x="1198003" y="1383169"/>
                  </a:lnTo>
                  <a:lnTo>
                    <a:pt x="1198626" y="1380629"/>
                  </a:lnTo>
                  <a:lnTo>
                    <a:pt x="1198003" y="1379359"/>
                  </a:lnTo>
                  <a:lnTo>
                    <a:pt x="1198156" y="1379359"/>
                  </a:lnTo>
                  <a:lnTo>
                    <a:pt x="1198473" y="1378089"/>
                  </a:lnTo>
                  <a:lnTo>
                    <a:pt x="1198778" y="1378089"/>
                  </a:lnTo>
                  <a:lnTo>
                    <a:pt x="1198930" y="1375549"/>
                  </a:lnTo>
                  <a:lnTo>
                    <a:pt x="1197851" y="1379359"/>
                  </a:lnTo>
                  <a:lnTo>
                    <a:pt x="1198308" y="1375549"/>
                  </a:lnTo>
                  <a:lnTo>
                    <a:pt x="1198473" y="1376819"/>
                  </a:lnTo>
                  <a:lnTo>
                    <a:pt x="1198626" y="1375549"/>
                  </a:lnTo>
                  <a:lnTo>
                    <a:pt x="1198930" y="1373009"/>
                  </a:lnTo>
                  <a:lnTo>
                    <a:pt x="1198702" y="1371739"/>
                  </a:lnTo>
                  <a:lnTo>
                    <a:pt x="1198473" y="1370469"/>
                  </a:lnTo>
                  <a:lnTo>
                    <a:pt x="1198778" y="1367929"/>
                  </a:lnTo>
                  <a:lnTo>
                    <a:pt x="1199489" y="1367929"/>
                  </a:lnTo>
                  <a:lnTo>
                    <a:pt x="1199273" y="1364119"/>
                  </a:lnTo>
                  <a:lnTo>
                    <a:pt x="1199007" y="1359039"/>
                  </a:lnTo>
                  <a:lnTo>
                    <a:pt x="1198930" y="1357769"/>
                  </a:lnTo>
                  <a:lnTo>
                    <a:pt x="1198930" y="1359039"/>
                  </a:lnTo>
                  <a:lnTo>
                    <a:pt x="1197851" y="1357769"/>
                  </a:lnTo>
                  <a:lnTo>
                    <a:pt x="1199400" y="1355229"/>
                  </a:lnTo>
                  <a:lnTo>
                    <a:pt x="1198930" y="1353959"/>
                  </a:lnTo>
                  <a:lnTo>
                    <a:pt x="1199400" y="1353959"/>
                  </a:lnTo>
                  <a:lnTo>
                    <a:pt x="1199553" y="1351419"/>
                  </a:lnTo>
                  <a:close/>
                </a:path>
                <a:path w="1529080" h="2522854">
                  <a:moveTo>
                    <a:pt x="1230591" y="1284236"/>
                  </a:moveTo>
                  <a:lnTo>
                    <a:pt x="1229817" y="1282966"/>
                  </a:lnTo>
                  <a:lnTo>
                    <a:pt x="1229969" y="1284236"/>
                  </a:lnTo>
                  <a:lnTo>
                    <a:pt x="1230591" y="1284236"/>
                  </a:lnTo>
                  <a:close/>
                </a:path>
                <a:path w="1529080" h="2522854">
                  <a:moveTo>
                    <a:pt x="1232446" y="1280426"/>
                  </a:moveTo>
                  <a:lnTo>
                    <a:pt x="1232293" y="1280426"/>
                  </a:lnTo>
                  <a:lnTo>
                    <a:pt x="1232179" y="1280883"/>
                  </a:lnTo>
                  <a:lnTo>
                    <a:pt x="1232306" y="1280807"/>
                  </a:lnTo>
                  <a:lnTo>
                    <a:pt x="1232446" y="1280426"/>
                  </a:lnTo>
                  <a:close/>
                </a:path>
                <a:path w="1529080" h="2522854">
                  <a:moveTo>
                    <a:pt x="1232916" y="1280426"/>
                  </a:moveTo>
                  <a:lnTo>
                    <a:pt x="1232598" y="1280426"/>
                  </a:lnTo>
                  <a:lnTo>
                    <a:pt x="1232446" y="1280426"/>
                  </a:lnTo>
                  <a:lnTo>
                    <a:pt x="1232446" y="1280718"/>
                  </a:lnTo>
                  <a:lnTo>
                    <a:pt x="1232598" y="1280617"/>
                  </a:lnTo>
                  <a:lnTo>
                    <a:pt x="1232916" y="1280426"/>
                  </a:lnTo>
                  <a:close/>
                </a:path>
                <a:path w="1529080" h="2522854">
                  <a:moveTo>
                    <a:pt x="1236789" y="1284236"/>
                  </a:moveTo>
                  <a:lnTo>
                    <a:pt x="1236637" y="1284236"/>
                  </a:lnTo>
                  <a:lnTo>
                    <a:pt x="1236789" y="1285506"/>
                  </a:lnTo>
                  <a:lnTo>
                    <a:pt x="1236789" y="1284236"/>
                  </a:lnTo>
                  <a:close/>
                </a:path>
                <a:path w="1529080" h="2522854">
                  <a:moveTo>
                    <a:pt x="1238351" y="1285506"/>
                  </a:moveTo>
                  <a:lnTo>
                    <a:pt x="1238262" y="1284871"/>
                  </a:lnTo>
                  <a:lnTo>
                    <a:pt x="1238186" y="1285506"/>
                  </a:lnTo>
                  <a:lnTo>
                    <a:pt x="1238351" y="1285506"/>
                  </a:lnTo>
                  <a:close/>
                </a:path>
                <a:path w="1529080" h="2522854">
                  <a:moveTo>
                    <a:pt x="1241132" y="1284236"/>
                  </a:moveTo>
                  <a:lnTo>
                    <a:pt x="1240523" y="1282966"/>
                  </a:lnTo>
                  <a:lnTo>
                    <a:pt x="1240828" y="1284236"/>
                  </a:lnTo>
                  <a:lnTo>
                    <a:pt x="1241132" y="1284236"/>
                  </a:lnTo>
                  <a:close/>
                </a:path>
                <a:path w="1529080" h="2522854">
                  <a:moveTo>
                    <a:pt x="1257427" y="1281696"/>
                  </a:moveTo>
                  <a:lnTo>
                    <a:pt x="1257122" y="1282966"/>
                  </a:lnTo>
                  <a:lnTo>
                    <a:pt x="1257427" y="1282966"/>
                  </a:lnTo>
                  <a:lnTo>
                    <a:pt x="1257427" y="1281696"/>
                  </a:lnTo>
                  <a:close/>
                </a:path>
                <a:path w="1529080" h="2522854">
                  <a:moveTo>
                    <a:pt x="1268285" y="1429016"/>
                  </a:moveTo>
                  <a:lnTo>
                    <a:pt x="1268133" y="1429016"/>
                  </a:lnTo>
                  <a:lnTo>
                    <a:pt x="1267828" y="1430286"/>
                  </a:lnTo>
                  <a:lnTo>
                    <a:pt x="1268133" y="1430286"/>
                  </a:lnTo>
                  <a:lnTo>
                    <a:pt x="1268285" y="1429016"/>
                  </a:lnTo>
                  <a:close/>
                </a:path>
                <a:path w="1529080" h="2522854">
                  <a:moveTo>
                    <a:pt x="1268450" y="1444256"/>
                  </a:moveTo>
                  <a:lnTo>
                    <a:pt x="1268336" y="1443939"/>
                  </a:lnTo>
                  <a:lnTo>
                    <a:pt x="1268133" y="1444256"/>
                  </a:lnTo>
                  <a:lnTo>
                    <a:pt x="1268450" y="1444256"/>
                  </a:lnTo>
                  <a:close/>
                </a:path>
                <a:path w="1529080" h="2522854">
                  <a:moveTo>
                    <a:pt x="1269072" y="1453146"/>
                  </a:moveTo>
                  <a:lnTo>
                    <a:pt x="1268907" y="1451876"/>
                  </a:lnTo>
                  <a:lnTo>
                    <a:pt x="1268603" y="1453146"/>
                  </a:lnTo>
                  <a:lnTo>
                    <a:pt x="1269072" y="1453146"/>
                  </a:lnTo>
                  <a:close/>
                </a:path>
                <a:path w="1529080" h="2522854">
                  <a:moveTo>
                    <a:pt x="1269225" y="1455686"/>
                  </a:moveTo>
                  <a:lnTo>
                    <a:pt x="1268755" y="1454416"/>
                  </a:lnTo>
                  <a:lnTo>
                    <a:pt x="1269072" y="1455686"/>
                  </a:lnTo>
                  <a:lnTo>
                    <a:pt x="1269225" y="1455686"/>
                  </a:lnTo>
                  <a:close/>
                </a:path>
                <a:path w="1529080" h="2522854">
                  <a:moveTo>
                    <a:pt x="1269377" y="1454416"/>
                  </a:moveTo>
                  <a:lnTo>
                    <a:pt x="1268755" y="1454416"/>
                  </a:lnTo>
                  <a:lnTo>
                    <a:pt x="1269377" y="1454924"/>
                  </a:lnTo>
                  <a:lnTo>
                    <a:pt x="1269377" y="1454416"/>
                  </a:lnTo>
                  <a:close/>
                </a:path>
                <a:path w="1529080" h="2522854">
                  <a:moveTo>
                    <a:pt x="1269530" y="1355991"/>
                  </a:moveTo>
                  <a:lnTo>
                    <a:pt x="1269377" y="1355356"/>
                  </a:lnTo>
                  <a:lnTo>
                    <a:pt x="1269225" y="1355356"/>
                  </a:lnTo>
                  <a:lnTo>
                    <a:pt x="1269530" y="1355991"/>
                  </a:lnTo>
                  <a:close/>
                </a:path>
                <a:path w="1529080" h="2522854">
                  <a:moveTo>
                    <a:pt x="1269530" y="1351546"/>
                  </a:moveTo>
                  <a:lnTo>
                    <a:pt x="1269377" y="1351546"/>
                  </a:lnTo>
                  <a:lnTo>
                    <a:pt x="1269530" y="1352816"/>
                  </a:lnTo>
                  <a:lnTo>
                    <a:pt x="1269530" y="1351546"/>
                  </a:lnTo>
                  <a:close/>
                </a:path>
                <a:path w="1529080" h="2522854">
                  <a:moveTo>
                    <a:pt x="1269682" y="1275346"/>
                  </a:moveTo>
                  <a:lnTo>
                    <a:pt x="1269377" y="1275346"/>
                  </a:lnTo>
                  <a:lnTo>
                    <a:pt x="1269377" y="1276616"/>
                  </a:lnTo>
                  <a:lnTo>
                    <a:pt x="1269682" y="1275346"/>
                  </a:lnTo>
                  <a:close/>
                </a:path>
                <a:path w="1529080" h="2522854">
                  <a:moveTo>
                    <a:pt x="1270050" y="1465427"/>
                  </a:moveTo>
                  <a:lnTo>
                    <a:pt x="1269847" y="1464576"/>
                  </a:lnTo>
                  <a:lnTo>
                    <a:pt x="1270000" y="1467116"/>
                  </a:lnTo>
                  <a:lnTo>
                    <a:pt x="1270050" y="1465427"/>
                  </a:lnTo>
                  <a:close/>
                </a:path>
                <a:path w="1529080" h="2522854">
                  <a:moveTo>
                    <a:pt x="1270469" y="1476006"/>
                  </a:moveTo>
                  <a:lnTo>
                    <a:pt x="1270304" y="1474736"/>
                  </a:lnTo>
                  <a:lnTo>
                    <a:pt x="1270000" y="1474736"/>
                  </a:lnTo>
                  <a:lnTo>
                    <a:pt x="1270469" y="1476006"/>
                  </a:lnTo>
                  <a:close/>
                </a:path>
                <a:path w="1529080" h="2522854">
                  <a:moveTo>
                    <a:pt x="1270469" y="1476006"/>
                  </a:moveTo>
                  <a:lnTo>
                    <a:pt x="1269847" y="1476006"/>
                  </a:lnTo>
                  <a:lnTo>
                    <a:pt x="1270000" y="1477276"/>
                  </a:lnTo>
                  <a:lnTo>
                    <a:pt x="1270469" y="1476006"/>
                  </a:lnTo>
                  <a:close/>
                </a:path>
                <a:path w="1529080" h="2522854">
                  <a:moveTo>
                    <a:pt x="1271155" y="1514741"/>
                  </a:moveTo>
                  <a:lnTo>
                    <a:pt x="1270774" y="1515376"/>
                  </a:lnTo>
                  <a:lnTo>
                    <a:pt x="1271079" y="1515376"/>
                  </a:lnTo>
                  <a:lnTo>
                    <a:pt x="1271155" y="1514741"/>
                  </a:lnTo>
                  <a:close/>
                </a:path>
                <a:path w="1529080" h="2522854">
                  <a:moveTo>
                    <a:pt x="1271397" y="1517916"/>
                  </a:moveTo>
                  <a:lnTo>
                    <a:pt x="1271244" y="1516646"/>
                  </a:lnTo>
                  <a:lnTo>
                    <a:pt x="1271244" y="1517916"/>
                  </a:lnTo>
                  <a:lnTo>
                    <a:pt x="1271397" y="1517916"/>
                  </a:lnTo>
                  <a:close/>
                </a:path>
                <a:path w="1529080" h="2522854">
                  <a:moveTo>
                    <a:pt x="1271549" y="1514106"/>
                  </a:moveTo>
                  <a:lnTo>
                    <a:pt x="1271244" y="1514106"/>
                  </a:lnTo>
                  <a:lnTo>
                    <a:pt x="1271155" y="1514741"/>
                  </a:lnTo>
                  <a:lnTo>
                    <a:pt x="1271549" y="1514106"/>
                  </a:lnTo>
                  <a:close/>
                </a:path>
                <a:path w="1529080" h="2522854">
                  <a:moveTo>
                    <a:pt x="1271549" y="1331226"/>
                  </a:moveTo>
                  <a:lnTo>
                    <a:pt x="1271079" y="1329956"/>
                  </a:lnTo>
                  <a:lnTo>
                    <a:pt x="1271244" y="1331226"/>
                  </a:lnTo>
                  <a:lnTo>
                    <a:pt x="1271549" y="1331226"/>
                  </a:lnTo>
                  <a:close/>
                </a:path>
                <a:path w="1529080" h="2522854">
                  <a:moveTo>
                    <a:pt x="1271816" y="1415770"/>
                  </a:moveTo>
                  <a:lnTo>
                    <a:pt x="1271549" y="1415046"/>
                  </a:lnTo>
                  <a:lnTo>
                    <a:pt x="1271676" y="1416062"/>
                  </a:lnTo>
                  <a:lnTo>
                    <a:pt x="1271816" y="1415770"/>
                  </a:lnTo>
                  <a:close/>
                </a:path>
                <a:path w="1529080" h="2522854">
                  <a:moveTo>
                    <a:pt x="1271854" y="1519186"/>
                  </a:moveTo>
                  <a:lnTo>
                    <a:pt x="1271701" y="1519186"/>
                  </a:lnTo>
                  <a:lnTo>
                    <a:pt x="1271854" y="1520456"/>
                  </a:lnTo>
                  <a:lnTo>
                    <a:pt x="1271854" y="1519186"/>
                  </a:lnTo>
                  <a:close/>
                </a:path>
                <a:path w="1529080" h="2522854">
                  <a:moveTo>
                    <a:pt x="1272171" y="1493786"/>
                  </a:moveTo>
                  <a:lnTo>
                    <a:pt x="1271955" y="1493558"/>
                  </a:lnTo>
                  <a:lnTo>
                    <a:pt x="1272019" y="1493786"/>
                  </a:lnTo>
                  <a:lnTo>
                    <a:pt x="1272171" y="1493786"/>
                  </a:lnTo>
                  <a:close/>
                </a:path>
                <a:path w="1529080" h="2522854">
                  <a:moveTo>
                    <a:pt x="1272171" y="1450606"/>
                  </a:moveTo>
                  <a:lnTo>
                    <a:pt x="1272019" y="1450606"/>
                  </a:lnTo>
                  <a:lnTo>
                    <a:pt x="1272120" y="1451457"/>
                  </a:lnTo>
                  <a:lnTo>
                    <a:pt x="1272171" y="1450606"/>
                  </a:lnTo>
                  <a:close/>
                </a:path>
                <a:path w="1529080" h="2522854">
                  <a:moveTo>
                    <a:pt x="1272171" y="1302016"/>
                  </a:moveTo>
                  <a:lnTo>
                    <a:pt x="1271854" y="1300746"/>
                  </a:lnTo>
                  <a:lnTo>
                    <a:pt x="1271854" y="1302016"/>
                  </a:lnTo>
                  <a:lnTo>
                    <a:pt x="1272171" y="1302016"/>
                  </a:lnTo>
                  <a:close/>
                </a:path>
                <a:path w="1529080" h="2522854">
                  <a:moveTo>
                    <a:pt x="1272324" y="1525054"/>
                  </a:moveTo>
                  <a:lnTo>
                    <a:pt x="1272171" y="1524736"/>
                  </a:lnTo>
                  <a:lnTo>
                    <a:pt x="1271549" y="1524431"/>
                  </a:lnTo>
                  <a:lnTo>
                    <a:pt x="1271701" y="1525054"/>
                  </a:lnTo>
                  <a:lnTo>
                    <a:pt x="1271854" y="1525206"/>
                  </a:lnTo>
                  <a:lnTo>
                    <a:pt x="1272324" y="1525054"/>
                  </a:lnTo>
                  <a:close/>
                </a:path>
                <a:path w="1529080" h="2522854">
                  <a:moveTo>
                    <a:pt x="1272324" y="1427746"/>
                  </a:moveTo>
                  <a:lnTo>
                    <a:pt x="1272171" y="1427746"/>
                  </a:lnTo>
                  <a:lnTo>
                    <a:pt x="1272324" y="1429016"/>
                  </a:lnTo>
                  <a:lnTo>
                    <a:pt x="1272324" y="1427746"/>
                  </a:lnTo>
                  <a:close/>
                </a:path>
                <a:path w="1529080" h="2522854">
                  <a:moveTo>
                    <a:pt x="1272324" y="1416316"/>
                  </a:moveTo>
                  <a:lnTo>
                    <a:pt x="1272171" y="1415046"/>
                  </a:lnTo>
                  <a:lnTo>
                    <a:pt x="1271816" y="1415770"/>
                  </a:lnTo>
                  <a:lnTo>
                    <a:pt x="1272019" y="1416316"/>
                  </a:lnTo>
                  <a:lnTo>
                    <a:pt x="1272324" y="1416316"/>
                  </a:lnTo>
                  <a:close/>
                </a:path>
                <a:path w="1529080" h="2522854">
                  <a:moveTo>
                    <a:pt x="1272476" y="1522882"/>
                  </a:moveTo>
                  <a:lnTo>
                    <a:pt x="1272324" y="1523034"/>
                  </a:lnTo>
                  <a:lnTo>
                    <a:pt x="1272476" y="1523034"/>
                  </a:lnTo>
                  <a:lnTo>
                    <a:pt x="1272476" y="1522882"/>
                  </a:lnTo>
                  <a:close/>
                </a:path>
                <a:path w="1529080" h="2522854">
                  <a:moveTo>
                    <a:pt x="1272476" y="1446796"/>
                  </a:moveTo>
                  <a:lnTo>
                    <a:pt x="1272171" y="1446796"/>
                  </a:lnTo>
                  <a:lnTo>
                    <a:pt x="1272311" y="1447076"/>
                  </a:lnTo>
                  <a:lnTo>
                    <a:pt x="1272476" y="1446796"/>
                  </a:lnTo>
                  <a:close/>
                </a:path>
                <a:path w="1529080" h="2522854">
                  <a:moveTo>
                    <a:pt x="1272476" y="1441716"/>
                  </a:moveTo>
                  <a:lnTo>
                    <a:pt x="1272235" y="1442732"/>
                  </a:lnTo>
                  <a:lnTo>
                    <a:pt x="1272324" y="1442986"/>
                  </a:lnTo>
                  <a:lnTo>
                    <a:pt x="1272476" y="1441716"/>
                  </a:lnTo>
                  <a:close/>
                </a:path>
                <a:path w="1529080" h="2522854">
                  <a:moveTo>
                    <a:pt x="1272476" y="1407426"/>
                  </a:moveTo>
                  <a:lnTo>
                    <a:pt x="1272171" y="1406156"/>
                  </a:lnTo>
                  <a:lnTo>
                    <a:pt x="1272019" y="1406156"/>
                  </a:lnTo>
                  <a:lnTo>
                    <a:pt x="1272476" y="1407426"/>
                  </a:lnTo>
                  <a:close/>
                </a:path>
                <a:path w="1529080" h="2522854">
                  <a:moveTo>
                    <a:pt x="1272552" y="1317574"/>
                  </a:moveTo>
                  <a:lnTo>
                    <a:pt x="1272476" y="1317256"/>
                  </a:lnTo>
                  <a:lnTo>
                    <a:pt x="1271854" y="1318526"/>
                  </a:lnTo>
                  <a:lnTo>
                    <a:pt x="1272552" y="1317574"/>
                  </a:lnTo>
                  <a:close/>
                </a:path>
                <a:path w="1529080" h="2522854">
                  <a:moveTo>
                    <a:pt x="1272641" y="1523809"/>
                  </a:moveTo>
                  <a:lnTo>
                    <a:pt x="1272476" y="1523504"/>
                  </a:lnTo>
                  <a:lnTo>
                    <a:pt x="1272324" y="1523034"/>
                  </a:lnTo>
                  <a:lnTo>
                    <a:pt x="1272324" y="1523352"/>
                  </a:lnTo>
                  <a:lnTo>
                    <a:pt x="1272171" y="1523504"/>
                  </a:lnTo>
                  <a:lnTo>
                    <a:pt x="1272019" y="1523504"/>
                  </a:lnTo>
                  <a:lnTo>
                    <a:pt x="1272171" y="1523657"/>
                  </a:lnTo>
                  <a:lnTo>
                    <a:pt x="1271854" y="1524127"/>
                  </a:lnTo>
                  <a:lnTo>
                    <a:pt x="1272324" y="1524279"/>
                  </a:lnTo>
                  <a:lnTo>
                    <a:pt x="1272641" y="1523809"/>
                  </a:lnTo>
                  <a:close/>
                </a:path>
                <a:path w="1529080" h="2522854">
                  <a:moveTo>
                    <a:pt x="1272641" y="1302016"/>
                  </a:moveTo>
                  <a:lnTo>
                    <a:pt x="1272171" y="1300746"/>
                  </a:lnTo>
                  <a:lnTo>
                    <a:pt x="1272476" y="1302016"/>
                  </a:lnTo>
                  <a:lnTo>
                    <a:pt x="1272641" y="1302016"/>
                  </a:lnTo>
                  <a:close/>
                </a:path>
                <a:path w="1529080" h="2522854">
                  <a:moveTo>
                    <a:pt x="1272794" y="1522577"/>
                  </a:moveTo>
                  <a:lnTo>
                    <a:pt x="1272692" y="1522412"/>
                  </a:lnTo>
                  <a:lnTo>
                    <a:pt x="1272476" y="1522107"/>
                  </a:lnTo>
                  <a:lnTo>
                    <a:pt x="1272019" y="1521637"/>
                  </a:lnTo>
                  <a:lnTo>
                    <a:pt x="1271397" y="1522107"/>
                  </a:lnTo>
                  <a:lnTo>
                    <a:pt x="1272019" y="1522412"/>
                  </a:lnTo>
                  <a:lnTo>
                    <a:pt x="1271854" y="1522577"/>
                  </a:lnTo>
                  <a:lnTo>
                    <a:pt x="1272324" y="1522882"/>
                  </a:lnTo>
                  <a:lnTo>
                    <a:pt x="1272324" y="1522730"/>
                  </a:lnTo>
                  <a:lnTo>
                    <a:pt x="1272476" y="1522577"/>
                  </a:lnTo>
                  <a:lnTo>
                    <a:pt x="1272476" y="1522412"/>
                  </a:lnTo>
                  <a:lnTo>
                    <a:pt x="1272794" y="1522577"/>
                  </a:lnTo>
                  <a:close/>
                </a:path>
                <a:path w="1529080" h="2522854">
                  <a:moveTo>
                    <a:pt x="1272794" y="1406156"/>
                  </a:moveTo>
                  <a:lnTo>
                    <a:pt x="1272476" y="1406156"/>
                  </a:lnTo>
                  <a:lnTo>
                    <a:pt x="1272641" y="1407426"/>
                  </a:lnTo>
                  <a:lnTo>
                    <a:pt x="1272476" y="1407426"/>
                  </a:lnTo>
                  <a:lnTo>
                    <a:pt x="1272794" y="1408696"/>
                  </a:lnTo>
                  <a:lnTo>
                    <a:pt x="1272794" y="1406156"/>
                  </a:lnTo>
                  <a:close/>
                </a:path>
                <a:path w="1529080" h="2522854">
                  <a:moveTo>
                    <a:pt x="1272794" y="1317256"/>
                  </a:moveTo>
                  <a:lnTo>
                    <a:pt x="1272552" y="1317574"/>
                  </a:lnTo>
                  <a:lnTo>
                    <a:pt x="1272794" y="1318526"/>
                  </a:lnTo>
                  <a:lnTo>
                    <a:pt x="1272794" y="1317256"/>
                  </a:lnTo>
                  <a:close/>
                </a:path>
                <a:path w="1529080" h="2522854">
                  <a:moveTo>
                    <a:pt x="1272946" y="1393456"/>
                  </a:moveTo>
                  <a:lnTo>
                    <a:pt x="1272717" y="1393926"/>
                  </a:lnTo>
                  <a:lnTo>
                    <a:pt x="1272946" y="1394409"/>
                  </a:lnTo>
                  <a:lnTo>
                    <a:pt x="1272946" y="1393456"/>
                  </a:lnTo>
                  <a:close/>
                </a:path>
                <a:path w="1529080" h="2522854">
                  <a:moveTo>
                    <a:pt x="1273098" y="1472196"/>
                  </a:moveTo>
                  <a:lnTo>
                    <a:pt x="1273048" y="1471295"/>
                  </a:lnTo>
                  <a:lnTo>
                    <a:pt x="1272844" y="1471498"/>
                  </a:lnTo>
                  <a:lnTo>
                    <a:pt x="1273098" y="1472196"/>
                  </a:lnTo>
                  <a:close/>
                </a:path>
                <a:path w="1529080" h="2522854">
                  <a:moveTo>
                    <a:pt x="1273098" y="1415046"/>
                  </a:moveTo>
                  <a:lnTo>
                    <a:pt x="1272476" y="1413776"/>
                  </a:lnTo>
                  <a:lnTo>
                    <a:pt x="1272476" y="1415046"/>
                  </a:lnTo>
                  <a:lnTo>
                    <a:pt x="1273098" y="1415046"/>
                  </a:lnTo>
                  <a:close/>
                </a:path>
                <a:path w="1529080" h="2522854">
                  <a:moveTo>
                    <a:pt x="1273251" y="1506067"/>
                  </a:moveTo>
                  <a:lnTo>
                    <a:pt x="1272946" y="1505216"/>
                  </a:lnTo>
                  <a:lnTo>
                    <a:pt x="1272844" y="1505496"/>
                  </a:lnTo>
                  <a:lnTo>
                    <a:pt x="1273251" y="1506067"/>
                  </a:lnTo>
                  <a:close/>
                </a:path>
                <a:path w="1529080" h="2522854">
                  <a:moveTo>
                    <a:pt x="1273251" y="1467116"/>
                  </a:moveTo>
                  <a:lnTo>
                    <a:pt x="1273098" y="1466481"/>
                  </a:lnTo>
                  <a:lnTo>
                    <a:pt x="1273098" y="1467116"/>
                  </a:lnTo>
                  <a:lnTo>
                    <a:pt x="1273251" y="1467116"/>
                  </a:lnTo>
                  <a:close/>
                </a:path>
                <a:path w="1529080" h="2522854">
                  <a:moveTo>
                    <a:pt x="1273251" y="1465846"/>
                  </a:moveTo>
                  <a:lnTo>
                    <a:pt x="1273200" y="1465427"/>
                  </a:lnTo>
                  <a:lnTo>
                    <a:pt x="1273098" y="1465846"/>
                  </a:lnTo>
                  <a:lnTo>
                    <a:pt x="1273251" y="1465846"/>
                  </a:lnTo>
                  <a:close/>
                </a:path>
                <a:path w="1529080" h="2522854">
                  <a:moveTo>
                    <a:pt x="1273251" y="1423936"/>
                  </a:moveTo>
                  <a:lnTo>
                    <a:pt x="1271981" y="1422781"/>
                  </a:lnTo>
                  <a:lnTo>
                    <a:pt x="1271701" y="1423936"/>
                  </a:lnTo>
                  <a:lnTo>
                    <a:pt x="1272476" y="1423936"/>
                  </a:lnTo>
                  <a:lnTo>
                    <a:pt x="1273251" y="1423936"/>
                  </a:lnTo>
                  <a:close/>
                </a:path>
                <a:path w="1529080" h="2522854">
                  <a:moveTo>
                    <a:pt x="1273416" y="1515376"/>
                  </a:moveTo>
                  <a:lnTo>
                    <a:pt x="1272794" y="1516646"/>
                  </a:lnTo>
                  <a:lnTo>
                    <a:pt x="1273098" y="1516646"/>
                  </a:lnTo>
                  <a:lnTo>
                    <a:pt x="1273416" y="1515376"/>
                  </a:lnTo>
                  <a:close/>
                </a:path>
                <a:path w="1529080" h="2522854">
                  <a:moveTo>
                    <a:pt x="1273416" y="1512836"/>
                  </a:moveTo>
                  <a:lnTo>
                    <a:pt x="1273098" y="1511566"/>
                  </a:lnTo>
                  <a:lnTo>
                    <a:pt x="1272946" y="1512836"/>
                  </a:lnTo>
                  <a:lnTo>
                    <a:pt x="1273416" y="1512836"/>
                  </a:lnTo>
                  <a:close/>
                </a:path>
                <a:path w="1529080" h="2522854">
                  <a:moveTo>
                    <a:pt x="1273568" y="1506486"/>
                  </a:moveTo>
                  <a:lnTo>
                    <a:pt x="1273251" y="1506067"/>
                  </a:lnTo>
                  <a:lnTo>
                    <a:pt x="1273416" y="1506486"/>
                  </a:lnTo>
                  <a:lnTo>
                    <a:pt x="1273568" y="1506486"/>
                  </a:lnTo>
                  <a:close/>
                </a:path>
                <a:path w="1529080" h="2522854">
                  <a:moveTo>
                    <a:pt x="1273568" y="1460766"/>
                  </a:moveTo>
                  <a:lnTo>
                    <a:pt x="1273416" y="1459496"/>
                  </a:lnTo>
                  <a:lnTo>
                    <a:pt x="1273098" y="1459496"/>
                  </a:lnTo>
                  <a:lnTo>
                    <a:pt x="1273568" y="1460766"/>
                  </a:lnTo>
                  <a:close/>
                </a:path>
                <a:path w="1529080" h="2522854">
                  <a:moveTo>
                    <a:pt x="1273683" y="1308925"/>
                  </a:moveTo>
                  <a:lnTo>
                    <a:pt x="1273251" y="1309636"/>
                  </a:lnTo>
                  <a:lnTo>
                    <a:pt x="1273683" y="1308925"/>
                  </a:lnTo>
                  <a:close/>
                </a:path>
                <a:path w="1529080" h="2522854">
                  <a:moveTo>
                    <a:pt x="1273721" y="1453146"/>
                  </a:moveTo>
                  <a:lnTo>
                    <a:pt x="1273568" y="1453146"/>
                  </a:lnTo>
                  <a:lnTo>
                    <a:pt x="1273568" y="1453781"/>
                  </a:lnTo>
                  <a:lnTo>
                    <a:pt x="1273721" y="1453146"/>
                  </a:lnTo>
                  <a:close/>
                </a:path>
                <a:path w="1529080" h="2522854">
                  <a:moveTo>
                    <a:pt x="1273873" y="1472196"/>
                  </a:moveTo>
                  <a:lnTo>
                    <a:pt x="1273568" y="1470926"/>
                  </a:lnTo>
                  <a:lnTo>
                    <a:pt x="1273721" y="1472196"/>
                  </a:lnTo>
                  <a:lnTo>
                    <a:pt x="1273873" y="1472196"/>
                  </a:lnTo>
                  <a:close/>
                </a:path>
                <a:path w="1529080" h="2522854">
                  <a:moveTo>
                    <a:pt x="1273873" y="1308366"/>
                  </a:moveTo>
                  <a:lnTo>
                    <a:pt x="1273416" y="1308366"/>
                  </a:lnTo>
                  <a:lnTo>
                    <a:pt x="1273644" y="1308836"/>
                  </a:lnTo>
                  <a:lnTo>
                    <a:pt x="1273873" y="1308366"/>
                  </a:lnTo>
                  <a:close/>
                </a:path>
                <a:path w="1529080" h="2522854">
                  <a:moveTo>
                    <a:pt x="1273898" y="1509166"/>
                  </a:moveTo>
                  <a:lnTo>
                    <a:pt x="1273873" y="1509026"/>
                  </a:lnTo>
                  <a:lnTo>
                    <a:pt x="1273416" y="1510296"/>
                  </a:lnTo>
                  <a:lnTo>
                    <a:pt x="1273898" y="1509166"/>
                  </a:lnTo>
                  <a:close/>
                </a:path>
                <a:path w="1529080" h="2522854">
                  <a:moveTo>
                    <a:pt x="1274038" y="1514106"/>
                  </a:moveTo>
                  <a:lnTo>
                    <a:pt x="1272946" y="1512836"/>
                  </a:lnTo>
                  <a:lnTo>
                    <a:pt x="1272171" y="1511566"/>
                  </a:lnTo>
                  <a:lnTo>
                    <a:pt x="1273568" y="1510296"/>
                  </a:lnTo>
                  <a:lnTo>
                    <a:pt x="1273416" y="1510296"/>
                  </a:lnTo>
                  <a:lnTo>
                    <a:pt x="1272641" y="1510296"/>
                  </a:lnTo>
                  <a:lnTo>
                    <a:pt x="1273251" y="1509026"/>
                  </a:lnTo>
                  <a:lnTo>
                    <a:pt x="1272882" y="1508518"/>
                  </a:lnTo>
                  <a:lnTo>
                    <a:pt x="1272946" y="1509026"/>
                  </a:lnTo>
                  <a:lnTo>
                    <a:pt x="1272794" y="1508391"/>
                  </a:lnTo>
                  <a:lnTo>
                    <a:pt x="1272324" y="1507756"/>
                  </a:lnTo>
                  <a:lnTo>
                    <a:pt x="1272641" y="1507756"/>
                  </a:lnTo>
                  <a:lnTo>
                    <a:pt x="1272794" y="1508391"/>
                  </a:lnTo>
                  <a:lnTo>
                    <a:pt x="1272882" y="1508518"/>
                  </a:lnTo>
                  <a:lnTo>
                    <a:pt x="1272794" y="1507756"/>
                  </a:lnTo>
                  <a:lnTo>
                    <a:pt x="1273721" y="1507756"/>
                  </a:lnTo>
                  <a:lnTo>
                    <a:pt x="1272476" y="1506486"/>
                  </a:lnTo>
                  <a:lnTo>
                    <a:pt x="1272844" y="1505496"/>
                  </a:lnTo>
                  <a:lnTo>
                    <a:pt x="1272641" y="1505216"/>
                  </a:lnTo>
                  <a:lnTo>
                    <a:pt x="1272946" y="1505216"/>
                  </a:lnTo>
                  <a:lnTo>
                    <a:pt x="1273721" y="1505216"/>
                  </a:lnTo>
                  <a:lnTo>
                    <a:pt x="1273568" y="1503946"/>
                  </a:lnTo>
                  <a:lnTo>
                    <a:pt x="1273098" y="1503946"/>
                  </a:lnTo>
                  <a:lnTo>
                    <a:pt x="1273251" y="1502676"/>
                  </a:lnTo>
                  <a:lnTo>
                    <a:pt x="1272946" y="1501406"/>
                  </a:lnTo>
                  <a:lnTo>
                    <a:pt x="1273251" y="1501406"/>
                  </a:lnTo>
                  <a:lnTo>
                    <a:pt x="1273251" y="1500136"/>
                  </a:lnTo>
                  <a:lnTo>
                    <a:pt x="1273568" y="1498866"/>
                  </a:lnTo>
                  <a:lnTo>
                    <a:pt x="1272946" y="1498866"/>
                  </a:lnTo>
                  <a:lnTo>
                    <a:pt x="1273098" y="1497596"/>
                  </a:lnTo>
                  <a:lnTo>
                    <a:pt x="1273721" y="1497596"/>
                  </a:lnTo>
                  <a:lnTo>
                    <a:pt x="1273721" y="1496326"/>
                  </a:lnTo>
                  <a:lnTo>
                    <a:pt x="1273721" y="1495056"/>
                  </a:lnTo>
                  <a:lnTo>
                    <a:pt x="1273098" y="1495056"/>
                  </a:lnTo>
                  <a:lnTo>
                    <a:pt x="1273416" y="1493786"/>
                  </a:lnTo>
                  <a:lnTo>
                    <a:pt x="1272171" y="1493786"/>
                  </a:lnTo>
                  <a:lnTo>
                    <a:pt x="1270927" y="1495056"/>
                  </a:lnTo>
                  <a:lnTo>
                    <a:pt x="1270774" y="1495056"/>
                  </a:lnTo>
                  <a:lnTo>
                    <a:pt x="1271079" y="1497596"/>
                  </a:lnTo>
                  <a:lnTo>
                    <a:pt x="1271549" y="1496326"/>
                  </a:lnTo>
                  <a:lnTo>
                    <a:pt x="1271854" y="1496326"/>
                  </a:lnTo>
                  <a:lnTo>
                    <a:pt x="1271397" y="1497596"/>
                  </a:lnTo>
                  <a:lnTo>
                    <a:pt x="1271549" y="1497596"/>
                  </a:lnTo>
                  <a:lnTo>
                    <a:pt x="1270774" y="1498866"/>
                  </a:lnTo>
                  <a:lnTo>
                    <a:pt x="1272476" y="1497596"/>
                  </a:lnTo>
                  <a:lnTo>
                    <a:pt x="1272019" y="1498866"/>
                  </a:lnTo>
                  <a:lnTo>
                    <a:pt x="1271701" y="1498866"/>
                  </a:lnTo>
                  <a:lnTo>
                    <a:pt x="1271854" y="1500136"/>
                  </a:lnTo>
                  <a:lnTo>
                    <a:pt x="1271549" y="1500136"/>
                  </a:lnTo>
                  <a:lnTo>
                    <a:pt x="1272476" y="1501406"/>
                  </a:lnTo>
                  <a:lnTo>
                    <a:pt x="1271244" y="1501406"/>
                  </a:lnTo>
                  <a:lnTo>
                    <a:pt x="1271079" y="1502676"/>
                  </a:lnTo>
                  <a:lnTo>
                    <a:pt x="1272476" y="1503946"/>
                  </a:lnTo>
                  <a:lnTo>
                    <a:pt x="1271397" y="1505216"/>
                  </a:lnTo>
                  <a:lnTo>
                    <a:pt x="1271244" y="1505216"/>
                  </a:lnTo>
                  <a:lnTo>
                    <a:pt x="1271130" y="1506067"/>
                  </a:lnTo>
                  <a:lnTo>
                    <a:pt x="1271244" y="1506486"/>
                  </a:lnTo>
                  <a:lnTo>
                    <a:pt x="1270304" y="1507756"/>
                  </a:lnTo>
                  <a:lnTo>
                    <a:pt x="1270927" y="1507756"/>
                  </a:lnTo>
                  <a:lnTo>
                    <a:pt x="1270774" y="1509026"/>
                  </a:lnTo>
                  <a:lnTo>
                    <a:pt x="1271079" y="1509026"/>
                  </a:lnTo>
                  <a:lnTo>
                    <a:pt x="1271079" y="1507756"/>
                  </a:lnTo>
                  <a:lnTo>
                    <a:pt x="1271244" y="1507756"/>
                  </a:lnTo>
                  <a:lnTo>
                    <a:pt x="1271854" y="1509026"/>
                  </a:lnTo>
                  <a:lnTo>
                    <a:pt x="1270469" y="1511566"/>
                  </a:lnTo>
                  <a:lnTo>
                    <a:pt x="1271397" y="1512836"/>
                  </a:lnTo>
                  <a:lnTo>
                    <a:pt x="1271854" y="1514106"/>
                  </a:lnTo>
                  <a:lnTo>
                    <a:pt x="1272476" y="1514106"/>
                  </a:lnTo>
                  <a:lnTo>
                    <a:pt x="1272794" y="1515376"/>
                  </a:lnTo>
                  <a:lnTo>
                    <a:pt x="1271854" y="1515376"/>
                  </a:lnTo>
                  <a:lnTo>
                    <a:pt x="1271854" y="1516646"/>
                  </a:lnTo>
                  <a:lnTo>
                    <a:pt x="1271701" y="1516646"/>
                  </a:lnTo>
                  <a:lnTo>
                    <a:pt x="1271701" y="1517916"/>
                  </a:lnTo>
                  <a:lnTo>
                    <a:pt x="1271549" y="1517916"/>
                  </a:lnTo>
                  <a:lnTo>
                    <a:pt x="1271854" y="1519186"/>
                  </a:lnTo>
                  <a:lnTo>
                    <a:pt x="1273416" y="1519186"/>
                  </a:lnTo>
                  <a:lnTo>
                    <a:pt x="1272171" y="1517916"/>
                  </a:lnTo>
                  <a:lnTo>
                    <a:pt x="1272171" y="1516646"/>
                  </a:lnTo>
                  <a:lnTo>
                    <a:pt x="1272946" y="1517916"/>
                  </a:lnTo>
                  <a:lnTo>
                    <a:pt x="1272324" y="1516646"/>
                  </a:lnTo>
                  <a:lnTo>
                    <a:pt x="1272794" y="1516646"/>
                  </a:lnTo>
                  <a:lnTo>
                    <a:pt x="1273098" y="1515376"/>
                  </a:lnTo>
                  <a:lnTo>
                    <a:pt x="1273251" y="1515376"/>
                  </a:lnTo>
                  <a:lnTo>
                    <a:pt x="1273568" y="1514106"/>
                  </a:lnTo>
                  <a:lnTo>
                    <a:pt x="1273568" y="1515376"/>
                  </a:lnTo>
                  <a:lnTo>
                    <a:pt x="1274038" y="1514106"/>
                  </a:lnTo>
                  <a:close/>
                </a:path>
                <a:path w="1529080" h="2522854">
                  <a:moveTo>
                    <a:pt x="1274038" y="1390916"/>
                  </a:moveTo>
                  <a:lnTo>
                    <a:pt x="1273416" y="1392186"/>
                  </a:lnTo>
                  <a:lnTo>
                    <a:pt x="1273251" y="1393456"/>
                  </a:lnTo>
                  <a:lnTo>
                    <a:pt x="1273568" y="1393456"/>
                  </a:lnTo>
                  <a:lnTo>
                    <a:pt x="1273721" y="1392186"/>
                  </a:lnTo>
                  <a:lnTo>
                    <a:pt x="1273873" y="1392186"/>
                  </a:lnTo>
                  <a:lnTo>
                    <a:pt x="1274038" y="1390916"/>
                  </a:lnTo>
                  <a:close/>
                </a:path>
                <a:path w="1529080" h="2522854">
                  <a:moveTo>
                    <a:pt x="1274495" y="1507756"/>
                  </a:moveTo>
                  <a:lnTo>
                    <a:pt x="1273949" y="1509026"/>
                  </a:lnTo>
                  <a:lnTo>
                    <a:pt x="1274038" y="1510296"/>
                  </a:lnTo>
                  <a:lnTo>
                    <a:pt x="1274495" y="1507756"/>
                  </a:lnTo>
                  <a:close/>
                </a:path>
                <a:path w="1529080" h="2522854">
                  <a:moveTo>
                    <a:pt x="1274495" y="1369326"/>
                  </a:moveTo>
                  <a:lnTo>
                    <a:pt x="1273721" y="1368056"/>
                  </a:lnTo>
                  <a:lnTo>
                    <a:pt x="1273416" y="1365516"/>
                  </a:lnTo>
                  <a:lnTo>
                    <a:pt x="1274343" y="1364246"/>
                  </a:lnTo>
                  <a:lnTo>
                    <a:pt x="1270152" y="1364246"/>
                  </a:lnTo>
                  <a:lnTo>
                    <a:pt x="1270000" y="1365516"/>
                  </a:lnTo>
                  <a:lnTo>
                    <a:pt x="1269225" y="1365516"/>
                  </a:lnTo>
                  <a:lnTo>
                    <a:pt x="1268133" y="1366786"/>
                  </a:lnTo>
                  <a:lnTo>
                    <a:pt x="1268603" y="1366786"/>
                  </a:lnTo>
                  <a:lnTo>
                    <a:pt x="1268755" y="1368056"/>
                  </a:lnTo>
                  <a:lnTo>
                    <a:pt x="1268755" y="1370596"/>
                  </a:lnTo>
                  <a:lnTo>
                    <a:pt x="1269377" y="1370596"/>
                  </a:lnTo>
                  <a:lnTo>
                    <a:pt x="1269225" y="1371866"/>
                  </a:lnTo>
                  <a:lnTo>
                    <a:pt x="1269682" y="1371866"/>
                  </a:lnTo>
                  <a:lnTo>
                    <a:pt x="1269530" y="1373136"/>
                  </a:lnTo>
                  <a:lnTo>
                    <a:pt x="1269072" y="1374406"/>
                  </a:lnTo>
                  <a:lnTo>
                    <a:pt x="1269072" y="1375676"/>
                  </a:lnTo>
                  <a:lnTo>
                    <a:pt x="1269377" y="1376946"/>
                  </a:lnTo>
                  <a:lnTo>
                    <a:pt x="1269072" y="1376946"/>
                  </a:lnTo>
                  <a:lnTo>
                    <a:pt x="1269072" y="1378216"/>
                  </a:lnTo>
                  <a:lnTo>
                    <a:pt x="1269530" y="1380756"/>
                  </a:lnTo>
                  <a:lnTo>
                    <a:pt x="1270152" y="1383296"/>
                  </a:lnTo>
                  <a:lnTo>
                    <a:pt x="1267980" y="1385836"/>
                  </a:lnTo>
                  <a:lnTo>
                    <a:pt x="1268907" y="1387106"/>
                  </a:lnTo>
                  <a:lnTo>
                    <a:pt x="1269377" y="1389646"/>
                  </a:lnTo>
                  <a:lnTo>
                    <a:pt x="1269072" y="1388376"/>
                  </a:lnTo>
                  <a:lnTo>
                    <a:pt x="1268755" y="1389646"/>
                  </a:lnTo>
                  <a:lnTo>
                    <a:pt x="1269530" y="1390916"/>
                  </a:lnTo>
                  <a:lnTo>
                    <a:pt x="1268603" y="1392186"/>
                  </a:lnTo>
                  <a:lnTo>
                    <a:pt x="1269072" y="1393456"/>
                  </a:lnTo>
                  <a:lnTo>
                    <a:pt x="1267510" y="1394726"/>
                  </a:lnTo>
                  <a:lnTo>
                    <a:pt x="1269225" y="1398536"/>
                  </a:lnTo>
                  <a:lnTo>
                    <a:pt x="1268133" y="1399806"/>
                  </a:lnTo>
                  <a:lnTo>
                    <a:pt x="1268285" y="1399806"/>
                  </a:lnTo>
                  <a:lnTo>
                    <a:pt x="1268285" y="1401076"/>
                  </a:lnTo>
                  <a:lnTo>
                    <a:pt x="1268450" y="1401076"/>
                  </a:lnTo>
                  <a:lnTo>
                    <a:pt x="1268603" y="1399806"/>
                  </a:lnTo>
                  <a:lnTo>
                    <a:pt x="1268755" y="1401076"/>
                  </a:lnTo>
                  <a:lnTo>
                    <a:pt x="1269072" y="1404886"/>
                  </a:lnTo>
                  <a:lnTo>
                    <a:pt x="1268133" y="1407426"/>
                  </a:lnTo>
                  <a:lnTo>
                    <a:pt x="1267675" y="1411236"/>
                  </a:lnTo>
                  <a:lnTo>
                    <a:pt x="1267675" y="1412506"/>
                  </a:lnTo>
                  <a:lnTo>
                    <a:pt x="1269530" y="1412506"/>
                  </a:lnTo>
                  <a:lnTo>
                    <a:pt x="1268755" y="1413776"/>
                  </a:lnTo>
                  <a:lnTo>
                    <a:pt x="1267980" y="1413776"/>
                  </a:lnTo>
                  <a:lnTo>
                    <a:pt x="1268755" y="1416316"/>
                  </a:lnTo>
                  <a:lnTo>
                    <a:pt x="1267980" y="1418856"/>
                  </a:lnTo>
                  <a:lnTo>
                    <a:pt x="1268603" y="1421396"/>
                  </a:lnTo>
                  <a:lnTo>
                    <a:pt x="1268285" y="1421396"/>
                  </a:lnTo>
                  <a:lnTo>
                    <a:pt x="1267675" y="1422666"/>
                  </a:lnTo>
                  <a:lnTo>
                    <a:pt x="1268133" y="1423936"/>
                  </a:lnTo>
                  <a:lnTo>
                    <a:pt x="1267675" y="1423936"/>
                  </a:lnTo>
                  <a:lnTo>
                    <a:pt x="1268603" y="1425206"/>
                  </a:lnTo>
                  <a:lnTo>
                    <a:pt x="1268133" y="1425206"/>
                  </a:lnTo>
                  <a:lnTo>
                    <a:pt x="1267828" y="1427746"/>
                  </a:lnTo>
                  <a:lnTo>
                    <a:pt x="1268450" y="1426476"/>
                  </a:lnTo>
                  <a:lnTo>
                    <a:pt x="1268133" y="1427746"/>
                  </a:lnTo>
                  <a:lnTo>
                    <a:pt x="1268603" y="1429016"/>
                  </a:lnTo>
                  <a:lnTo>
                    <a:pt x="1268285" y="1429016"/>
                  </a:lnTo>
                  <a:lnTo>
                    <a:pt x="1268907" y="1430286"/>
                  </a:lnTo>
                  <a:lnTo>
                    <a:pt x="1267980" y="1431556"/>
                  </a:lnTo>
                  <a:lnTo>
                    <a:pt x="1268133" y="1432826"/>
                  </a:lnTo>
                  <a:lnTo>
                    <a:pt x="1268450" y="1434096"/>
                  </a:lnTo>
                  <a:lnTo>
                    <a:pt x="1267828" y="1434096"/>
                  </a:lnTo>
                  <a:lnTo>
                    <a:pt x="1267828" y="1435366"/>
                  </a:lnTo>
                  <a:lnTo>
                    <a:pt x="1268450" y="1435366"/>
                  </a:lnTo>
                  <a:lnTo>
                    <a:pt x="1267358" y="1436636"/>
                  </a:lnTo>
                  <a:lnTo>
                    <a:pt x="1269225" y="1437906"/>
                  </a:lnTo>
                  <a:lnTo>
                    <a:pt x="1267828" y="1439176"/>
                  </a:lnTo>
                  <a:lnTo>
                    <a:pt x="1268755" y="1442986"/>
                  </a:lnTo>
                  <a:lnTo>
                    <a:pt x="1267980" y="1442986"/>
                  </a:lnTo>
                  <a:lnTo>
                    <a:pt x="1268336" y="1443939"/>
                  </a:lnTo>
                  <a:lnTo>
                    <a:pt x="1268806" y="1443164"/>
                  </a:lnTo>
                  <a:lnTo>
                    <a:pt x="1268907" y="1442986"/>
                  </a:lnTo>
                  <a:lnTo>
                    <a:pt x="1268984" y="1443939"/>
                  </a:lnTo>
                  <a:lnTo>
                    <a:pt x="1269072" y="1444256"/>
                  </a:lnTo>
                  <a:lnTo>
                    <a:pt x="1268450" y="1444256"/>
                  </a:lnTo>
                  <a:lnTo>
                    <a:pt x="1269225" y="1445526"/>
                  </a:lnTo>
                  <a:lnTo>
                    <a:pt x="1269072" y="1448066"/>
                  </a:lnTo>
                  <a:lnTo>
                    <a:pt x="1268907" y="1448066"/>
                  </a:lnTo>
                  <a:lnTo>
                    <a:pt x="1268603" y="1446796"/>
                  </a:lnTo>
                  <a:lnTo>
                    <a:pt x="1268450" y="1446796"/>
                  </a:lnTo>
                  <a:lnTo>
                    <a:pt x="1268907" y="1449336"/>
                  </a:lnTo>
                  <a:lnTo>
                    <a:pt x="1268450" y="1450606"/>
                  </a:lnTo>
                  <a:lnTo>
                    <a:pt x="1269072" y="1451876"/>
                  </a:lnTo>
                  <a:lnTo>
                    <a:pt x="1269530" y="1451876"/>
                  </a:lnTo>
                  <a:lnTo>
                    <a:pt x="1270304" y="1453146"/>
                  </a:lnTo>
                  <a:lnTo>
                    <a:pt x="1269377" y="1453146"/>
                  </a:lnTo>
                  <a:lnTo>
                    <a:pt x="1270304" y="1455686"/>
                  </a:lnTo>
                  <a:lnTo>
                    <a:pt x="1269377" y="1454924"/>
                  </a:lnTo>
                  <a:lnTo>
                    <a:pt x="1269377" y="1455686"/>
                  </a:lnTo>
                  <a:lnTo>
                    <a:pt x="1269530" y="1455686"/>
                  </a:lnTo>
                  <a:lnTo>
                    <a:pt x="1269530" y="1456956"/>
                  </a:lnTo>
                  <a:lnTo>
                    <a:pt x="1269847" y="1456956"/>
                  </a:lnTo>
                  <a:lnTo>
                    <a:pt x="1269682" y="1458226"/>
                  </a:lnTo>
                  <a:lnTo>
                    <a:pt x="1269377" y="1458226"/>
                  </a:lnTo>
                  <a:lnTo>
                    <a:pt x="1269530" y="1459496"/>
                  </a:lnTo>
                  <a:lnTo>
                    <a:pt x="1270469" y="1460766"/>
                  </a:lnTo>
                  <a:lnTo>
                    <a:pt x="1270152" y="1462036"/>
                  </a:lnTo>
                  <a:lnTo>
                    <a:pt x="1269225" y="1462036"/>
                  </a:lnTo>
                  <a:lnTo>
                    <a:pt x="1269847" y="1463306"/>
                  </a:lnTo>
                  <a:lnTo>
                    <a:pt x="1269682" y="1463306"/>
                  </a:lnTo>
                  <a:lnTo>
                    <a:pt x="1269682" y="1464576"/>
                  </a:lnTo>
                  <a:lnTo>
                    <a:pt x="1269847" y="1464576"/>
                  </a:lnTo>
                  <a:lnTo>
                    <a:pt x="1270304" y="1464576"/>
                  </a:lnTo>
                  <a:lnTo>
                    <a:pt x="1270152" y="1465846"/>
                  </a:lnTo>
                  <a:lnTo>
                    <a:pt x="1270622" y="1467116"/>
                  </a:lnTo>
                  <a:lnTo>
                    <a:pt x="1271079" y="1465846"/>
                  </a:lnTo>
                  <a:lnTo>
                    <a:pt x="1270927" y="1467116"/>
                  </a:lnTo>
                  <a:lnTo>
                    <a:pt x="1270622" y="1468386"/>
                  </a:lnTo>
                  <a:lnTo>
                    <a:pt x="1271079" y="1468386"/>
                  </a:lnTo>
                  <a:lnTo>
                    <a:pt x="1270927" y="1469656"/>
                  </a:lnTo>
                  <a:lnTo>
                    <a:pt x="1270469" y="1469656"/>
                  </a:lnTo>
                  <a:lnTo>
                    <a:pt x="1270266" y="1470431"/>
                  </a:lnTo>
                  <a:lnTo>
                    <a:pt x="1270317" y="1471295"/>
                  </a:lnTo>
                  <a:lnTo>
                    <a:pt x="1270152" y="1470926"/>
                  </a:lnTo>
                  <a:lnTo>
                    <a:pt x="1270622" y="1472196"/>
                  </a:lnTo>
                  <a:lnTo>
                    <a:pt x="1270152" y="1472196"/>
                  </a:lnTo>
                  <a:lnTo>
                    <a:pt x="1270152" y="1473466"/>
                  </a:lnTo>
                  <a:lnTo>
                    <a:pt x="1271079" y="1472196"/>
                  </a:lnTo>
                  <a:lnTo>
                    <a:pt x="1270774" y="1473466"/>
                  </a:lnTo>
                  <a:lnTo>
                    <a:pt x="1270304" y="1473466"/>
                  </a:lnTo>
                  <a:lnTo>
                    <a:pt x="1270927" y="1474736"/>
                  </a:lnTo>
                  <a:lnTo>
                    <a:pt x="1270622" y="1476006"/>
                  </a:lnTo>
                  <a:lnTo>
                    <a:pt x="1270000" y="1477276"/>
                  </a:lnTo>
                  <a:lnTo>
                    <a:pt x="1270927" y="1479816"/>
                  </a:lnTo>
                  <a:lnTo>
                    <a:pt x="1270774" y="1481086"/>
                  </a:lnTo>
                  <a:lnTo>
                    <a:pt x="1271854" y="1481086"/>
                  </a:lnTo>
                  <a:lnTo>
                    <a:pt x="1270304" y="1482356"/>
                  </a:lnTo>
                  <a:lnTo>
                    <a:pt x="1270152" y="1483626"/>
                  </a:lnTo>
                  <a:lnTo>
                    <a:pt x="1271079" y="1486166"/>
                  </a:lnTo>
                  <a:lnTo>
                    <a:pt x="1270774" y="1486166"/>
                  </a:lnTo>
                  <a:lnTo>
                    <a:pt x="1270622" y="1487436"/>
                  </a:lnTo>
                  <a:lnTo>
                    <a:pt x="1270774" y="1488706"/>
                  </a:lnTo>
                  <a:lnTo>
                    <a:pt x="1270927" y="1488706"/>
                  </a:lnTo>
                  <a:lnTo>
                    <a:pt x="1270774" y="1489976"/>
                  </a:lnTo>
                  <a:lnTo>
                    <a:pt x="1271244" y="1489976"/>
                  </a:lnTo>
                  <a:lnTo>
                    <a:pt x="1269847" y="1491246"/>
                  </a:lnTo>
                  <a:lnTo>
                    <a:pt x="1271955" y="1493558"/>
                  </a:lnTo>
                  <a:lnTo>
                    <a:pt x="1271701" y="1492516"/>
                  </a:lnTo>
                  <a:lnTo>
                    <a:pt x="1273098" y="1492516"/>
                  </a:lnTo>
                  <a:lnTo>
                    <a:pt x="1273416" y="1491246"/>
                  </a:lnTo>
                  <a:lnTo>
                    <a:pt x="1273098" y="1491246"/>
                  </a:lnTo>
                  <a:lnTo>
                    <a:pt x="1272946" y="1489976"/>
                  </a:lnTo>
                  <a:lnTo>
                    <a:pt x="1273568" y="1491246"/>
                  </a:lnTo>
                  <a:lnTo>
                    <a:pt x="1273721" y="1489976"/>
                  </a:lnTo>
                  <a:lnTo>
                    <a:pt x="1273098" y="1489976"/>
                  </a:lnTo>
                  <a:lnTo>
                    <a:pt x="1273568" y="1488706"/>
                  </a:lnTo>
                  <a:lnTo>
                    <a:pt x="1273251" y="1488706"/>
                  </a:lnTo>
                  <a:lnTo>
                    <a:pt x="1273416" y="1487436"/>
                  </a:lnTo>
                  <a:lnTo>
                    <a:pt x="1272794" y="1487436"/>
                  </a:lnTo>
                  <a:lnTo>
                    <a:pt x="1272171" y="1486166"/>
                  </a:lnTo>
                  <a:lnTo>
                    <a:pt x="1272946" y="1484896"/>
                  </a:lnTo>
                  <a:lnTo>
                    <a:pt x="1272641" y="1483626"/>
                  </a:lnTo>
                  <a:lnTo>
                    <a:pt x="1272794" y="1483626"/>
                  </a:lnTo>
                  <a:lnTo>
                    <a:pt x="1272641" y="1482356"/>
                  </a:lnTo>
                  <a:lnTo>
                    <a:pt x="1272641" y="1481086"/>
                  </a:lnTo>
                  <a:lnTo>
                    <a:pt x="1272171" y="1479816"/>
                  </a:lnTo>
                  <a:lnTo>
                    <a:pt x="1272476" y="1479816"/>
                  </a:lnTo>
                  <a:lnTo>
                    <a:pt x="1272794" y="1478546"/>
                  </a:lnTo>
                  <a:lnTo>
                    <a:pt x="1272946" y="1478546"/>
                  </a:lnTo>
                  <a:lnTo>
                    <a:pt x="1273098" y="1477276"/>
                  </a:lnTo>
                  <a:lnTo>
                    <a:pt x="1273416" y="1477276"/>
                  </a:lnTo>
                  <a:lnTo>
                    <a:pt x="1273416" y="1476006"/>
                  </a:lnTo>
                  <a:lnTo>
                    <a:pt x="1272946" y="1476006"/>
                  </a:lnTo>
                  <a:lnTo>
                    <a:pt x="1272946" y="1474736"/>
                  </a:lnTo>
                  <a:lnTo>
                    <a:pt x="1273568" y="1474736"/>
                  </a:lnTo>
                  <a:lnTo>
                    <a:pt x="1274343" y="1473466"/>
                  </a:lnTo>
                  <a:lnTo>
                    <a:pt x="1272171" y="1472196"/>
                  </a:lnTo>
                  <a:lnTo>
                    <a:pt x="1272844" y="1471498"/>
                  </a:lnTo>
                  <a:lnTo>
                    <a:pt x="1272641" y="1470926"/>
                  </a:lnTo>
                  <a:lnTo>
                    <a:pt x="1272997" y="1470431"/>
                  </a:lnTo>
                  <a:lnTo>
                    <a:pt x="1273048" y="1471295"/>
                  </a:lnTo>
                  <a:lnTo>
                    <a:pt x="1273416" y="1470926"/>
                  </a:lnTo>
                  <a:lnTo>
                    <a:pt x="1273149" y="1470215"/>
                  </a:lnTo>
                  <a:lnTo>
                    <a:pt x="1273568" y="1469656"/>
                  </a:lnTo>
                  <a:lnTo>
                    <a:pt x="1274038" y="1468386"/>
                  </a:lnTo>
                  <a:lnTo>
                    <a:pt x="1272641" y="1468386"/>
                  </a:lnTo>
                  <a:lnTo>
                    <a:pt x="1272794" y="1467116"/>
                  </a:lnTo>
                  <a:lnTo>
                    <a:pt x="1272019" y="1467116"/>
                  </a:lnTo>
                  <a:lnTo>
                    <a:pt x="1271701" y="1465846"/>
                  </a:lnTo>
                  <a:lnTo>
                    <a:pt x="1272946" y="1465846"/>
                  </a:lnTo>
                  <a:lnTo>
                    <a:pt x="1273098" y="1466481"/>
                  </a:lnTo>
                  <a:lnTo>
                    <a:pt x="1273098" y="1465846"/>
                  </a:lnTo>
                  <a:lnTo>
                    <a:pt x="1273098" y="1464576"/>
                  </a:lnTo>
                  <a:lnTo>
                    <a:pt x="1273200" y="1465427"/>
                  </a:lnTo>
                  <a:lnTo>
                    <a:pt x="1273416" y="1464576"/>
                  </a:lnTo>
                  <a:lnTo>
                    <a:pt x="1272946" y="1463306"/>
                  </a:lnTo>
                  <a:lnTo>
                    <a:pt x="1273251" y="1462036"/>
                  </a:lnTo>
                  <a:lnTo>
                    <a:pt x="1272794" y="1462036"/>
                  </a:lnTo>
                  <a:lnTo>
                    <a:pt x="1273098" y="1460766"/>
                  </a:lnTo>
                  <a:lnTo>
                    <a:pt x="1272324" y="1462036"/>
                  </a:lnTo>
                  <a:lnTo>
                    <a:pt x="1272171" y="1460766"/>
                  </a:lnTo>
                  <a:lnTo>
                    <a:pt x="1273098" y="1460766"/>
                  </a:lnTo>
                  <a:lnTo>
                    <a:pt x="1272794" y="1459496"/>
                  </a:lnTo>
                  <a:lnTo>
                    <a:pt x="1273098" y="1459496"/>
                  </a:lnTo>
                  <a:lnTo>
                    <a:pt x="1273873" y="1458226"/>
                  </a:lnTo>
                  <a:lnTo>
                    <a:pt x="1273873" y="1456956"/>
                  </a:lnTo>
                  <a:lnTo>
                    <a:pt x="1273416" y="1458226"/>
                  </a:lnTo>
                  <a:lnTo>
                    <a:pt x="1273721" y="1456956"/>
                  </a:lnTo>
                  <a:lnTo>
                    <a:pt x="1272641" y="1456956"/>
                  </a:lnTo>
                  <a:lnTo>
                    <a:pt x="1272476" y="1456956"/>
                  </a:lnTo>
                  <a:lnTo>
                    <a:pt x="1272794" y="1455686"/>
                  </a:lnTo>
                  <a:lnTo>
                    <a:pt x="1272641" y="1456956"/>
                  </a:lnTo>
                  <a:lnTo>
                    <a:pt x="1273416" y="1455686"/>
                  </a:lnTo>
                  <a:lnTo>
                    <a:pt x="1273721" y="1455686"/>
                  </a:lnTo>
                  <a:lnTo>
                    <a:pt x="1274343" y="1454416"/>
                  </a:lnTo>
                  <a:lnTo>
                    <a:pt x="1273098" y="1455686"/>
                  </a:lnTo>
                  <a:lnTo>
                    <a:pt x="1272946" y="1454416"/>
                  </a:lnTo>
                  <a:lnTo>
                    <a:pt x="1273416" y="1454416"/>
                  </a:lnTo>
                  <a:lnTo>
                    <a:pt x="1273467" y="1454200"/>
                  </a:lnTo>
                  <a:lnTo>
                    <a:pt x="1272946" y="1453146"/>
                  </a:lnTo>
                  <a:lnTo>
                    <a:pt x="1272794" y="1453146"/>
                  </a:lnTo>
                  <a:lnTo>
                    <a:pt x="1272946" y="1451876"/>
                  </a:lnTo>
                  <a:lnTo>
                    <a:pt x="1272324" y="1451876"/>
                  </a:lnTo>
                  <a:lnTo>
                    <a:pt x="1272171" y="1451559"/>
                  </a:lnTo>
                  <a:lnTo>
                    <a:pt x="1272171" y="1451876"/>
                  </a:lnTo>
                  <a:lnTo>
                    <a:pt x="1272120" y="1451457"/>
                  </a:lnTo>
                  <a:lnTo>
                    <a:pt x="1271701" y="1450606"/>
                  </a:lnTo>
                  <a:lnTo>
                    <a:pt x="1272794" y="1449336"/>
                  </a:lnTo>
                  <a:lnTo>
                    <a:pt x="1272476" y="1449336"/>
                  </a:lnTo>
                  <a:lnTo>
                    <a:pt x="1272641" y="1448066"/>
                  </a:lnTo>
                  <a:lnTo>
                    <a:pt x="1273098" y="1449336"/>
                  </a:lnTo>
                  <a:lnTo>
                    <a:pt x="1273251" y="1448066"/>
                  </a:lnTo>
                  <a:lnTo>
                    <a:pt x="1273721" y="1448066"/>
                  </a:lnTo>
                  <a:lnTo>
                    <a:pt x="1273251" y="1446796"/>
                  </a:lnTo>
                  <a:lnTo>
                    <a:pt x="1272946" y="1446796"/>
                  </a:lnTo>
                  <a:lnTo>
                    <a:pt x="1272476" y="1445526"/>
                  </a:lnTo>
                  <a:lnTo>
                    <a:pt x="1272794" y="1448066"/>
                  </a:lnTo>
                  <a:lnTo>
                    <a:pt x="1272311" y="1447076"/>
                  </a:lnTo>
                  <a:lnTo>
                    <a:pt x="1272476" y="1448066"/>
                  </a:lnTo>
                  <a:lnTo>
                    <a:pt x="1271701" y="1448066"/>
                  </a:lnTo>
                  <a:lnTo>
                    <a:pt x="1272260" y="1447152"/>
                  </a:lnTo>
                  <a:lnTo>
                    <a:pt x="1272171" y="1446796"/>
                  </a:lnTo>
                  <a:lnTo>
                    <a:pt x="1271244" y="1446796"/>
                  </a:lnTo>
                  <a:lnTo>
                    <a:pt x="1271701" y="1445526"/>
                  </a:lnTo>
                  <a:lnTo>
                    <a:pt x="1272476" y="1445526"/>
                  </a:lnTo>
                  <a:lnTo>
                    <a:pt x="1272946" y="1445526"/>
                  </a:lnTo>
                  <a:lnTo>
                    <a:pt x="1273416" y="1444256"/>
                  </a:lnTo>
                  <a:lnTo>
                    <a:pt x="1272171" y="1442986"/>
                  </a:lnTo>
                  <a:lnTo>
                    <a:pt x="1272235" y="1442732"/>
                  </a:lnTo>
                  <a:lnTo>
                    <a:pt x="1271854" y="1441716"/>
                  </a:lnTo>
                  <a:lnTo>
                    <a:pt x="1272171" y="1441716"/>
                  </a:lnTo>
                  <a:lnTo>
                    <a:pt x="1272019" y="1440446"/>
                  </a:lnTo>
                  <a:lnTo>
                    <a:pt x="1272476" y="1440446"/>
                  </a:lnTo>
                  <a:lnTo>
                    <a:pt x="1272794" y="1439176"/>
                  </a:lnTo>
                  <a:lnTo>
                    <a:pt x="1272019" y="1439176"/>
                  </a:lnTo>
                  <a:lnTo>
                    <a:pt x="1272476" y="1437906"/>
                  </a:lnTo>
                  <a:lnTo>
                    <a:pt x="1272641" y="1436636"/>
                  </a:lnTo>
                  <a:lnTo>
                    <a:pt x="1272476" y="1436636"/>
                  </a:lnTo>
                  <a:lnTo>
                    <a:pt x="1272019" y="1436636"/>
                  </a:lnTo>
                  <a:lnTo>
                    <a:pt x="1271397" y="1436636"/>
                  </a:lnTo>
                  <a:lnTo>
                    <a:pt x="1271549" y="1435366"/>
                  </a:lnTo>
                  <a:lnTo>
                    <a:pt x="1272019" y="1436636"/>
                  </a:lnTo>
                  <a:lnTo>
                    <a:pt x="1272324" y="1435366"/>
                  </a:lnTo>
                  <a:lnTo>
                    <a:pt x="1272476" y="1436636"/>
                  </a:lnTo>
                  <a:lnTo>
                    <a:pt x="1272476" y="1435366"/>
                  </a:lnTo>
                  <a:lnTo>
                    <a:pt x="1272171" y="1434096"/>
                  </a:lnTo>
                  <a:lnTo>
                    <a:pt x="1271701" y="1434096"/>
                  </a:lnTo>
                  <a:lnTo>
                    <a:pt x="1271701" y="1432826"/>
                  </a:lnTo>
                  <a:lnTo>
                    <a:pt x="1271244" y="1432826"/>
                  </a:lnTo>
                  <a:lnTo>
                    <a:pt x="1272476" y="1431556"/>
                  </a:lnTo>
                  <a:lnTo>
                    <a:pt x="1271079" y="1429016"/>
                  </a:lnTo>
                  <a:lnTo>
                    <a:pt x="1272171" y="1427746"/>
                  </a:lnTo>
                  <a:lnTo>
                    <a:pt x="1272171" y="1426476"/>
                  </a:lnTo>
                  <a:lnTo>
                    <a:pt x="1272019" y="1425206"/>
                  </a:lnTo>
                  <a:lnTo>
                    <a:pt x="1272171" y="1425206"/>
                  </a:lnTo>
                  <a:lnTo>
                    <a:pt x="1272476" y="1423936"/>
                  </a:lnTo>
                  <a:lnTo>
                    <a:pt x="1270927" y="1425206"/>
                  </a:lnTo>
                  <a:lnTo>
                    <a:pt x="1271397" y="1423936"/>
                  </a:lnTo>
                  <a:lnTo>
                    <a:pt x="1271955" y="1422781"/>
                  </a:lnTo>
                  <a:lnTo>
                    <a:pt x="1272641" y="1421396"/>
                  </a:lnTo>
                  <a:lnTo>
                    <a:pt x="1273098" y="1421396"/>
                  </a:lnTo>
                  <a:lnTo>
                    <a:pt x="1272171" y="1420126"/>
                  </a:lnTo>
                  <a:lnTo>
                    <a:pt x="1272324" y="1418856"/>
                  </a:lnTo>
                  <a:lnTo>
                    <a:pt x="1272476" y="1418856"/>
                  </a:lnTo>
                  <a:lnTo>
                    <a:pt x="1271854" y="1417586"/>
                  </a:lnTo>
                  <a:lnTo>
                    <a:pt x="1271701" y="1416316"/>
                  </a:lnTo>
                  <a:lnTo>
                    <a:pt x="1271676" y="1416062"/>
                  </a:lnTo>
                  <a:lnTo>
                    <a:pt x="1271549" y="1416316"/>
                  </a:lnTo>
                  <a:lnTo>
                    <a:pt x="1271397" y="1415046"/>
                  </a:lnTo>
                  <a:lnTo>
                    <a:pt x="1271854" y="1413776"/>
                  </a:lnTo>
                  <a:lnTo>
                    <a:pt x="1272476" y="1413776"/>
                  </a:lnTo>
                  <a:lnTo>
                    <a:pt x="1272794" y="1413776"/>
                  </a:lnTo>
                  <a:lnTo>
                    <a:pt x="1272794" y="1412506"/>
                  </a:lnTo>
                  <a:lnTo>
                    <a:pt x="1272019" y="1412506"/>
                  </a:lnTo>
                  <a:lnTo>
                    <a:pt x="1272019" y="1411236"/>
                  </a:lnTo>
                  <a:lnTo>
                    <a:pt x="1271854" y="1411236"/>
                  </a:lnTo>
                  <a:lnTo>
                    <a:pt x="1271079" y="1409966"/>
                  </a:lnTo>
                  <a:lnTo>
                    <a:pt x="1272324" y="1409966"/>
                  </a:lnTo>
                  <a:lnTo>
                    <a:pt x="1271701" y="1408696"/>
                  </a:lnTo>
                  <a:lnTo>
                    <a:pt x="1272324" y="1408696"/>
                  </a:lnTo>
                  <a:lnTo>
                    <a:pt x="1271854" y="1407426"/>
                  </a:lnTo>
                  <a:lnTo>
                    <a:pt x="1271701" y="1406156"/>
                  </a:lnTo>
                  <a:lnTo>
                    <a:pt x="1271701" y="1404886"/>
                  </a:lnTo>
                  <a:lnTo>
                    <a:pt x="1273251" y="1404886"/>
                  </a:lnTo>
                  <a:lnTo>
                    <a:pt x="1272171" y="1402346"/>
                  </a:lnTo>
                  <a:lnTo>
                    <a:pt x="1273251" y="1401076"/>
                  </a:lnTo>
                  <a:lnTo>
                    <a:pt x="1272794" y="1399806"/>
                  </a:lnTo>
                  <a:lnTo>
                    <a:pt x="1273568" y="1397266"/>
                  </a:lnTo>
                  <a:lnTo>
                    <a:pt x="1273568" y="1395996"/>
                  </a:lnTo>
                  <a:lnTo>
                    <a:pt x="1272324" y="1395996"/>
                  </a:lnTo>
                  <a:lnTo>
                    <a:pt x="1273568" y="1394726"/>
                  </a:lnTo>
                  <a:lnTo>
                    <a:pt x="1273098" y="1394726"/>
                  </a:lnTo>
                  <a:lnTo>
                    <a:pt x="1272946" y="1394409"/>
                  </a:lnTo>
                  <a:lnTo>
                    <a:pt x="1272946" y="1394726"/>
                  </a:lnTo>
                  <a:lnTo>
                    <a:pt x="1272324" y="1394726"/>
                  </a:lnTo>
                  <a:lnTo>
                    <a:pt x="1272717" y="1393926"/>
                  </a:lnTo>
                  <a:lnTo>
                    <a:pt x="1272628" y="1393748"/>
                  </a:lnTo>
                  <a:lnTo>
                    <a:pt x="1272565" y="1393926"/>
                  </a:lnTo>
                  <a:lnTo>
                    <a:pt x="1272476" y="1393456"/>
                  </a:lnTo>
                  <a:lnTo>
                    <a:pt x="1272628" y="1393748"/>
                  </a:lnTo>
                  <a:lnTo>
                    <a:pt x="1272717" y="1393456"/>
                  </a:lnTo>
                  <a:lnTo>
                    <a:pt x="1273098" y="1392186"/>
                  </a:lnTo>
                  <a:lnTo>
                    <a:pt x="1273416" y="1392186"/>
                  </a:lnTo>
                  <a:lnTo>
                    <a:pt x="1272794" y="1389646"/>
                  </a:lnTo>
                  <a:lnTo>
                    <a:pt x="1274495" y="1390916"/>
                  </a:lnTo>
                  <a:lnTo>
                    <a:pt x="1273873" y="1388376"/>
                  </a:lnTo>
                  <a:lnTo>
                    <a:pt x="1274191" y="1389646"/>
                  </a:lnTo>
                  <a:lnTo>
                    <a:pt x="1274038" y="1388376"/>
                  </a:lnTo>
                  <a:lnTo>
                    <a:pt x="1274343" y="1385836"/>
                  </a:lnTo>
                  <a:lnTo>
                    <a:pt x="1273873" y="1385836"/>
                  </a:lnTo>
                  <a:lnTo>
                    <a:pt x="1274038" y="1383296"/>
                  </a:lnTo>
                  <a:lnTo>
                    <a:pt x="1272946" y="1382026"/>
                  </a:lnTo>
                  <a:lnTo>
                    <a:pt x="1273568" y="1379486"/>
                  </a:lnTo>
                  <a:lnTo>
                    <a:pt x="1273873" y="1380756"/>
                  </a:lnTo>
                  <a:lnTo>
                    <a:pt x="1273721" y="1379486"/>
                  </a:lnTo>
                  <a:lnTo>
                    <a:pt x="1273416" y="1378216"/>
                  </a:lnTo>
                  <a:lnTo>
                    <a:pt x="1273873" y="1378216"/>
                  </a:lnTo>
                  <a:lnTo>
                    <a:pt x="1274343" y="1375676"/>
                  </a:lnTo>
                  <a:lnTo>
                    <a:pt x="1273098" y="1375676"/>
                  </a:lnTo>
                  <a:lnTo>
                    <a:pt x="1272946" y="1373136"/>
                  </a:lnTo>
                  <a:lnTo>
                    <a:pt x="1273873" y="1373136"/>
                  </a:lnTo>
                  <a:lnTo>
                    <a:pt x="1274343" y="1371866"/>
                  </a:lnTo>
                  <a:lnTo>
                    <a:pt x="1274495" y="1369326"/>
                  </a:lnTo>
                  <a:close/>
                </a:path>
                <a:path w="1529080" h="2522854">
                  <a:moveTo>
                    <a:pt x="1274965" y="1276616"/>
                  </a:moveTo>
                  <a:lnTo>
                    <a:pt x="1274813" y="1276616"/>
                  </a:lnTo>
                  <a:lnTo>
                    <a:pt x="1274648" y="1277886"/>
                  </a:lnTo>
                  <a:lnTo>
                    <a:pt x="1274965" y="1276616"/>
                  </a:lnTo>
                  <a:close/>
                </a:path>
                <a:path w="1529080" h="2522854">
                  <a:moveTo>
                    <a:pt x="1275118" y="1332496"/>
                  </a:moveTo>
                  <a:lnTo>
                    <a:pt x="1275029" y="1332242"/>
                  </a:lnTo>
                  <a:lnTo>
                    <a:pt x="1274965" y="1332496"/>
                  </a:lnTo>
                  <a:lnTo>
                    <a:pt x="1275118" y="1332496"/>
                  </a:lnTo>
                  <a:close/>
                </a:path>
                <a:path w="1529080" h="2522854">
                  <a:moveTo>
                    <a:pt x="1275270" y="1331226"/>
                  </a:moveTo>
                  <a:lnTo>
                    <a:pt x="1275118" y="1331226"/>
                  </a:lnTo>
                  <a:lnTo>
                    <a:pt x="1274648" y="1331226"/>
                  </a:lnTo>
                  <a:lnTo>
                    <a:pt x="1275029" y="1332242"/>
                  </a:lnTo>
                  <a:lnTo>
                    <a:pt x="1275270" y="1331226"/>
                  </a:lnTo>
                  <a:close/>
                </a:path>
                <a:path w="1529080" h="2522854">
                  <a:moveTo>
                    <a:pt x="1275270" y="1329956"/>
                  </a:moveTo>
                  <a:lnTo>
                    <a:pt x="1274813" y="1329956"/>
                  </a:lnTo>
                  <a:lnTo>
                    <a:pt x="1275118" y="1331226"/>
                  </a:lnTo>
                  <a:lnTo>
                    <a:pt x="1275270" y="1329956"/>
                  </a:lnTo>
                  <a:close/>
                </a:path>
                <a:path w="1529080" h="2522854">
                  <a:moveTo>
                    <a:pt x="1276515" y="1314716"/>
                  </a:moveTo>
                  <a:lnTo>
                    <a:pt x="1276362" y="1313446"/>
                  </a:lnTo>
                  <a:lnTo>
                    <a:pt x="1276210" y="1313446"/>
                  </a:lnTo>
                  <a:lnTo>
                    <a:pt x="1276515" y="1314716"/>
                  </a:lnTo>
                  <a:close/>
                </a:path>
                <a:path w="1529080" h="2522854">
                  <a:moveTo>
                    <a:pt x="1288923" y="1275346"/>
                  </a:moveTo>
                  <a:lnTo>
                    <a:pt x="1288770" y="1274076"/>
                  </a:lnTo>
                  <a:lnTo>
                    <a:pt x="1288465" y="1275346"/>
                  </a:lnTo>
                  <a:lnTo>
                    <a:pt x="1288770" y="1275346"/>
                  </a:lnTo>
                  <a:lnTo>
                    <a:pt x="1288923" y="1275346"/>
                  </a:lnTo>
                  <a:close/>
                </a:path>
                <a:path w="1529080" h="2522854">
                  <a:moveTo>
                    <a:pt x="1293266" y="1274076"/>
                  </a:moveTo>
                  <a:lnTo>
                    <a:pt x="1293114" y="1274076"/>
                  </a:lnTo>
                  <a:lnTo>
                    <a:pt x="1292961" y="1275346"/>
                  </a:lnTo>
                  <a:lnTo>
                    <a:pt x="1293266" y="1274076"/>
                  </a:lnTo>
                  <a:close/>
                </a:path>
                <a:path w="1529080" h="2522854">
                  <a:moveTo>
                    <a:pt x="1294980" y="1274076"/>
                  </a:moveTo>
                  <a:lnTo>
                    <a:pt x="1294828" y="1274076"/>
                  </a:lnTo>
                  <a:lnTo>
                    <a:pt x="1294980" y="1274711"/>
                  </a:lnTo>
                  <a:lnTo>
                    <a:pt x="1294980" y="1274076"/>
                  </a:lnTo>
                  <a:close/>
                </a:path>
                <a:path w="1529080" h="2522854">
                  <a:moveTo>
                    <a:pt x="1295133" y="1275346"/>
                  </a:moveTo>
                  <a:lnTo>
                    <a:pt x="1294980" y="1274711"/>
                  </a:lnTo>
                  <a:lnTo>
                    <a:pt x="1295057" y="1275130"/>
                  </a:lnTo>
                  <a:lnTo>
                    <a:pt x="1295133" y="1275346"/>
                  </a:lnTo>
                  <a:close/>
                </a:path>
                <a:path w="1529080" h="2522854">
                  <a:moveTo>
                    <a:pt x="1295755" y="1277886"/>
                  </a:moveTo>
                  <a:lnTo>
                    <a:pt x="1295450" y="1276616"/>
                  </a:lnTo>
                  <a:lnTo>
                    <a:pt x="1295285" y="1276616"/>
                  </a:lnTo>
                  <a:lnTo>
                    <a:pt x="1295133" y="1275346"/>
                  </a:lnTo>
                  <a:lnTo>
                    <a:pt x="1294980" y="1275346"/>
                  </a:lnTo>
                  <a:lnTo>
                    <a:pt x="1294904" y="1274711"/>
                  </a:lnTo>
                  <a:lnTo>
                    <a:pt x="1294663" y="1274076"/>
                  </a:lnTo>
                  <a:lnTo>
                    <a:pt x="1294511" y="1275346"/>
                  </a:lnTo>
                  <a:lnTo>
                    <a:pt x="1292961" y="1275346"/>
                  </a:lnTo>
                  <a:lnTo>
                    <a:pt x="1292656" y="1274076"/>
                  </a:lnTo>
                  <a:lnTo>
                    <a:pt x="1292186" y="1274076"/>
                  </a:lnTo>
                  <a:lnTo>
                    <a:pt x="1292339" y="1275346"/>
                  </a:lnTo>
                  <a:lnTo>
                    <a:pt x="1292186" y="1275346"/>
                  </a:lnTo>
                  <a:lnTo>
                    <a:pt x="1291564" y="1274076"/>
                  </a:lnTo>
                  <a:lnTo>
                    <a:pt x="1291259" y="1274076"/>
                  </a:lnTo>
                  <a:lnTo>
                    <a:pt x="1291564" y="1275346"/>
                  </a:lnTo>
                  <a:lnTo>
                    <a:pt x="1291094" y="1275346"/>
                  </a:lnTo>
                  <a:lnTo>
                    <a:pt x="1291094" y="1274076"/>
                  </a:lnTo>
                  <a:lnTo>
                    <a:pt x="1290789" y="1274076"/>
                  </a:lnTo>
                  <a:lnTo>
                    <a:pt x="1290942" y="1275346"/>
                  </a:lnTo>
                  <a:lnTo>
                    <a:pt x="1290485" y="1275346"/>
                  </a:lnTo>
                  <a:lnTo>
                    <a:pt x="1290485" y="1276616"/>
                  </a:lnTo>
                  <a:lnTo>
                    <a:pt x="1290320" y="1275346"/>
                  </a:lnTo>
                  <a:lnTo>
                    <a:pt x="1290167" y="1275346"/>
                  </a:lnTo>
                  <a:lnTo>
                    <a:pt x="1290167" y="1276616"/>
                  </a:lnTo>
                  <a:lnTo>
                    <a:pt x="1289697" y="1275346"/>
                  </a:lnTo>
                  <a:lnTo>
                    <a:pt x="1289088" y="1275346"/>
                  </a:lnTo>
                  <a:lnTo>
                    <a:pt x="1289088" y="1276616"/>
                  </a:lnTo>
                  <a:lnTo>
                    <a:pt x="1288973" y="1276197"/>
                  </a:lnTo>
                  <a:lnTo>
                    <a:pt x="1288923" y="1276616"/>
                  </a:lnTo>
                  <a:lnTo>
                    <a:pt x="1288923" y="1275981"/>
                  </a:lnTo>
                  <a:lnTo>
                    <a:pt x="1288770" y="1275346"/>
                  </a:lnTo>
                  <a:lnTo>
                    <a:pt x="1288618" y="1276616"/>
                  </a:lnTo>
                  <a:lnTo>
                    <a:pt x="1288313" y="1276616"/>
                  </a:lnTo>
                  <a:lnTo>
                    <a:pt x="1288148" y="1275346"/>
                  </a:lnTo>
                  <a:lnTo>
                    <a:pt x="1287691" y="1274076"/>
                  </a:lnTo>
                  <a:lnTo>
                    <a:pt x="1287526" y="1275346"/>
                  </a:lnTo>
                  <a:lnTo>
                    <a:pt x="1287068" y="1275346"/>
                  </a:lnTo>
                  <a:lnTo>
                    <a:pt x="1287068" y="1276616"/>
                  </a:lnTo>
                  <a:lnTo>
                    <a:pt x="1286751" y="1275346"/>
                  </a:lnTo>
                  <a:lnTo>
                    <a:pt x="1286598" y="1276616"/>
                  </a:lnTo>
                  <a:lnTo>
                    <a:pt x="1286598" y="1275346"/>
                  </a:lnTo>
                  <a:lnTo>
                    <a:pt x="1285976" y="1275346"/>
                  </a:lnTo>
                  <a:lnTo>
                    <a:pt x="1285976" y="1276616"/>
                  </a:lnTo>
                  <a:lnTo>
                    <a:pt x="1285671" y="1275346"/>
                  </a:lnTo>
                  <a:lnTo>
                    <a:pt x="1285201" y="1275346"/>
                  </a:lnTo>
                  <a:lnTo>
                    <a:pt x="1285201" y="1276616"/>
                  </a:lnTo>
                  <a:lnTo>
                    <a:pt x="1284897" y="1276616"/>
                  </a:lnTo>
                  <a:lnTo>
                    <a:pt x="1284744" y="1275346"/>
                  </a:lnTo>
                  <a:lnTo>
                    <a:pt x="1284579" y="1275346"/>
                  </a:lnTo>
                  <a:lnTo>
                    <a:pt x="1284427" y="1276616"/>
                  </a:lnTo>
                  <a:lnTo>
                    <a:pt x="1283957" y="1276616"/>
                  </a:lnTo>
                  <a:lnTo>
                    <a:pt x="1283347" y="1275346"/>
                  </a:lnTo>
                  <a:lnTo>
                    <a:pt x="1282560" y="1277886"/>
                  </a:lnTo>
                  <a:lnTo>
                    <a:pt x="1282103" y="1276616"/>
                  </a:lnTo>
                  <a:lnTo>
                    <a:pt x="1280858" y="1276616"/>
                  </a:lnTo>
                  <a:lnTo>
                    <a:pt x="1281010" y="1277886"/>
                  </a:lnTo>
                  <a:lnTo>
                    <a:pt x="1280553" y="1277886"/>
                  </a:lnTo>
                  <a:lnTo>
                    <a:pt x="1280236" y="1276616"/>
                  </a:lnTo>
                  <a:lnTo>
                    <a:pt x="1280706" y="1276616"/>
                  </a:lnTo>
                  <a:lnTo>
                    <a:pt x="1280388" y="1275346"/>
                  </a:lnTo>
                  <a:lnTo>
                    <a:pt x="1280083" y="1276616"/>
                  </a:lnTo>
                  <a:lnTo>
                    <a:pt x="1279779" y="1276616"/>
                  </a:lnTo>
                  <a:lnTo>
                    <a:pt x="1279613" y="1275346"/>
                  </a:lnTo>
                  <a:lnTo>
                    <a:pt x="1279309" y="1276616"/>
                  </a:lnTo>
                  <a:lnTo>
                    <a:pt x="1278686" y="1276616"/>
                  </a:lnTo>
                  <a:lnTo>
                    <a:pt x="1278216" y="1277886"/>
                  </a:lnTo>
                  <a:lnTo>
                    <a:pt x="1277912" y="1277886"/>
                  </a:lnTo>
                  <a:lnTo>
                    <a:pt x="1277912" y="1276616"/>
                  </a:lnTo>
                  <a:lnTo>
                    <a:pt x="1277759" y="1277886"/>
                  </a:lnTo>
                  <a:lnTo>
                    <a:pt x="1277289" y="1277886"/>
                  </a:lnTo>
                  <a:lnTo>
                    <a:pt x="1277289" y="1276616"/>
                  </a:lnTo>
                  <a:lnTo>
                    <a:pt x="1277442" y="1276616"/>
                  </a:lnTo>
                  <a:lnTo>
                    <a:pt x="1277289" y="1275346"/>
                  </a:lnTo>
                  <a:lnTo>
                    <a:pt x="1277137" y="1276616"/>
                  </a:lnTo>
                  <a:lnTo>
                    <a:pt x="1276515" y="1276616"/>
                  </a:lnTo>
                  <a:lnTo>
                    <a:pt x="1276515" y="1277886"/>
                  </a:lnTo>
                  <a:lnTo>
                    <a:pt x="1276045" y="1276616"/>
                  </a:lnTo>
                  <a:lnTo>
                    <a:pt x="1276045" y="1277886"/>
                  </a:lnTo>
                  <a:lnTo>
                    <a:pt x="1275892" y="1277886"/>
                  </a:lnTo>
                  <a:lnTo>
                    <a:pt x="1275740" y="1276616"/>
                  </a:lnTo>
                  <a:lnTo>
                    <a:pt x="1275588" y="1277886"/>
                  </a:lnTo>
                  <a:lnTo>
                    <a:pt x="1275422" y="1276616"/>
                  </a:lnTo>
                  <a:lnTo>
                    <a:pt x="1275270" y="1276616"/>
                  </a:lnTo>
                  <a:lnTo>
                    <a:pt x="1274813" y="1277886"/>
                  </a:lnTo>
                  <a:lnTo>
                    <a:pt x="1274648" y="1277886"/>
                  </a:lnTo>
                  <a:lnTo>
                    <a:pt x="1274038" y="1277886"/>
                  </a:lnTo>
                  <a:lnTo>
                    <a:pt x="1273873" y="1276616"/>
                  </a:lnTo>
                  <a:lnTo>
                    <a:pt x="1272946" y="1277886"/>
                  </a:lnTo>
                  <a:lnTo>
                    <a:pt x="1272641" y="1276616"/>
                  </a:lnTo>
                  <a:lnTo>
                    <a:pt x="1270622" y="1276616"/>
                  </a:lnTo>
                  <a:lnTo>
                    <a:pt x="1270927" y="1277886"/>
                  </a:lnTo>
                  <a:lnTo>
                    <a:pt x="1270469" y="1276616"/>
                  </a:lnTo>
                  <a:lnTo>
                    <a:pt x="1270469" y="1277886"/>
                  </a:lnTo>
                  <a:lnTo>
                    <a:pt x="1270304" y="1277886"/>
                  </a:lnTo>
                  <a:lnTo>
                    <a:pt x="1269682" y="1276616"/>
                  </a:lnTo>
                  <a:lnTo>
                    <a:pt x="1269377" y="1276616"/>
                  </a:lnTo>
                  <a:lnTo>
                    <a:pt x="1268907" y="1277886"/>
                  </a:lnTo>
                  <a:lnTo>
                    <a:pt x="1268755" y="1275346"/>
                  </a:lnTo>
                  <a:lnTo>
                    <a:pt x="1268285" y="1276616"/>
                  </a:lnTo>
                  <a:lnTo>
                    <a:pt x="1268450" y="1275346"/>
                  </a:lnTo>
                  <a:lnTo>
                    <a:pt x="1268133" y="1276616"/>
                  </a:lnTo>
                  <a:lnTo>
                    <a:pt x="1266583" y="1276616"/>
                  </a:lnTo>
                  <a:lnTo>
                    <a:pt x="1265809" y="1277886"/>
                  </a:lnTo>
                  <a:lnTo>
                    <a:pt x="1265339" y="1276616"/>
                  </a:lnTo>
                  <a:lnTo>
                    <a:pt x="1265186" y="1277886"/>
                  </a:lnTo>
                  <a:lnTo>
                    <a:pt x="1265034" y="1276616"/>
                  </a:lnTo>
                  <a:lnTo>
                    <a:pt x="1264881" y="1276616"/>
                  </a:lnTo>
                  <a:lnTo>
                    <a:pt x="1264716" y="1277886"/>
                  </a:lnTo>
                  <a:lnTo>
                    <a:pt x="1264412" y="1276616"/>
                  </a:lnTo>
                  <a:lnTo>
                    <a:pt x="1263942" y="1276616"/>
                  </a:lnTo>
                  <a:lnTo>
                    <a:pt x="1263637" y="1277886"/>
                  </a:lnTo>
                  <a:lnTo>
                    <a:pt x="1263167" y="1277886"/>
                  </a:lnTo>
                  <a:lnTo>
                    <a:pt x="1263015" y="1276616"/>
                  </a:lnTo>
                  <a:lnTo>
                    <a:pt x="1261465" y="1276616"/>
                  </a:lnTo>
                  <a:lnTo>
                    <a:pt x="1260995" y="1277886"/>
                  </a:lnTo>
                  <a:lnTo>
                    <a:pt x="1260373" y="1277886"/>
                  </a:lnTo>
                  <a:lnTo>
                    <a:pt x="1259916" y="1276616"/>
                  </a:lnTo>
                  <a:lnTo>
                    <a:pt x="1258976" y="1277886"/>
                  </a:lnTo>
                  <a:lnTo>
                    <a:pt x="1258201" y="1276616"/>
                  </a:lnTo>
                  <a:lnTo>
                    <a:pt x="1258049" y="1277886"/>
                  </a:lnTo>
                  <a:lnTo>
                    <a:pt x="1257896" y="1277886"/>
                  </a:lnTo>
                  <a:lnTo>
                    <a:pt x="1257744" y="1279156"/>
                  </a:lnTo>
                  <a:lnTo>
                    <a:pt x="1257579" y="1277886"/>
                  </a:lnTo>
                  <a:lnTo>
                    <a:pt x="1257744" y="1277886"/>
                  </a:lnTo>
                  <a:lnTo>
                    <a:pt x="1257579" y="1276616"/>
                  </a:lnTo>
                  <a:lnTo>
                    <a:pt x="1256969" y="1276616"/>
                  </a:lnTo>
                  <a:lnTo>
                    <a:pt x="1256969" y="1277886"/>
                  </a:lnTo>
                  <a:lnTo>
                    <a:pt x="1256195" y="1276616"/>
                  </a:lnTo>
                  <a:lnTo>
                    <a:pt x="1255255" y="1279156"/>
                  </a:lnTo>
                  <a:lnTo>
                    <a:pt x="1254798" y="1277886"/>
                  </a:lnTo>
                  <a:lnTo>
                    <a:pt x="1252931" y="1277886"/>
                  </a:lnTo>
                  <a:lnTo>
                    <a:pt x="1253083" y="1276616"/>
                  </a:lnTo>
                  <a:lnTo>
                    <a:pt x="1252626" y="1276616"/>
                  </a:lnTo>
                  <a:lnTo>
                    <a:pt x="1252778" y="1279156"/>
                  </a:lnTo>
                  <a:lnTo>
                    <a:pt x="1252461" y="1279156"/>
                  </a:lnTo>
                  <a:lnTo>
                    <a:pt x="1252308" y="1277886"/>
                  </a:lnTo>
                  <a:lnTo>
                    <a:pt x="1249667" y="1277886"/>
                  </a:lnTo>
                  <a:lnTo>
                    <a:pt x="1249514" y="1277886"/>
                  </a:lnTo>
                  <a:lnTo>
                    <a:pt x="1249578" y="1278140"/>
                  </a:lnTo>
                  <a:lnTo>
                    <a:pt x="1249210" y="1279156"/>
                  </a:lnTo>
                  <a:lnTo>
                    <a:pt x="1248117" y="1279156"/>
                  </a:lnTo>
                  <a:lnTo>
                    <a:pt x="1248270" y="1280426"/>
                  </a:lnTo>
                  <a:lnTo>
                    <a:pt x="1247965" y="1279156"/>
                  </a:lnTo>
                  <a:lnTo>
                    <a:pt x="1247813" y="1279156"/>
                  </a:lnTo>
                  <a:lnTo>
                    <a:pt x="1247660" y="1280426"/>
                  </a:lnTo>
                  <a:lnTo>
                    <a:pt x="1247495" y="1280426"/>
                  </a:lnTo>
                  <a:lnTo>
                    <a:pt x="1247190" y="1279156"/>
                  </a:lnTo>
                  <a:lnTo>
                    <a:pt x="1247038" y="1279156"/>
                  </a:lnTo>
                  <a:lnTo>
                    <a:pt x="1246873" y="1280426"/>
                  </a:lnTo>
                  <a:lnTo>
                    <a:pt x="1246720" y="1280426"/>
                  </a:lnTo>
                  <a:lnTo>
                    <a:pt x="1246720" y="1279156"/>
                  </a:lnTo>
                  <a:lnTo>
                    <a:pt x="1246263" y="1279156"/>
                  </a:lnTo>
                  <a:lnTo>
                    <a:pt x="1246098" y="1280426"/>
                  </a:lnTo>
                  <a:lnTo>
                    <a:pt x="1245793" y="1279156"/>
                  </a:lnTo>
                  <a:lnTo>
                    <a:pt x="1244866" y="1279156"/>
                  </a:lnTo>
                  <a:lnTo>
                    <a:pt x="1244701" y="1280426"/>
                  </a:lnTo>
                  <a:lnTo>
                    <a:pt x="1244549" y="1279156"/>
                  </a:lnTo>
                  <a:lnTo>
                    <a:pt x="1244396" y="1280426"/>
                  </a:lnTo>
                  <a:lnTo>
                    <a:pt x="1244092" y="1280426"/>
                  </a:lnTo>
                  <a:lnTo>
                    <a:pt x="1243622" y="1279156"/>
                  </a:lnTo>
                  <a:lnTo>
                    <a:pt x="1242529" y="1279156"/>
                  </a:lnTo>
                  <a:lnTo>
                    <a:pt x="1242225" y="1280426"/>
                  </a:lnTo>
                  <a:lnTo>
                    <a:pt x="1241132" y="1280426"/>
                  </a:lnTo>
                  <a:lnTo>
                    <a:pt x="1240205" y="1279156"/>
                  </a:lnTo>
                  <a:lnTo>
                    <a:pt x="1239901" y="1281696"/>
                  </a:lnTo>
                  <a:lnTo>
                    <a:pt x="1238808" y="1280426"/>
                  </a:lnTo>
                  <a:lnTo>
                    <a:pt x="1237729" y="1280426"/>
                  </a:lnTo>
                  <a:lnTo>
                    <a:pt x="1236637" y="1281696"/>
                  </a:lnTo>
                  <a:lnTo>
                    <a:pt x="1235392" y="1280426"/>
                  </a:lnTo>
                  <a:lnTo>
                    <a:pt x="1235087" y="1280426"/>
                  </a:lnTo>
                  <a:lnTo>
                    <a:pt x="1234935" y="1281696"/>
                  </a:lnTo>
                  <a:lnTo>
                    <a:pt x="1234782" y="1280426"/>
                  </a:lnTo>
                  <a:lnTo>
                    <a:pt x="1234465" y="1281696"/>
                  </a:lnTo>
                  <a:lnTo>
                    <a:pt x="1233995" y="1281696"/>
                  </a:lnTo>
                  <a:lnTo>
                    <a:pt x="1233843" y="1280426"/>
                  </a:lnTo>
                  <a:lnTo>
                    <a:pt x="1233220" y="1280426"/>
                  </a:lnTo>
                  <a:lnTo>
                    <a:pt x="1233220" y="1281696"/>
                  </a:lnTo>
                  <a:lnTo>
                    <a:pt x="1232446" y="1281696"/>
                  </a:lnTo>
                  <a:lnTo>
                    <a:pt x="1232446" y="1280718"/>
                  </a:lnTo>
                  <a:lnTo>
                    <a:pt x="1232306" y="1280807"/>
                  </a:lnTo>
                  <a:lnTo>
                    <a:pt x="1231988" y="1281696"/>
                  </a:lnTo>
                  <a:lnTo>
                    <a:pt x="1232179" y="1280883"/>
                  </a:lnTo>
                  <a:lnTo>
                    <a:pt x="1230896" y="1281696"/>
                  </a:lnTo>
                  <a:lnTo>
                    <a:pt x="1229029" y="1281696"/>
                  </a:lnTo>
                  <a:lnTo>
                    <a:pt x="1229499" y="1282966"/>
                  </a:lnTo>
                  <a:lnTo>
                    <a:pt x="1229817" y="1282966"/>
                  </a:lnTo>
                  <a:lnTo>
                    <a:pt x="1230591" y="1282966"/>
                  </a:lnTo>
                  <a:lnTo>
                    <a:pt x="1230591" y="1284236"/>
                  </a:lnTo>
                  <a:lnTo>
                    <a:pt x="1231823" y="1284236"/>
                  </a:lnTo>
                  <a:lnTo>
                    <a:pt x="1232141" y="1282966"/>
                  </a:lnTo>
                  <a:lnTo>
                    <a:pt x="1232293" y="1284236"/>
                  </a:lnTo>
                  <a:lnTo>
                    <a:pt x="1234160" y="1284236"/>
                  </a:lnTo>
                  <a:lnTo>
                    <a:pt x="1233843" y="1285506"/>
                  </a:lnTo>
                  <a:lnTo>
                    <a:pt x="1234782" y="1284236"/>
                  </a:lnTo>
                  <a:lnTo>
                    <a:pt x="1234782" y="1285506"/>
                  </a:lnTo>
                  <a:lnTo>
                    <a:pt x="1234935" y="1284236"/>
                  </a:lnTo>
                  <a:lnTo>
                    <a:pt x="1236167" y="1284236"/>
                  </a:lnTo>
                  <a:lnTo>
                    <a:pt x="1236332" y="1285506"/>
                  </a:lnTo>
                  <a:lnTo>
                    <a:pt x="1236332" y="1284236"/>
                  </a:lnTo>
                  <a:lnTo>
                    <a:pt x="1236637" y="1284236"/>
                  </a:lnTo>
                  <a:lnTo>
                    <a:pt x="1236789" y="1282966"/>
                  </a:lnTo>
                  <a:lnTo>
                    <a:pt x="1237107" y="1284236"/>
                  </a:lnTo>
                  <a:lnTo>
                    <a:pt x="1238186" y="1284236"/>
                  </a:lnTo>
                  <a:lnTo>
                    <a:pt x="1238262" y="1284871"/>
                  </a:lnTo>
                  <a:lnTo>
                    <a:pt x="1238351" y="1284236"/>
                  </a:lnTo>
                  <a:lnTo>
                    <a:pt x="1238504" y="1284236"/>
                  </a:lnTo>
                  <a:lnTo>
                    <a:pt x="1238656" y="1285506"/>
                  </a:lnTo>
                  <a:lnTo>
                    <a:pt x="1238961" y="1284236"/>
                  </a:lnTo>
                  <a:lnTo>
                    <a:pt x="1240053" y="1284236"/>
                  </a:lnTo>
                  <a:lnTo>
                    <a:pt x="1240358" y="1282966"/>
                  </a:lnTo>
                  <a:lnTo>
                    <a:pt x="1240205" y="1282966"/>
                  </a:lnTo>
                  <a:lnTo>
                    <a:pt x="1240358" y="1281696"/>
                  </a:lnTo>
                  <a:lnTo>
                    <a:pt x="1240523" y="1282966"/>
                  </a:lnTo>
                  <a:lnTo>
                    <a:pt x="1240675" y="1282966"/>
                  </a:lnTo>
                  <a:lnTo>
                    <a:pt x="1241132" y="1284236"/>
                  </a:lnTo>
                  <a:lnTo>
                    <a:pt x="1241920" y="1284236"/>
                  </a:lnTo>
                  <a:lnTo>
                    <a:pt x="1241920" y="1282966"/>
                  </a:lnTo>
                  <a:lnTo>
                    <a:pt x="1242377" y="1282966"/>
                  </a:lnTo>
                  <a:lnTo>
                    <a:pt x="1242529" y="1285506"/>
                  </a:lnTo>
                  <a:lnTo>
                    <a:pt x="1242999" y="1284236"/>
                  </a:lnTo>
                  <a:lnTo>
                    <a:pt x="1242999" y="1282966"/>
                  </a:lnTo>
                  <a:lnTo>
                    <a:pt x="1243304" y="1282966"/>
                  </a:lnTo>
                  <a:lnTo>
                    <a:pt x="1243304" y="1284236"/>
                  </a:lnTo>
                  <a:lnTo>
                    <a:pt x="1243774" y="1284236"/>
                  </a:lnTo>
                  <a:lnTo>
                    <a:pt x="1243469" y="1282966"/>
                  </a:lnTo>
                  <a:lnTo>
                    <a:pt x="1243774" y="1282966"/>
                  </a:lnTo>
                  <a:lnTo>
                    <a:pt x="1244092" y="1284236"/>
                  </a:lnTo>
                  <a:lnTo>
                    <a:pt x="1243926" y="1282966"/>
                  </a:lnTo>
                  <a:lnTo>
                    <a:pt x="1244244" y="1282966"/>
                  </a:lnTo>
                  <a:lnTo>
                    <a:pt x="1244244" y="1284236"/>
                  </a:lnTo>
                  <a:lnTo>
                    <a:pt x="1244549" y="1284236"/>
                  </a:lnTo>
                  <a:lnTo>
                    <a:pt x="1245489" y="1282966"/>
                  </a:lnTo>
                  <a:lnTo>
                    <a:pt x="1246098" y="1282966"/>
                  </a:lnTo>
                  <a:lnTo>
                    <a:pt x="1246098" y="1281696"/>
                  </a:lnTo>
                  <a:lnTo>
                    <a:pt x="1246416" y="1282966"/>
                  </a:lnTo>
                  <a:lnTo>
                    <a:pt x="1247343" y="1282966"/>
                  </a:lnTo>
                  <a:lnTo>
                    <a:pt x="1247965" y="1284236"/>
                  </a:lnTo>
                  <a:lnTo>
                    <a:pt x="1248117" y="1282966"/>
                  </a:lnTo>
                  <a:lnTo>
                    <a:pt x="1248892" y="1282966"/>
                  </a:lnTo>
                  <a:lnTo>
                    <a:pt x="1249667" y="1281696"/>
                  </a:lnTo>
                  <a:lnTo>
                    <a:pt x="1250137" y="1282966"/>
                  </a:lnTo>
                  <a:lnTo>
                    <a:pt x="1250442" y="1282966"/>
                  </a:lnTo>
                  <a:lnTo>
                    <a:pt x="1250289" y="1281696"/>
                  </a:lnTo>
                  <a:lnTo>
                    <a:pt x="1250759" y="1281696"/>
                  </a:lnTo>
                  <a:lnTo>
                    <a:pt x="1251534" y="1282966"/>
                  </a:lnTo>
                  <a:lnTo>
                    <a:pt x="1252308" y="1281696"/>
                  </a:lnTo>
                  <a:lnTo>
                    <a:pt x="1253083" y="1282966"/>
                  </a:lnTo>
                  <a:lnTo>
                    <a:pt x="1253083" y="1281696"/>
                  </a:lnTo>
                  <a:lnTo>
                    <a:pt x="1253705" y="1282966"/>
                  </a:lnTo>
                  <a:lnTo>
                    <a:pt x="1253705" y="1281696"/>
                  </a:lnTo>
                  <a:lnTo>
                    <a:pt x="1254328" y="1281696"/>
                  </a:lnTo>
                  <a:lnTo>
                    <a:pt x="1254175" y="1282966"/>
                  </a:lnTo>
                  <a:lnTo>
                    <a:pt x="1254798" y="1282966"/>
                  </a:lnTo>
                  <a:lnTo>
                    <a:pt x="1254950" y="1281696"/>
                  </a:lnTo>
                  <a:lnTo>
                    <a:pt x="1255255" y="1281696"/>
                  </a:lnTo>
                  <a:lnTo>
                    <a:pt x="1255255" y="1282966"/>
                  </a:lnTo>
                  <a:lnTo>
                    <a:pt x="1255572" y="1281696"/>
                  </a:lnTo>
                  <a:lnTo>
                    <a:pt x="1255725" y="1282966"/>
                  </a:lnTo>
                  <a:lnTo>
                    <a:pt x="1255877" y="1281696"/>
                  </a:lnTo>
                  <a:lnTo>
                    <a:pt x="1256499" y="1281696"/>
                  </a:lnTo>
                  <a:lnTo>
                    <a:pt x="1256499" y="1282966"/>
                  </a:lnTo>
                  <a:lnTo>
                    <a:pt x="1257274" y="1281696"/>
                  </a:lnTo>
                  <a:lnTo>
                    <a:pt x="1256969" y="1282966"/>
                  </a:lnTo>
                  <a:lnTo>
                    <a:pt x="1257427" y="1281696"/>
                  </a:lnTo>
                  <a:lnTo>
                    <a:pt x="1257744" y="1282966"/>
                  </a:lnTo>
                  <a:lnTo>
                    <a:pt x="1258049" y="1282966"/>
                  </a:lnTo>
                  <a:lnTo>
                    <a:pt x="1258366" y="1281696"/>
                  </a:lnTo>
                  <a:lnTo>
                    <a:pt x="1258366" y="1282966"/>
                  </a:lnTo>
                  <a:lnTo>
                    <a:pt x="1258976" y="1282966"/>
                  </a:lnTo>
                  <a:lnTo>
                    <a:pt x="1259446" y="1281696"/>
                  </a:lnTo>
                  <a:lnTo>
                    <a:pt x="1260538" y="1281696"/>
                  </a:lnTo>
                  <a:lnTo>
                    <a:pt x="1260995" y="1282966"/>
                  </a:lnTo>
                  <a:lnTo>
                    <a:pt x="1261148" y="1281696"/>
                  </a:lnTo>
                  <a:lnTo>
                    <a:pt x="1261148" y="1282966"/>
                  </a:lnTo>
                  <a:lnTo>
                    <a:pt x="1261770" y="1282966"/>
                  </a:lnTo>
                  <a:lnTo>
                    <a:pt x="1262087" y="1281696"/>
                  </a:lnTo>
                  <a:lnTo>
                    <a:pt x="1264107" y="1281696"/>
                  </a:lnTo>
                  <a:lnTo>
                    <a:pt x="1264259" y="1280426"/>
                  </a:lnTo>
                  <a:lnTo>
                    <a:pt x="1264259" y="1281696"/>
                  </a:lnTo>
                  <a:lnTo>
                    <a:pt x="1265186" y="1281696"/>
                  </a:lnTo>
                  <a:lnTo>
                    <a:pt x="1265809" y="1280426"/>
                  </a:lnTo>
                  <a:lnTo>
                    <a:pt x="1266583" y="1280426"/>
                  </a:lnTo>
                  <a:lnTo>
                    <a:pt x="1267828" y="1282966"/>
                  </a:lnTo>
                  <a:lnTo>
                    <a:pt x="1268285" y="1281696"/>
                  </a:lnTo>
                  <a:lnTo>
                    <a:pt x="1268907" y="1280426"/>
                  </a:lnTo>
                  <a:lnTo>
                    <a:pt x="1269225" y="1280426"/>
                  </a:lnTo>
                  <a:lnTo>
                    <a:pt x="1268755" y="1281696"/>
                  </a:lnTo>
                  <a:lnTo>
                    <a:pt x="1268907" y="1281696"/>
                  </a:lnTo>
                  <a:lnTo>
                    <a:pt x="1269530" y="1280426"/>
                  </a:lnTo>
                  <a:lnTo>
                    <a:pt x="1270000" y="1281696"/>
                  </a:lnTo>
                  <a:lnTo>
                    <a:pt x="1270469" y="1280426"/>
                  </a:lnTo>
                  <a:lnTo>
                    <a:pt x="1270774" y="1281696"/>
                  </a:lnTo>
                  <a:lnTo>
                    <a:pt x="1270000" y="1281696"/>
                  </a:lnTo>
                  <a:lnTo>
                    <a:pt x="1269847" y="1281696"/>
                  </a:lnTo>
                  <a:lnTo>
                    <a:pt x="1269682" y="1282966"/>
                  </a:lnTo>
                  <a:lnTo>
                    <a:pt x="1270469" y="1284236"/>
                  </a:lnTo>
                  <a:lnTo>
                    <a:pt x="1270152" y="1285506"/>
                  </a:lnTo>
                  <a:lnTo>
                    <a:pt x="1270469" y="1285506"/>
                  </a:lnTo>
                  <a:lnTo>
                    <a:pt x="1270927" y="1286776"/>
                  </a:lnTo>
                  <a:lnTo>
                    <a:pt x="1271079" y="1285506"/>
                  </a:lnTo>
                  <a:lnTo>
                    <a:pt x="1271549" y="1285506"/>
                  </a:lnTo>
                  <a:lnTo>
                    <a:pt x="1271397" y="1286776"/>
                  </a:lnTo>
                  <a:lnTo>
                    <a:pt x="1271397" y="1288046"/>
                  </a:lnTo>
                  <a:lnTo>
                    <a:pt x="1271549" y="1288046"/>
                  </a:lnTo>
                  <a:lnTo>
                    <a:pt x="1272324" y="1289316"/>
                  </a:lnTo>
                  <a:lnTo>
                    <a:pt x="1271549" y="1289316"/>
                  </a:lnTo>
                  <a:lnTo>
                    <a:pt x="1272324" y="1290586"/>
                  </a:lnTo>
                  <a:lnTo>
                    <a:pt x="1271244" y="1290586"/>
                  </a:lnTo>
                  <a:lnTo>
                    <a:pt x="1272476" y="1293126"/>
                  </a:lnTo>
                  <a:lnTo>
                    <a:pt x="1271397" y="1291856"/>
                  </a:lnTo>
                  <a:lnTo>
                    <a:pt x="1272324" y="1293126"/>
                  </a:lnTo>
                  <a:lnTo>
                    <a:pt x="1272019" y="1294396"/>
                  </a:lnTo>
                  <a:lnTo>
                    <a:pt x="1272794" y="1295666"/>
                  </a:lnTo>
                  <a:lnTo>
                    <a:pt x="1272324" y="1295666"/>
                  </a:lnTo>
                  <a:lnTo>
                    <a:pt x="1272171" y="1296936"/>
                  </a:lnTo>
                  <a:lnTo>
                    <a:pt x="1273098" y="1296936"/>
                  </a:lnTo>
                  <a:lnTo>
                    <a:pt x="1273568" y="1298206"/>
                  </a:lnTo>
                  <a:lnTo>
                    <a:pt x="1273098" y="1298206"/>
                  </a:lnTo>
                  <a:lnTo>
                    <a:pt x="1272641" y="1298206"/>
                  </a:lnTo>
                  <a:lnTo>
                    <a:pt x="1272641" y="1299476"/>
                  </a:lnTo>
                  <a:lnTo>
                    <a:pt x="1273251" y="1299476"/>
                  </a:lnTo>
                  <a:lnTo>
                    <a:pt x="1272476" y="1300746"/>
                  </a:lnTo>
                  <a:lnTo>
                    <a:pt x="1273098" y="1300746"/>
                  </a:lnTo>
                  <a:lnTo>
                    <a:pt x="1272641" y="1302016"/>
                  </a:lnTo>
                  <a:lnTo>
                    <a:pt x="1272946" y="1302016"/>
                  </a:lnTo>
                  <a:lnTo>
                    <a:pt x="1273251" y="1303286"/>
                  </a:lnTo>
                  <a:lnTo>
                    <a:pt x="1272476" y="1302016"/>
                  </a:lnTo>
                  <a:lnTo>
                    <a:pt x="1272019" y="1303286"/>
                  </a:lnTo>
                  <a:lnTo>
                    <a:pt x="1272324" y="1303286"/>
                  </a:lnTo>
                  <a:lnTo>
                    <a:pt x="1272946" y="1304556"/>
                  </a:lnTo>
                  <a:lnTo>
                    <a:pt x="1272641" y="1304556"/>
                  </a:lnTo>
                  <a:lnTo>
                    <a:pt x="1273251" y="1305826"/>
                  </a:lnTo>
                  <a:lnTo>
                    <a:pt x="1272641" y="1307096"/>
                  </a:lnTo>
                  <a:lnTo>
                    <a:pt x="1273416" y="1307096"/>
                  </a:lnTo>
                  <a:lnTo>
                    <a:pt x="1273098" y="1308366"/>
                  </a:lnTo>
                  <a:lnTo>
                    <a:pt x="1273568" y="1307096"/>
                  </a:lnTo>
                  <a:lnTo>
                    <a:pt x="1274191" y="1307096"/>
                  </a:lnTo>
                  <a:lnTo>
                    <a:pt x="1274191" y="1308366"/>
                  </a:lnTo>
                  <a:lnTo>
                    <a:pt x="1274038" y="1308366"/>
                  </a:lnTo>
                  <a:lnTo>
                    <a:pt x="1273683" y="1308925"/>
                  </a:lnTo>
                  <a:lnTo>
                    <a:pt x="1274038" y="1309636"/>
                  </a:lnTo>
                  <a:lnTo>
                    <a:pt x="1273721" y="1310906"/>
                  </a:lnTo>
                  <a:lnTo>
                    <a:pt x="1273098" y="1310906"/>
                  </a:lnTo>
                  <a:lnTo>
                    <a:pt x="1273568" y="1309636"/>
                  </a:lnTo>
                  <a:lnTo>
                    <a:pt x="1273251" y="1309636"/>
                  </a:lnTo>
                  <a:lnTo>
                    <a:pt x="1272946" y="1309636"/>
                  </a:lnTo>
                  <a:lnTo>
                    <a:pt x="1273200" y="1308582"/>
                  </a:lnTo>
                  <a:lnTo>
                    <a:pt x="1273416" y="1308366"/>
                  </a:lnTo>
                  <a:lnTo>
                    <a:pt x="1273251" y="1308366"/>
                  </a:lnTo>
                  <a:lnTo>
                    <a:pt x="1273098" y="1308366"/>
                  </a:lnTo>
                  <a:lnTo>
                    <a:pt x="1272794" y="1308366"/>
                  </a:lnTo>
                  <a:lnTo>
                    <a:pt x="1272641" y="1307096"/>
                  </a:lnTo>
                  <a:lnTo>
                    <a:pt x="1272641" y="1308366"/>
                  </a:lnTo>
                  <a:lnTo>
                    <a:pt x="1272171" y="1308366"/>
                  </a:lnTo>
                  <a:lnTo>
                    <a:pt x="1272019" y="1310906"/>
                  </a:lnTo>
                  <a:lnTo>
                    <a:pt x="1272476" y="1310906"/>
                  </a:lnTo>
                  <a:lnTo>
                    <a:pt x="1272324" y="1312176"/>
                  </a:lnTo>
                  <a:lnTo>
                    <a:pt x="1273098" y="1312176"/>
                  </a:lnTo>
                  <a:lnTo>
                    <a:pt x="1273721" y="1313446"/>
                  </a:lnTo>
                  <a:lnTo>
                    <a:pt x="1271397" y="1313446"/>
                  </a:lnTo>
                  <a:lnTo>
                    <a:pt x="1272324" y="1314716"/>
                  </a:lnTo>
                  <a:lnTo>
                    <a:pt x="1272641" y="1314716"/>
                  </a:lnTo>
                  <a:lnTo>
                    <a:pt x="1273568" y="1315986"/>
                  </a:lnTo>
                  <a:lnTo>
                    <a:pt x="1272324" y="1315986"/>
                  </a:lnTo>
                  <a:lnTo>
                    <a:pt x="1272171" y="1317256"/>
                  </a:lnTo>
                  <a:lnTo>
                    <a:pt x="1272476" y="1317256"/>
                  </a:lnTo>
                  <a:lnTo>
                    <a:pt x="1272794" y="1317256"/>
                  </a:lnTo>
                  <a:lnTo>
                    <a:pt x="1273416" y="1317256"/>
                  </a:lnTo>
                  <a:lnTo>
                    <a:pt x="1272946" y="1318221"/>
                  </a:lnTo>
                  <a:lnTo>
                    <a:pt x="1272946" y="1324876"/>
                  </a:lnTo>
                  <a:lnTo>
                    <a:pt x="1272641" y="1324876"/>
                  </a:lnTo>
                  <a:lnTo>
                    <a:pt x="1272641" y="1323606"/>
                  </a:lnTo>
                  <a:lnTo>
                    <a:pt x="1272794" y="1323606"/>
                  </a:lnTo>
                  <a:lnTo>
                    <a:pt x="1272946" y="1324876"/>
                  </a:lnTo>
                  <a:lnTo>
                    <a:pt x="1272946" y="1318221"/>
                  </a:lnTo>
                  <a:lnTo>
                    <a:pt x="1272794" y="1318526"/>
                  </a:lnTo>
                  <a:lnTo>
                    <a:pt x="1272171" y="1318526"/>
                  </a:lnTo>
                  <a:lnTo>
                    <a:pt x="1272171" y="1319796"/>
                  </a:lnTo>
                  <a:lnTo>
                    <a:pt x="1272476" y="1322336"/>
                  </a:lnTo>
                  <a:lnTo>
                    <a:pt x="1272476" y="1323606"/>
                  </a:lnTo>
                  <a:lnTo>
                    <a:pt x="1272324" y="1323606"/>
                  </a:lnTo>
                  <a:lnTo>
                    <a:pt x="1272171" y="1322336"/>
                  </a:lnTo>
                  <a:lnTo>
                    <a:pt x="1271854" y="1323606"/>
                  </a:lnTo>
                  <a:lnTo>
                    <a:pt x="1272019" y="1324876"/>
                  </a:lnTo>
                  <a:lnTo>
                    <a:pt x="1271549" y="1327416"/>
                  </a:lnTo>
                  <a:lnTo>
                    <a:pt x="1270927" y="1328686"/>
                  </a:lnTo>
                  <a:lnTo>
                    <a:pt x="1271397" y="1329956"/>
                  </a:lnTo>
                  <a:lnTo>
                    <a:pt x="1271701" y="1329956"/>
                  </a:lnTo>
                  <a:lnTo>
                    <a:pt x="1271701" y="1331226"/>
                  </a:lnTo>
                  <a:lnTo>
                    <a:pt x="1271549" y="1331226"/>
                  </a:lnTo>
                  <a:lnTo>
                    <a:pt x="1271854" y="1333766"/>
                  </a:lnTo>
                  <a:lnTo>
                    <a:pt x="1271079" y="1335036"/>
                  </a:lnTo>
                  <a:lnTo>
                    <a:pt x="1270927" y="1335036"/>
                  </a:lnTo>
                  <a:lnTo>
                    <a:pt x="1270622" y="1336306"/>
                  </a:lnTo>
                  <a:lnTo>
                    <a:pt x="1272019" y="1336306"/>
                  </a:lnTo>
                  <a:lnTo>
                    <a:pt x="1271397" y="1337576"/>
                  </a:lnTo>
                  <a:lnTo>
                    <a:pt x="1271244" y="1337576"/>
                  </a:lnTo>
                  <a:lnTo>
                    <a:pt x="1270774" y="1340116"/>
                  </a:lnTo>
                  <a:lnTo>
                    <a:pt x="1271079" y="1342656"/>
                  </a:lnTo>
                  <a:lnTo>
                    <a:pt x="1270152" y="1343926"/>
                  </a:lnTo>
                  <a:lnTo>
                    <a:pt x="1270927" y="1343926"/>
                  </a:lnTo>
                  <a:lnTo>
                    <a:pt x="1269530" y="1346466"/>
                  </a:lnTo>
                  <a:lnTo>
                    <a:pt x="1270774" y="1346466"/>
                  </a:lnTo>
                  <a:lnTo>
                    <a:pt x="1270000" y="1347736"/>
                  </a:lnTo>
                  <a:lnTo>
                    <a:pt x="1269847" y="1347736"/>
                  </a:lnTo>
                  <a:lnTo>
                    <a:pt x="1269377" y="1349006"/>
                  </a:lnTo>
                  <a:lnTo>
                    <a:pt x="1270000" y="1350276"/>
                  </a:lnTo>
                  <a:lnTo>
                    <a:pt x="1269530" y="1350276"/>
                  </a:lnTo>
                  <a:lnTo>
                    <a:pt x="1270152" y="1351546"/>
                  </a:lnTo>
                  <a:lnTo>
                    <a:pt x="1270000" y="1351546"/>
                  </a:lnTo>
                  <a:lnTo>
                    <a:pt x="1270152" y="1352816"/>
                  </a:lnTo>
                  <a:lnTo>
                    <a:pt x="1269530" y="1354086"/>
                  </a:lnTo>
                  <a:lnTo>
                    <a:pt x="1269225" y="1354086"/>
                  </a:lnTo>
                  <a:lnTo>
                    <a:pt x="1269593" y="1356118"/>
                  </a:lnTo>
                  <a:lnTo>
                    <a:pt x="1269847" y="1356626"/>
                  </a:lnTo>
                  <a:lnTo>
                    <a:pt x="1269657" y="1356461"/>
                  </a:lnTo>
                  <a:lnTo>
                    <a:pt x="1269682" y="1356626"/>
                  </a:lnTo>
                  <a:lnTo>
                    <a:pt x="1269644" y="1356448"/>
                  </a:lnTo>
                  <a:lnTo>
                    <a:pt x="1268450" y="1355356"/>
                  </a:lnTo>
                  <a:lnTo>
                    <a:pt x="1269072" y="1356626"/>
                  </a:lnTo>
                  <a:lnTo>
                    <a:pt x="1269225" y="1356626"/>
                  </a:lnTo>
                  <a:lnTo>
                    <a:pt x="1269225" y="1357896"/>
                  </a:lnTo>
                  <a:lnTo>
                    <a:pt x="1269377" y="1359166"/>
                  </a:lnTo>
                  <a:lnTo>
                    <a:pt x="1268907" y="1359166"/>
                  </a:lnTo>
                  <a:lnTo>
                    <a:pt x="1268907" y="1362976"/>
                  </a:lnTo>
                  <a:lnTo>
                    <a:pt x="1269225" y="1362976"/>
                  </a:lnTo>
                  <a:lnTo>
                    <a:pt x="1274114" y="1362976"/>
                  </a:lnTo>
                  <a:lnTo>
                    <a:pt x="1273873" y="1361706"/>
                  </a:lnTo>
                  <a:lnTo>
                    <a:pt x="1274495" y="1360436"/>
                  </a:lnTo>
                  <a:lnTo>
                    <a:pt x="1273721" y="1360436"/>
                  </a:lnTo>
                  <a:lnTo>
                    <a:pt x="1273568" y="1359166"/>
                  </a:lnTo>
                  <a:lnTo>
                    <a:pt x="1273873" y="1359166"/>
                  </a:lnTo>
                  <a:lnTo>
                    <a:pt x="1273098" y="1357896"/>
                  </a:lnTo>
                  <a:lnTo>
                    <a:pt x="1274648" y="1357896"/>
                  </a:lnTo>
                  <a:lnTo>
                    <a:pt x="1274495" y="1356626"/>
                  </a:lnTo>
                  <a:lnTo>
                    <a:pt x="1273416" y="1356626"/>
                  </a:lnTo>
                  <a:lnTo>
                    <a:pt x="1274965" y="1354086"/>
                  </a:lnTo>
                  <a:lnTo>
                    <a:pt x="1273098" y="1351546"/>
                  </a:lnTo>
                  <a:lnTo>
                    <a:pt x="1274495" y="1350276"/>
                  </a:lnTo>
                  <a:lnTo>
                    <a:pt x="1274191" y="1349006"/>
                  </a:lnTo>
                  <a:lnTo>
                    <a:pt x="1274495" y="1349006"/>
                  </a:lnTo>
                  <a:lnTo>
                    <a:pt x="1274965" y="1346466"/>
                  </a:lnTo>
                  <a:lnTo>
                    <a:pt x="1274965" y="1345196"/>
                  </a:lnTo>
                  <a:lnTo>
                    <a:pt x="1275422" y="1345196"/>
                  </a:lnTo>
                  <a:lnTo>
                    <a:pt x="1273721" y="1343926"/>
                  </a:lnTo>
                  <a:lnTo>
                    <a:pt x="1274648" y="1342656"/>
                  </a:lnTo>
                  <a:lnTo>
                    <a:pt x="1274813" y="1341386"/>
                  </a:lnTo>
                  <a:lnTo>
                    <a:pt x="1275588" y="1340116"/>
                  </a:lnTo>
                  <a:lnTo>
                    <a:pt x="1274965" y="1338846"/>
                  </a:lnTo>
                  <a:lnTo>
                    <a:pt x="1275422" y="1338846"/>
                  </a:lnTo>
                  <a:lnTo>
                    <a:pt x="1275422" y="1337576"/>
                  </a:lnTo>
                  <a:lnTo>
                    <a:pt x="1276210" y="1336306"/>
                  </a:lnTo>
                  <a:lnTo>
                    <a:pt x="1275740" y="1336306"/>
                  </a:lnTo>
                  <a:lnTo>
                    <a:pt x="1275270" y="1335036"/>
                  </a:lnTo>
                  <a:lnTo>
                    <a:pt x="1274965" y="1333766"/>
                  </a:lnTo>
                  <a:lnTo>
                    <a:pt x="1274648" y="1333766"/>
                  </a:lnTo>
                  <a:lnTo>
                    <a:pt x="1274648" y="1331226"/>
                  </a:lnTo>
                  <a:lnTo>
                    <a:pt x="1274495" y="1331226"/>
                  </a:lnTo>
                  <a:lnTo>
                    <a:pt x="1274813" y="1329956"/>
                  </a:lnTo>
                  <a:lnTo>
                    <a:pt x="1274648" y="1329956"/>
                  </a:lnTo>
                  <a:lnTo>
                    <a:pt x="1274495" y="1328686"/>
                  </a:lnTo>
                  <a:lnTo>
                    <a:pt x="1275118" y="1328686"/>
                  </a:lnTo>
                  <a:lnTo>
                    <a:pt x="1274813" y="1327416"/>
                  </a:lnTo>
                  <a:lnTo>
                    <a:pt x="1275270" y="1327416"/>
                  </a:lnTo>
                  <a:lnTo>
                    <a:pt x="1275740" y="1326146"/>
                  </a:lnTo>
                  <a:lnTo>
                    <a:pt x="1276045" y="1326146"/>
                  </a:lnTo>
                  <a:lnTo>
                    <a:pt x="1276210" y="1324876"/>
                  </a:lnTo>
                  <a:lnTo>
                    <a:pt x="1276819" y="1326146"/>
                  </a:lnTo>
                  <a:lnTo>
                    <a:pt x="1276515" y="1324876"/>
                  </a:lnTo>
                  <a:lnTo>
                    <a:pt x="1275740" y="1323606"/>
                  </a:lnTo>
                  <a:lnTo>
                    <a:pt x="1275740" y="1324876"/>
                  </a:lnTo>
                  <a:lnTo>
                    <a:pt x="1275600" y="1325968"/>
                  </a:lnTo>
                  <a:lnTo>
                    <a:pt x="1274813" y="1324876"/>
                  </a:lnTo>
                  <a:lnTo>
                    <a:pt x="1275422" y="1324876"/>
                  </a:lnTo>
                  <a:lnTo>
                    <a:pt x="1275740" y="1323606"/>
                  </a:lnTo>
                  <a:lnTo>
                    <a:pt x="1276362" y="1323606"/>
                  </a:lnTo>
                  <a:lnTo>
                    <a:pt x="1276362" y="1322336"/>
                  </a:lnTo>
                  <a:lnTo>
                    <a:pt x="1276515" y="1322336"/>
                  </a:lnTo>
                  <a:lnTo>
                    <a:pt x="1276667" y="1321066"/>
                  </a:lnTo>
                  <a:lnTo>
                    <a:pt x="1276515" y="1321066"/>
                  </a:lnTo>
                  <a:lnTo>
                    <a:pt x="1276362" y="1321066"/>
                  </a:lnTo>
                  <a:lnTo>
                    <a:pt x="1276515" y="1319796"/>
                  </a:lnTo>
                  <a:lnTo>
                    <a:pt x="1275892" y="1319796"/>
                  </a:lnTo>
                  <a:lnTo>
                    <a:pt x="1276045" y="1321066"/>
                  </a:lnTo>
                  <a:lnTo>
                    <a:pt x="1275892" y="1322336"/>
                  </a:lnTo>
                  <a:lnTo>
                    <a:pt x="1275740" y="1321066"/>
                  </a:lnTo>
                  <a:lnTo>
                    <a:pt x="1275422" y="1321066"/>
                  </a:lnTo>
                  <a:lnTo>
                    <a:pt x="1275118" y="1319796"/>
                  </a:lnTo>
                  <a:lnTo>
                    <a:pt x="1275740" y="1319796"/>
                  </a:lnTo>
                  <a:lnTo>
                    <a:pt x="1276362" y="1318526"/>
                  </a:lnTo>
                  <a:lnTo>
                    <a:pt x="1276819" y="1318526"/>
                  </a:lnTo>
                  <a:lnTo>
                    <a:pt x="1276743" y="1315986"/>
                  </a:lnTo>
                  <a:lnTo>
                    <a:pt x="1276819" y="1314716"/>
                  </a:lnTo>
                  <a:lnTo>
                    <a:pt x="1276515" y="1314716"/>
                  </a:lnTo>
                  <a:lnTo>
                    <a:pt x="1275740" y="1314716"/>
                  </a:lnTo>
                  <a:lnTo>
                    <a:pt x="1275588" y="1313446"/>
                  </a:lnTo>
                  <a:lnTo>
                    <a:pt x="1276210" y="1313446"/>
                  </a:lnTo>
                  <a:lnTo>
                    <a:pt x="1276515" y="1312176"/>
                  </a:lnTo>
                  <a:lnTo>
                    <a:pt x="1276362" y="1312176"/>
                  </a:lnTo>
                  <a:lnTo>
                    <a:pt x="1275740" y="1312176"/>
                  </a:lnTo>
                  <a:lnTo>
                    <a:pt x="1276045" y="1310906"/>
                  </a:lnTo>
                  <a:lnTo>
                    <a:pt x="1276362" y="1312176"/>
                  </a:lnTo>
                  <a:lnTo>
                    <a:pt x="1276362" y="1310906"/>
                  </a:lnTo>
                  <a:lnTo>
                    <a:pt x="1276515" y="1310906"/>
                  </a:lnTo>
                  <a:lnTo>
                    <a:pt x="1277759" y="1308366"/>
                  </a:lnTo>
                  <a:lnTo>
                    <a:pt x="1274965" y="1307096"/>
                  </a:lnTo>
                  <a:lnTo>
                    <a:pt x="1276362" y="1304556"/>
                  </a:lnTo>
                  <a:lnTo>
                    <a:pt x="1276045" y="1304556"/>
                  </a:lnTo>
                  <a:lnTo>
                    <a:pt x="1276515" y="1300746"/>
                  </a:lnTo>
                  <a:lnTo>
                    <a:pt x="1275588" y="1298206"/>
                  </a:lnTo>
                  <a:lnTo>
                    <a:pt x="1276210" y="1293126"/>
                  </a:lnTo>
                  <a:lnTo>
                    <a:pt x="1275270" y="1293126"/>
                  </a:lnTo>
                  <a:lnTo>
                    <a:pt x="1275892" y="1291856"/>
                  </a:lnTo>
                  <a:lnTo>
                    <a:pt x="1274965" y="1291856"/>
                  </a:lnTo>
                  <a:lnTo>
                    <a:pt x="1274343" y="1290586"/>
                  </a:lnTo>
                  <a:lnTo>
                    <a:pt x="1276210" y="1289316"/>
                  </a:lnTo>
                  <a:lnTo>
                    <a:pt x="1274965" y="1286776"/>
                  </a:lnTo>
                  <a:lnTo>
                    <a:pt x="1274648" y="1288046"/>
                  </a:lnTo>
                  <a:lnTo>
                    <a:pt x="1274648" y="1286776"/>
                  </a:lnTo>
                  <a:lnTo>
                    <a:pt x="1273721" y="1285506"/>
                  </a:lnTo>
                  <a:lnTo>
                    <a:pt x="1274191" y="1285506"/>
                  </a:lnTo>
                  <a:lnTo>
                    <a:pt x="1273098" y="1284236"/>
                  </a:lnTo>
                  <a:lnTo>
                    <a:pt x="1272946" y="1282966"/>
                  </a:lnTo>
                  <a:lnTo>
                    <a:pt x="1274343" y="1284236"/>
                  </a:lnTo>
                  <a:lnTo>
                    <a:pt x="1274038" y="1282966"/>
                  </a:lnTo>
                  <a:lnTo>
                    <a:pt x="1273721" y="1281696"/>
                  </a:lnTo>
                  <a:lnTo>
                    <a:pt x="1272794" y="1281696"/>
                  </a:lnTo>
                  <a:lnTo>
                    <a:pt x="1272794" y="1280426"/>
                  </a:lnTo>
                  <a:lnTo>
                    <a:pt x="1274038" y="1280426"/>
                  </a:lnTo>
                  <a:lnTo>
                    <a:pt x="1275422" y="1281696"/>
                  </a:lnTo>
                  <a:lnTo>
                    <a:pt x="1277289" y="1281696"/>
                  </a:lnTo>
                  <a:lnTo>
                    <a:pt x="1276985" y="1279156"/>
                  </a:lnTo>
                  <a:lnTo>
                    <a:pt x="1277607" y="1280426"/>
                  </a:lnTo>
                  <a:lnTo>
                    <a:pt x="1282877" y="1280426"/>
                  </a:lnTo>
                  <a:lnTo>
                    <a:pt x="1283030" y="1279156"/>
                  </a:lnTo>
                  <a:lnTo>
                    <a:pt x="1283500" y="1280426"/>
                  </a:lnTo>
                  <a:lnTo>
                    <a:pt x="1283500" y="1279156"/>
                  </a:lnTo>
                  <a:lnTo>
                    <a:pt x="1283652" y="1280426"/>
                  </a:lnTo>
                  <a:lnTo>
                    <a:pt x="1284274" y="1280426"/>
                  </a:lnTo>
                  <a:lnTo>
                    <a:pt x="1284427" y="1279156"/>
                  </a:lnTo>
                  <a:lnTo>
                    <a:pt x="1284427" y="1280426"/>
                  </a:lnTo>
                  <a:lnTo>
                    <a:pt x="1285049" y="1280426"/>
                  </a:lnTo>
                  <a:lnTo>
                    <a:pt x="1285049" y="1279156"/>
                  </a:lnTo>
                  <a:lnTo>
                    <a:pt x="1285519" y="1280426"/>
                  </a:lnTo>
                  <a:lnTo>
                    <a:pt x="1285824" y="1279156"/>
                  </a:lnTo>
                  <a:lnTo>
                    <a:pt x="1286294" y="1280426"/>
                  </a:lnTo>
                  <a:lnTo>
                    <a:pt x="1287526" y="1279156"/>
                  </a:lnTo>
                  <a:lnTo>
                    <a:pt x="1287691" y="1280426"/>
                  </a:lnTo>
                  <a:lnTo>
                    <a:pt x="1288148" y="1279156"/>
                  </a:lnTo>
                  <a:lnTo>
                    <a:pt x="1290637" y="1279156"/>
                  </a:lnTo>
                  <a:lnTo>
                    <a:pt x="1291259" y="1277886"/>
                  </a:lnTo>
                  <a:lnTo>
                    <a:pt x="1291094" y="1279156"/>
                  </a:lnTo>
                  <a:lnTo>
                    <a:pt x="1291882" y="1277886"/>
                  </a:lnTo>
                  <a:lnTo>
                    <a:pt x="1291717" y="1279156"/>
                  </a:lnTo>
                  <a:lnTo>
                    <a:pt x="1292491" y="1279156"/>
                  </a:lnTo>
                  <a:lnTo>
                    <a:pt x="1292656" y="1277886"/>
                  </a:lnTo>
                  <a:lnTo>
                    <a:pt x="1292961" y="1277886"/>
                  </a:lnTo>
                  <a:lnTo>
                    <a:pt x="1292961" y="1279156"/>
                  </a:lnTo>
                  <a:lnTo>
                    <a:pt x="1293431" y="1279156"/>
                  </a:lnTo>
                  <a:lnTo>
                    <a:pt x="1293736" y="1277886"/>
                  </a:lnTo>
                  <a:lnTo>
                    <a:pt x="1294358" y="1277886"/>
                  </a:lnTo>
                  <a:lnTo>
                    <a:pt x="1294206" y="1279156"/>
                  </a:lnTo>
                  <a:lnTo>
                    <a:pt x="1294511" y="1277886"/>
                  </a:lnTo>
                  <a:lnTo>
                    <a:pt x="1294663" y="1279156"/>
                  </a:lnTo>
                  <a:lnTo>
                    <a:pt x="1294980" y="1279156"/>
                  </a:lnTo>
                  <a:lnTo>
                    <a:pt x="1294828" y="1277886"/>
                  </a:lnTo>
                  <a:lnTo>
                    <a:pt x="1295755" y="1277886"/>
                  </a:lnTo>
                  <a:close/>
                </a:path>
                <a:path w="1529080" h="2522854">
                  <a:moveTo>
                    <a:pt x="1309725" y="1275346"/>
                  </a:moveTo>
                  <a:lnTo>
                    <a:pt x="1309560" y="1274076"/>
                  </a:lnTo>
                  <a:lnTo>
                    <a:pt x="1309662" y="1275130"/>
                  </a:lnTo>
                  <a:lnTo>
                    <a:pt x="1309725" y="1275346"/>
                  </a:lnTo>
                  <a:close/>
                </a:path>
                <a:path w="1529080" h="2522854">
                  <a:moveTo>
                    <a:pt x="1310652" y="1277886"/>
                  </a:moveTo>
                  <a:lnTo>
                    <a:pt x="1310500" y="1277251"/>
                  </a:lnTo>
                  <a:lnTo>
                    <a:pt x="1310500" y="1277886"/>
                  </a:lnTo>
                  <a:lnTo>
                    <a:pt x="1310652" y="1277886"/>
                  </a:lnTo>
                  <a:close/>
                </a:path>
                <a:path w="1529080" h="2522854">
                  <a:moveTo>
                    <a:pt x="1312672" y="1274076"/>
                  </a:moveTo>
                  <a:lnTo>
                    <a:pt x="1312202" y="1274076"/>
                  </a:lnTo>
                  <a:lnTo>
                    <a:pt x="1312049" y="1275346"/>
                  </a:lnTo>
                  <a:lnTo>
                    <a:pt x="1311897" y="1274076"/>
                  </a:lnTo>
                  <a:lnTo>
                    <a:pt x="1311541" y="1275029"/>
                  </a:lnTo>
                  <a:lnTo>
                    <a:pt x="1311579" y="1275346"/>
                  </a:lnTo>
                  <a:lnTo>
                    <a:pt x="1311503" y="1275130"/>
                  </a:lnTo>
                  <a:lnTo>
                    <a:pt x="1311427" y="1275346"/>
                  </a:lnTo>
                  <a:lnTo>
                    <a:pt x="1311465" y="1275029"/>
                  </a:lnTo>
                  <a:lnTo>
                    <a:pt x="1311109" y="1274076"/>
                  </a:lnTo>
                  <a:lnTo>
                    <a:pt x="1311109" y="1275346"/>
                  </a:lnTo>
                  <a:lnTo>
                    <a:pt x="1310957" y="1275346"/>
                  </a:lnTo>
                  <a:lnTo>
                    <a:pt x="1310957" y="1274076"/>
                  </a:lnTo>
                  <a:lnTo>
                    <a:pt x="1310805" y="1275346"/>
                  </a:lnTo>
                  <a:lnTo>
                    <a:pt x="1310182" y="1275346"/>
                  </a:lnTo>
                  <a:lnTo>
                    <a:pt x="1310030" y="1274076"/>
                  </a:lnTo>
                  <a:lnTo>
                    <a:pt x="1310030" y="1275346"/>
                  </a:lnTo>
                  <a:lnTo>
                    <a:pt x="1309878" y="1274076"/>
                  </a:lnTo>
                  <a:lnTo>
                    <a:pt x="1309725" y="1275346"/>
                  </a:lnTo>
                  <a:lnTo>
                    <a:pt x="1309408" y="1275346"/>
                  </a:lnTo>
                  <a:lnTo>
                    <a:pt x="1308938" y="1274076"/>
                  </a:lnTo>
                  <a:lnTo>
                    <a:pt x="1308633" y="1274076"/>
                  </a:lnTo>
                  <a:lnTo>
                    <a:pt x="1308633" y="1275346"/>
                  </a:lnTo>
                  <a:lnTo>
                    <a:pt x="1308011" y="1275346"/>
                  </a:lnTo>
                  <a:lnTo>
                    <a:pt x="1307236" y="1274076"/>
                  </a:lnTo>
                  <a:lnTo>
                    <a:pt x="1306931" y="1274076"/>
                  </a:lnTo>
                  <a:lnTo>
                    <a:pt x="1306931" y="1275346"/>
                  </a:lnTo>
                  <a:lnTo>
                    <a:pt x="1306614" y="1275346"/>
                  </a:lnTo>
                  <a:lnTo>
                    <a:pt x="1306461" y="1275346"/>
                  </a:lnTo>
                  <a:lnTo>
                    <a:pt x="1306309" y="1275346"/>
                  </a:lnTo>
                  <a:lnTo>
                    <a:pt x="1306309" y="1274076"/>
                  </a:lnTo>
                  <a:lnTo>
                    <a:pt x="1306156" y="1274076"/>
                  </a:lnTo>
                  <a:lnTo>
                    <a:pt x="1305991" y="1275346"/>
                  </a:lnTo>
                  <a:lnTo>
                    <a:pt x="1305991" y="1274076"/>
                  </a:lnTo>
                  <a:lnTo>
                    <a:pt x="1305687" y="1274076"/>
                  </a:lnTo>
                  <a:lnTo>
                    <a:pt x="1305369" y="1275346"/>
                  </a:lnTo>
                  <a:lnTo>
                    <a:pt x="1305064" y="1274076"/>
                  </a:lnTo>
                  <a:lnTo>
                    <a:pt x="1305064" y="1275346"/>
                  </a:lnTo>
                  <a:lnTo>
                    <a:pt x="1304759" y="1275346"/>
                  </a:lnTo>
                  <a:lnTo>
                    <a:pt x="1304442" y="1274076"/>
                  </a:lnTo>
                  <a:lnTo>
                    <a:pt x="1304290" y="1275346"/>
                  </a:lnTo>
                  <a:lnTo>
                    <a:pt x="1303972" y="1275346"/>
                  </a:lnTo>
                  <a:lnTo>
                    <a:pt x="1304137" y="1274076"/>
                  </a:lnTo>
                  <a:lnTo>
                    <a:pt x="1303667" y="1274076"/>
                  </a:lnTo>
                  <a:lnTo>
                    <a:pt x="1303667" y="1275346"/>
                  </a:lnTo>
                  <a:lnTo>
                    <a:pt x="1303515" y="1274076"/>
                  </a:lnTo>
                  <a:lnTo>
                    <a:pt x="1303362" y="1275346"/>
                  </a:lnTo>
                  <a:lnTo>
                    <a:pt x="1302740" y="1274076"/>
                  </a:lnTo>
                  <a:lnTo>
                    <a:pt x="1303045" y="1275346"/>
                  </a:lnTo>
                  <a:lnTo>
                    <a:pt x="1299629" y="1275346"/>
                  </a:lnTo>
                  <a:lnTo>
                    <a:pt x="1299476" y="1274076"/>
                  </a:lnTo>
                  <a:lnTo>
                    <a:pt x="1299171" y="1275346"/>
                  </a:lnTo>
                  <a:lnTo>
                    <a:pt x="1299324" y="1274076"/>
                  </a:lnTo>
                  <a:lnTo>
                    <a:pt x="1298854" y="1274076"/>
                  </a:lnTo>
                  <a:lnTo>
                    <a:pt x="1299019" y="1275346"/>
                  </a:lnTo>
                  <a:lnTo>
                    <a:pt x="1298549" y="1275346"/>
                  </a:lnTo>
                  <a:lnTo>
                    <a:pt x="1298549" y="1274076"/>
                  </a:lnTo>
                  <a:lnTo>
                    <a:pt x="1297927" y="1274076"/>
                  </a:lnTo>
                  <a:lnTo>
                    <a:pt x="1297622" y="1275346"/>
                  </a:lnTo>
                  <a:lnTo>
                    <a:pt x="1297000" y="1274076"/>
                  </a:lnTo>
                  <a:lnTo>
                    <a:pt x="1297000" y="1275346"/>
                  </a:lnTo>
                  <a:lnTo>
                    <a:pt x="1296885" y="1275029"/>
                  </a:lnTo>
                  <a:lnTo>
                    <a:pt x="1296835" y="1275346"/>
                  </a:lnTo>
                  <a:lnTo>
                    <a:pt x="1296758" y="1274711"/>
                  </a:lnTo>
                  <a:lnTo>
                    <a:pt x="1296530" y="1274076"/>
                  </a:lnTo>
                  <a:lnTo>
                    <a:pt x="1296060" y="1274076"/>
                  </a:lnTo>
                  <a:lnTo>
                    <a:pt x="1296225" y="1275346"/>
                  </a:lnTo>
                  <a:lnTo>
                    <a:pt x="1295755" y="1275346"/>
                  </a:lnTo>
                  <a:lnTo>
                    <a:pt x="1295908" y="1276616"/>
                  </a:lnTo>
                  <a:lnTo>
                    <a:pt x="1296060" y="1276616"/>
                  </a:lnTo>
                  <a:lnTo>
                    <a:pt x="1296225" y="1277886"/>
                  </a:lnTo>
                  <a:lnTo>
                    <a:pt x="1296377" y="1277886"/>
                  </a:lnTo>
                  <a:lnTo>
                    <a:pt x="1296530" y="1276616"/>
                  </a:lnTo>
                  <a:lnTo>
                    <a:pt x="1296682" y="1276616"/>
                  </a:lnTo>
                  <a:lnTo>
                    <a:pt x="1296682" y="1277886"/>
                  </a:lnTo>
                  <a:lnTo>
                    <a:pt x="1297457" y="1277886"/>
                  </a:lnTo>
                  <a:lnTo>
                    <a:pt x="1298079" y="1277886"/>
                  </a:lnTo>
                  <a:lnTo>
                    <a:pt x="1298397" y="1277886"/>
                  </a:lnTo>
                  <a:lnTo>
                    <a:pt x="1298854" y="1276616"/>
                  </a:lnTo>
                  <a:lnTo>
                    <a:pt x="1299324" y="1277886"/>
                  </a:lnTo>
                  <a:lnTo>
                    <a:pt x="1299629" y="1277886"/>
                  </a:lnTo>
                  <a:lnTo>
                    <a:pt x="1300251" y="1276616"/>
                  </a:lnTo>
                  <a:lnTo>
                    <a:pt x="1300873" y="1277886"/>
                  </a:lnTo>
                  <a:lnTo>
                    <a:pt x="1300721" y="1276616"/>
                  </a:lnTo>
                  <a:lnTo>
                    <a:pt x="1301191" y="1277886"/>
                  </a:lnTo>
                  <a:lnTo>
                    <a:pt x="1301496" y="1276616"/>
                  </a:lnTo>
                  <a:lnTo>
                    <a:pt x="1301496" y="1277886"/>
                  </a:lnTo>
                  <a:lnTo>
                    <a:pt x="1302270" y="1277886"/>
                  </a:lnTo>
                  <a:lnTo>
                    <a:pt x="1302740" y="1276616"/>
                  </a:lnTo>
                  <a:lnTo>
                    <a:pt x="1303045" y="1277886"/>
                  </a:lnTo>
                  <a:lnTo>
                    <a:pt x="1303667" y="1277886"/>
                  </a:lnTo>
                  <a:lnTo>
                    <a:pt x="1303667" y="1276616"/>
                  </a:lnTo>
                  <a:lnTo>
                    <a:pt x="1303820" y="1276616"/>
                  </a:lnTo>
                  <a:lnTo>
                    <a:pt x="1304594" y="1277886"/>
                  </a:lnTo>
                  <a:lnTo>
                    <a:pt x="1305217" y="1275346"/>
                  </a:lnTo>
                  <a:lnTo>
                    <a:pt x="1305991" y="1276616"/>
                  </a:lnTo>
                  <a:lnTo>
                    <a:pt x="1305839" y="1277886"/>
                  </a:lnTo>
                  <a:lnTo>
                    <a:pt x="1306461" y="1276616"/>
                  </a:lnTo>
                  <a:lnTo>
                    <a:pt x="1307084" y="1276616"/>
                  </a:lnTo>
                  <a:lnTo>
                    <a:pt x="1307541" y="1275346"/>
                  </a:lnTo>
                  <a:lnTo>
                    <a:pt x="1307706" y="1276616"/>
                  </a:lnTo>
                  <a:lnTo>
                    <a:pt x="1307858" y="1275346"/>
                  </a:lnTo>
                  <a:lnTo>
                    <a:pt x="1308163" y="1276616"/>
                  </a:lnTo>
                  <a:lnTo>
                    <a:pt x="1308633" y="1276616"/>
                  </a:lnTo>
                  <a:lnTo>
                    <a:pt x="1308785" y="1275346"/>
                  </a:lnTo>
                  <a:lnTo>
                    <a:pt x="1309103" y="1276616"/>
                  </a:lnTo>
                  <a:lnTo>
                    <a:pt x="1309408" y="1276616"/>
                  </a:lnTo>
                  <a:lnTo>
                    <a:pt x="1309725" y="1277886"/>
                  </a:lnTo>
                  <a:lnTo>
                    <a:pt x="1309878" y="1276616"/>
                  </a:lnTo>
                  <a:lnTo>
                    <a:pt x="1310030" y="1277886"/>
                  </a:lnTo>
                  <a:lnTo>
                    <a:pt x="1310335" y="1276616"/>
                  </a:lnTo>
                  <a:lnTo>
                    <a:pt x="1310500" y="1277251"/>
                  </a:lnTo>
                  <a:lnTo>
                    <a:pt x="1310500" y="1276616"/>
                  </a:lnTo>
                  <a:lnTo>
                    <a:pt x="1310805" y="1276616"/>
                  </a:lnTo>
                  <a:lnTo>
                    <a:pt x="1311427" y="1277886"/>
                  </a:lnTo>
                  <a:lnTo>
                    <a:pt x="1311897" y="1276616"/>
                  </a:lnTo>
                  <a:lnTo>
                    <a:pt x="1312354" y="1276616"/>
                  </a:lnTo>
                  <a:lnTo>
                    <a:pt x="1312354" y="1275346"/>
                  </a:lnTo>
                  <a:lnTo>
                    <a:pt x="1312506" y="1275346"/>
                  </a:lnTo>
                  <a:lnTo>
                    <a:pt x="1312672" y="1274076"/>
                  </a:lnTo>
                  <a:close/>
                </a:path>
                <a:path w="1529080" h="2522854">
                  <a:moveTo>
                    <a:pt x="1312824" y="1277251"/>
                  </a:moveTo>
                  <a:lnTo>
                    <a:pt x="1312672" y="1276616"/>
                  </a:lnTo>
                  <a:lnTo>
                    <a:pt x="1312506" y="1276616"/>
                  </a:lnTo>
                  <a:lnTo>
                    <a:pt x="1312824" y="1277886"/>
                  </a:lnTo>
                  <a:lnTo>
                    <a:pt x="1312824" y="1277251"/>
                  </a:lnTo>
                  <a:close/>
                </a:path>
                <a:path w="1529080" h="2522854">
                  <a:moveTo>
                    <a:pt x="1313294" y="1275346"/>
                  </a:moveTo>
                  <a:lnTo>
                    <a:pt x="1313129" y="1275346"/>
                  </a:lnTo>
                  <a:lnTo>
                    <a:pt x="1312976" y="1274076"/>
                  </a:lnTo>
                  <a:lnTo>
                    <a:pt x="1312976" y="1275346"/>
                  </a:lnTo>
                  <a:lnTo>
                    <a:pt x="1312824" y="1275346"/>
                  </a:lnTo>
                  <a:lnTo>
                    <a:pt x="1312824" y="1274076"/>
                  </a:lnTo>
                  <a:lnTo>
                    <a:pt x="1312506" y="1275346"/>
                  </a:lnTo>
                  <a:lnTo>
                    <a:pt x="1312672" y="1275346"/>
                  </a:lnTo>
                  <a:lnTo>
                    <a:pt x="1312976" y="1276616"/>
                  </a:lnTo>
                  <a:lnTo>
                    <a:pt x="1313294" y="1275346"/>
                  </a:lnTo>
                  <a:close/>
                </a:path>
                <a:path w="1529080" h="2522854">
                  <a:moveTo>
                    <a:pt x="1313446" y="1275346"/>
                  </a:moveTo>
                  <a:lnTo>
                    <a:pt x="1313294" y="1275346"/>
                  </a:lnTo>
                  <a:lnTo>
                    <a:pt x="1313294" y="1276616"/>
                  </a:lnTo>
                  <a:lnTo>
                    <a:pt x="1313446" y="1276616"/>
                  </a:lnTo>
                  <a:lnTo>
                    <a:pt x="1313446" y="1275346"/>
                  </a:lnTo>
                  <a:close/>
                </a:path>
                <a:path w="1529080" h="2522854">
                  <a:moveTo>
                    <a:pt x="1314373" y="1275346"/>
                  </a:moveTo>
                  <a:lnTo>
                    <a:pt x="1314069" y="1274076"/>
                  </a:lnTo>
                  <a:lnTo>
                    <a:pt x="1313751" y="1275346"/>
                  </a:lnTo>
                  <a:lnTo>
                    <a:pt x="1313599" y="1276616"/>
                  </a:lnTo>
                  <a:lnTo>
                    <a:pt x="1314069" y="1276616"/>
                  </a:lnTo>
                  <a:lnTo>
                    <a:pt x="1314221" y="1275346"/>
                  </a:lnTo>
                  <a:lnTo>
                    <a:pt x="1314373" y="1275346"/>
                  </a:lnTo>
                  <a:close/>
                </a:path>
                <a:path w="1529080" h="2522854">
                  <a:moveTo>
                    <a:pt x="1314678" y="1275346"/>
                  </a:moveTo>
                  <a:lnTo>
                    <a:pt x="1314526" y="1275346"/>
                  </a:lnTo>
                  <a:lnTo>
                    <a:pt x="1314526" y="1276616"/>
                  </a:lnTo>
                  <a:lnTo>
                    <a:pt x="1314678" y="1275346"/>
                  </a:lnTo>
                  <a:close/>
                </a:path>
                <a:path w="1529080" h="2522854">
                  <a:moveTo>
                    <a:pt x="1315148" y="1275778"/>
                  </a:moveTo>
                  <a:lnTo>
                    <a:pt x="1314958" y="1276248"/>
                  </a:lnTo>
                  <a:lnTo>
                    <a:pt x="1314996" y="1277327"/>
                  </a:lnTo>
                  <a:lnTo>
                    <a:pt x="1315110" y="1276858"/>
                  </a:lnTo>
                  <a:lnTo>
                    <a:pt x="1315148" y="1275778"/>
                  </a:lnTo>
                  <a:close/>
                </a:path>
                <a:path w="1529080" h="2522854">
                  <a:moveTo>
                    <a:pt x="1315300" y="1276248"/>
                  </a:moveTo>
                  <a:lnTo>
                    <a:pt x="1315148" y="1276083"/>
                  </a:lnTo>
                  <a:lnTo>
                    <a:pt x="1315148" y="1276248"/>
                  </a:lnTo>
                  <a:lnTo>
                    <a:pt x="1315300" y="1276248"/>
                  </a:lnTo>
                  <a:close/>
                </a:path>
                <a:path w="1529080" h="2522854">
                  <a:moveTo>
                    <a:pt x="1315618" y="1275930"/>
                  </a:moveTo>
                  <a:lnTo>
                    <a:pt x="1315300" y="1276248"/>
                  </a:lnTo>
                  <a:lnTo>
                    <a:pt x="1315300" y="1276400"/>
                  </a:lnTo>
                  <a:lnTo>
                    <a:pt x="1315466" y="1276400"/>
                  </a:lnTo>
                  <a:lnTo>
                    <a:pt x="1315466" y="1276553"/>
                  </a:lnTo>
                  <a:lnTo>
                    <a:pt x="1315618" y="1276705"/>
                  </a:lnTo>
                  <a:lnTo>
                    <a:pt x="1315618" y="1275930"/>
                  </a:lnTo>
                  <a:close/>
                </a:path>
                <a:path w="1529080" h="2522854">
                  <a:moveTo>
                    <a:pt x="1316075" y="1277023"/>
                  </a:moveTo>
                  <a:lnTo>
                    <a:pt x="1315923" y="1276553"/>
                  </a:lnTo>
                  <a:lnTo>
                    <a:pt x="1315770" y="1277175"/>
                  </a:lnTo>
                  <a:lnTo>
                    <a:pt x="1316075" y="1277023"/>
                  </a:lnTo>
                  <a:close/>
                </a:path>
                <a:path w="1529080" h="2522854">
                  <a:moveTo>
                    <a:pt x="1326946" y="1976221"/>
                  </a:moveTo>
                  <a:lnTo>
                    <a:pt x="1326781" y="1976526"/>
                  </a:lnTo>
                  <a:lnTo>
                    <a:pt x="1326946" y="1976526"/>
                  </a:lnTo>
                  <a:lnTo>
                    <a:pt x="1326946" y="1976221"/>
                  </a:lnTo>
                  <a:close/>
                </a:path>
                <a:path w="1529080" h="2522854">
                  <a:moveTo>
                    <a:pt x="1327404" y="1978850"/>
                  </a:moveTo>
                  <a:lnTo>
                    <a:pt x="1327251" y="1979155"/>
                  </a:lnTo>
                  <a:lnTo>
                    <a:pt x="1327404" y="1979002"/>
                  </a:lnTo>
                  <a:lnTo>
                    <a:pt x="1327404" y="1978850"/>
                  </a:lnTo>
                  <a:close/>
                </a:path>
                <a:path w="1529080" h="2522854">
                  <a:moveTo>
                    <a:pt x="1327785" y="1978850"/>
                  </a:moveTo>
                  <a:lnTo>
                    <a:pt x="1327569" y="1978850"/>
                  </a:lnTo>
                  <a:lnTo>
                    <a:pt x="1327569" y="1979155"/>
                  </a:lnTo>
                  <a:lnTo>
                    <a:pt x="1327721" y="1979155"/>
                  </a:lnTo>
                  <a:lnTo>
                    <a:pt x="1327785" y="1978850"/>
                  </a:lnTo>
                  <a:close/>
                </a:path>
                <a:path w="1529080" h="2522854">
                  <a:moveTo>
                    <a:pt x="1328077" y="1978698"/>
                  </a:moveTo>
                  <a:lnTo>
                    <a:pt x="1327873" y="1978380"/>
                  </a:lnTo>
                  <a:lnTo>
                    <a:pt x="1327988" y="1978621"/>
                  </a:lnTo>
                  <a:lnTo>
                    <a:pt x="1328026" y="1979307"/>
                  </a:lnTo>
                  <a:lnTo>
                    <a:pt x="1328077" y="1978698"/>
                  </a:lnTo>
                  <a:close/>
                </a:path>
                <a:path w="1529080" h="2522854">
                  <a:moveTo>
                    <a:pt x="1328343" y="1978850"/>
                  </a:moveTo>
                  <a:lnTo>
                    <a:pt x="1328178" y="1979002"/>
                  </a:lnTo>
                  <a:lnTo>
                    <a:pt x="1328343" y="1979002"/>
                  </a:lnTo>
                  <a:lnTo>
                    <a:pt x="1328343" y="1978850"/>
                  </a:lnTo>
                  <a:close/>
                </a:path>
                <a:path w="1529080" h="2522854">
                  <a:moveTo>
                    <a:pt x="1331747" y="1978698"/>
                  </a:moveTo>
                  <a:lnTo>
                    <a:pt x="1331442" y="1978850"/>
                  </a:lnTo>
                  <a:lnTo>
                    <a:pt x="1331442" y="1979002"/>
                  </a:lnTo>
                  <a:lnTo>
                    <a:pt x="1331747" y="1979002"/>
                  </a:lnTo>
                  <a:lnTo>
                    <a:pt x="1331747" y="1978698"/>
                  </a:lnTo>
                  <a:close/>
                </a:path>
                <a:path w="1529080" h="2522854">
                  <a:moveTo>
                    <a:pt x="1332522" y="1979625"/>
                  </a:moveTo>
                  <a:lnTo>
                    <a:pt x="1332369" y="1979777"/>
                  </a:lnTo>
                  <a:lnTo>
                    <a:pt x="1332522" y="1979777"/>
                  </a:lnTo>
                  <a:lnTo>
                    <a:pt x="1332522" y="1979625"/>
                  </a:lnTo>
                  <a:close/>
                </a:path>
                <a:path w="1529080" h="2522854">
                  <a:moveTo>
                    <a:pt x="1332522" y="1979002"/>
                  </a:moveTo>
                  <a:lnTo>
                    <a:pt x="1332369" y="1979472"/>
                  </a:lnTo>
                  <a:lnTo>
                    <a:pt x="1332445" y="1979307"/>
                  </a:lnTo>
                  <a:lnTo>
                    <a:pt x="1332522" y="1979002"/>
                  </a:lnTo>
                  <a:close/>
                </a:path>
                <a:path w="1529080" h="2522854">
                  <a:moveTo>
                    <a:pt x="1332687" y="1979472"/>
                  </a:moveTo>
                  <a:lnTo>
                    <a:pt x="1332522" y="1979155"/>
                  </a:lnTo>
                  <a:lnTo>
                    <a:pt x="1332522" y="1979625"/>
                  </a:lnTo>
                  <a:lnTo>
                    <a:pt x="1332687" y="1979472"/>
                  </a:lnTo>
                  <a:close/>
                </a:path>
                <a:path w="1529080" h="2522854">
                  <a:moveTo>
                    <a:pt x="1333309" y="1975446"/>
                  </a:moveTo>
                  <a:lnTo>
                    <a:pt x="1333144" y="1975446"/>
                  </a:lnTo>
                  <a:lnTo>
                    <a:pt x="1333309" y="1975599"/>
                  </a:lnTo>
                  <a:lnTo>
                    <a:pt x="1333309" y="1975446"/>
                  </a:lnTo>
                  <a:close/>
                </a:path>
                <a:path w="1529080" h="2522854">
                  <a:moveTo>
                    <a:pt x="1333461" y="1979002"/>
                  </a:moveTo>
                  <a:lnTo>
                    <a:pt x="1333309" y="1979155"/>
                  </a:lnTo>
                  <a:lnTo>
                    <a:pt x="1333461" y="1979002"/>
                  </a:lnTo>
                  <a:close/>
                </a:path>
                <a:path w="1529080" h="2522854">
                  <a:moveTo>
                    <a:pt x="1333766" y="1457998"/>
                  </a:moveTo>
                  <a:lnTo>
                    <a:pt x="1333728" y="1457642"/>
                  </a:lnTo>
                  <a:lnTo>
                    <a:pt x="1333614" y="1457998"/>
                  </a:lnTo>
                  <a:lnTo>
                    <a:pt x="1333766" y="1457998"/>
                  </a:lnTo>
                  <a:close/>
                </a:path>
                <a:path w="1529080" h="2522854">
                  <a:moveTo>
                    <a:pt x="1334084" y="1442758"/>
                  </a:moveTo>
                  <a:lnTo>
                    <a:pt x="1333919" y="1442758"/>
                  </a:lnTo>
                  <a:lnTo>
                    <a:pt x="1333766" y="1444028"/>
                  </a:lnTo>
                  <a:lnTo>
                    <a:pt x="1334084" y="1444028"/>
                  </a:lnTo>
                  <a:lnTo>
                    <a:pt x="1334084" y="1442758"/>
                  </a:lnTo>
                  <a:close/>
                </a:path>
                <a:path w="1529080" h="2522854">
                  <a:moveTo>
                    <a:pt x="1334249" y="1467027"/>
                  </a:moveTo>
                  <a:lnTo>
                    <a:pt x="1334236" y="1466888"/>
                  </a:lnTo>
                  <a:lnTo>
                    <a:pt x="1334084" y="1466888"/>
                  </a:lnTo>
                  <a:lnTo>
                    <a:pt x="1334249" y="1467027"/>
                  </a:lnTo>
                  <a:close/>
                </a:path>
                <a:path w="1529080" h="2522854">
                  <a:moveTo>
                    <a:pt x="1334439" y="1978228"/>
                  </a:moveTo>
                  <a:close/>
                </a:path>
                <a:path w="1529080" h="2522854">
                  <a:moveTo>
                    <a:pt x="1335316" y="1367828"/>
                  </a:moveTo>
                  <a:lnTo>
                    <a:pt x="1335163" y="1366558"/>
                  </a:lnTo>
                  <a:lnTo>
                    <a:pt x="1335163" y="1367828"/>
                  </a:lnTo>
                  <a:lnTo>
                    <a:pt x="1335316" y="1367828"/>
                  </a:lnTo>
                  <a:close/>
                </a:path>
                <a:path w="1529080" h="2522854">
                  <a:moveTo>
                    <a:pt x="1335481" y="1372908"/>
                  </a:moveTo>
                  <a:lnTo>
                    <a:pt x="1335379" y="1372400"/>
                  </a:lnTo>
                  <a:lnTo>
                    <a:pt x="1335011" y="1371638"/>
                  </a:lnTo>
                  <a:lnTo>
                    <a:pt x="1335316" y="1372908"/>
                  </a:lnTo>
                  <a:lnTo>
                    <a:pt x="1335481" y="1372908"/>
                  </a:lnTo>
                  <a:close/>
                </a:path>
                <a:path w="1529080" h="2522854">
                  <a:moveTo>
                    <a:pt x="1335481" y="1327188"/>
                  </a:moveTo>
                  <a:lnTo>
                    <a:pt x="1334541" y="1327188"/>
                  </a:lnTo>
                  <a:lnTo>
                    <a:pt x="1334389" y="1328458"/>
                  </a:lnTo>
                  <a:lnTo>
                    <a:pt x="1334541" y="1328458"/>
                  </a:lnTo>
                  <a:lnTo>
                    <a:pt x="1335430" y="1327416"/>
                  </a:lnTo>
                  <a:lnTo>
                    <a:pt x="1335481" y="1327188"/>
                  </a:lnTo>
                  <a:close/>
                </a:path>
                <a:path w="1529080" h="2522854">
                  <a:moveTo>
                    <a:pt x="1335481" y="1319568"/>
                  </a:moveTo>
                  <a:lnTo>
                    <a:pt x="1335011" y="1319568"/>
                  </a:lnTo>
                  <a:lnTo>
                    <a:pt x="1335163" y="1320838"/>
                  </a:lnTo>
                  <a:lnTo>
                    <a:pt x="1335481" y="1319568"/>
                  </a:lnTo>
                  <a:close/>
                </a:path>
                <a:path w="1529080" h="2522854">
                  <a:moveTo>
                    <a:pt x="1335633" y="1327188"/>
                  </a:moveTo>
                  <a:lnTo>
                    <a:pt x="1335481" y="1327188"/>
                  </a:lnTo>
                  <a:lnTo>
                    <a:pt x="1335455" y="1327404"/>
                  </a:lnTo>
                  <a:lnTo>
                    <a:pt x="1335633" y="1327188"/>
                  </a:lnTo>
                  <a:close/>
                </a:path>
                <a:path w="1529080" h="2522854">
                  <a:moveTo>
                    <a:pt x="1335786" y="1327188"/>
                  </a:moveTo>
                  <a:lnTo>
                    <a:pt x="1335722" y="1326934"/>
                  </a:lnTo>
                  <a:lnTo>
                    <a:pt x="1335633" y="1327188"/>
                  </a:lnTo>
                  <a:lnTo>
                    <a:pt x="1335786" y="1327188"/>
                  </a:lnTo>
                  <a:close/>
                </a:path>
                <a:path w="1529080" h="2522854">
                  <a:moveTo>
                    <a:pt x="1335938" y="1974977"/>
                  </a:moveTo>
                  <a:lnTo>
                    <a:pt x="1335786" y="1975129"/>
                  </a:lnTo>
                  <a:lnTo>
                    <a:pt x="1335938" y="1975129"/>
                  </a:lnTo>
                  <a:lnTo>
                    <a:pt x="1335938" y="1974977"/>
                  </a:lnTo>
                  <a:close/>
                </a:path>
                <a:path w="1529080" h="2522854">
                  <a:moveTo>
                    <a:pt x="1335938" y="1327188"/>
                  </a:moveTo>
                  <a:lnTo>
                    <a:pt x="1335786" y="1327188"/>
                  </a:lnTo>
                  <a:lnTo>
                    <a:pt x="1335862" y="1327353"/>
                  </a:lnTo>
                  <a:lnTo>
                    <a:pt x="1335938" y="1327188"/>
                  </a:lnTo>
                  <a:close/>
                </a:path>
                <a:path w="1529080" h="2522854">
                  <a:moveTo>
                    <a:pt x="1336090" y="1475778"/>
                  </a:moveTo>
                  <a:lnTo>
                    <a:pt x="1335316" y="1475778"/>
                  </a:lnTo>
                  <a:lnTo>
                    <a:pt x="1335938" y="1477048"/>
                  </a:lnTo>
                  <a:lnTo>
                    <a:pt x="1336090" y="1475778"/>
                  </a:lnTo>
                  <a:close/>
                </a:path>
                <a:path w="1529080" h="2522854">
                  <a:moveTo>
                    <a:pt x="1336878" y="1315758"/>
                  </a:moveTo>
                  <a:lnTo>
                    <a:pt x="1336713" y="1315758"/>
                  </a:lnTo>
                  <a:lnTo>
                    <a:pt x="1336408" y="1317028"/>
                  </a:lnTo>
                  <a:lnTo>
                    <a:pt x="1336713" y="1317028"/>
                  </a:lnTo>
                  <a:lnTo>
                    <a:pt x="1336878" y="1315758"/>
                  </a:lnTo>
                  <a:close/>
                </a:path>
                <a:path w="1529080" h="2522854">
                  <a:moveTo>
                    <a:pt x="1337030" y="1978698"/>
                  </a:moveTo>
                  <a:lnTo>
                    <a:pt x="1336878" y="1978698"/>
                  </a:lnTo>
                  <a:lnTo>
                    <a:pt x="1337030" y="1979472"/>
                  </a:lnTo>
                  <a:lnTo>
                    <a:pt x="1337030" y="1978698"/>
                  </a:lnTo>
                  <a:close/>
                </a:path>
                <a:path w="1529080" h="2522854">
                  <a:moveTo>
                    <a:pt x="1338110" y="1441488"/>
                  </a:moveTo>
                  <a:lnTo>
                    <a:pt x="1337957" y="1441488"/>
                  </a:lnTo>
                  <a:lnTo>
                    <a:pt x="1338110" y="1442758"/>
                  </a:lnTo>
                  <a:lnTo>
                    <a:pt x="1338110" y="1441488"/>
                  </a:lnTo>
                  <a:close/>
                </a:path>
                <a:path w="1529080" h="2522854">
                  <a:moveTo>
                    <a:pt x="1338732" y="1421168"/>
                  </a:moveTo>
                  <a:lnTo>
                    <a:pt x="1338110" y="1421168"/>
                  </a:lnTo>
                  <a:lnTo>
                    <a:pt x="1338732" y="1423708"/>
                  </a:lnTo>
                  <a:lnTo>
                    <a:pt x="1338732" y="1421168"/>
                  </a:lnTo>
                  <a:close/>
                </a:path>
                <a:path w="1529080" h="2522854">
                  <a:moveTo>
                    <a:pt x="1338732" y="1306868"/>
                  </a:moveTo>
                  <a:lnTo>
                    <a:pt x="1338427" y="1305598"/>
                  </a:lnTo>
                  <a:lnTo>
                    <a:pt x="1338580" y="1306868"/>
                  </a:lnTo>
                  <a:lnTo>
                    <a:pt x="1338732" y="1306868"/>
                  </a:lnTo>
                  <a:close/>
                </a:path>
                <a:path w="1529080" h="2522854">
                  <a:moveTo>
                    <a:pt x="1338884" y="1465618"/>
                  </a:moveTo>
                  <a:lnTo>
                    <a:pt x="1338732" y="1465618"/>
                  </a:lnTo>
                  <a:lnTo>
                    <a:pt x="1338732" y="1466253"/>
                  </a:lnTo>
                  <a:lnTo>
                    <a:pt x="1338884" y="1465618"/>
                  </a:lnTo>
                  <a:close/>
                </a:path>
                <a:path w="1529080" h="2522854">
                  <a:moveTo>
                    <a:pt x="1339202" y="1437678"/>
                  </a:moveTo>
                  <a:lnTo>
                    <a:pt x="1337906" y="1436624"/>
                  </a:lnTo>
                  <a:lnTo>
                    <a:pt x="1337652" y="1437678"/>
                  </a:lnTo>
                  <a:lnTo>
                    <a:pt x="1339202" y="1437678"/>
                  </a:lnTo>
                  <a:close/>
                </a:path>
                <a:path w="1529080" h="2522854">
                  <a:moveTo>
                    <a:pt x="1339824" y="1338618"/>
                  </a:moveTo>
                  <a:lnTo>
                    <a:pt x="1339659" y="1338618"/>
                  </a:lnTo>
                  <a:lnTo>
                    <a:pt x="1339659" y="1339888"/>
                  </a:lnTo>
                  <a:lnTo>
                    <a:pt x="1339824" y="1339888"/>
                  </a:lnTo>
                  <a:lnTo>
                    <a:pt x="1339824" y="1338618"/>
                  </a:lnTo>
                  <a:close/>
                </a:path>
                <a:path w="1529080" h="2522854">
                  <a:moveTo>
                    <a:pt x="1339977" y="1405928"/>
                  </a:moveTo>
                  <a:lnTo>
                    <a:pt x="1339354" y="1407198"/>
                  </a:lnTo>
                  <a:lnTo>
                    <a:pt x="1339202" y="1408468"/>
                  </a:lnTo>
                  <a:lnTo>
                    <a:pt x="1339507" y="1408468"/>
                  </a:lnTo>
                  <a:lnTo>
                    <a:pt x="1339659" y="1407198"/>
                  </a:lnTo>
                  <a:lnTo>
                    <a:pt x="1339977" y="1405928"/>
                  </a:lnTo>
                  <a:close/>
                </a:path>
                <a:path w="1529080" h="2522854">
                  <a:moveTo>
                    <a:pt x="1340599" y="1979472"/>
                  </a:moveTo>
                  <a:lnTo>
                    <a:pt x="1340446" y="1979155"/>
                  </a:lnTo>
                  <a:lnTo>
                    <a:pt x="1340281" y="1979155"/>
                  </a:lnTo>
                  <a:lnTo>
                    <a:pt x="1340599" y="1979472"/>
                  </a:lnTo>
                  <a:close/>
                </a:path>
                <a:path w="1529080" h="2522854">
                  <a:moveTo>
                    <a:pt x="1340751" y="1376718"/>
                  </a:moveTo>
                  <a:lnTo>
                    <a:pt x="1340599" y="1375448"/>
                  </a:lnTo>
                  <a:lnTo>
                    <a:pt x="1340599" y="1376718"/>
                  </a:lnTo>
                  <a:lnTo>
                    <a:pt x="1340751" y="1376718"/>
                  </a:lnTo>
                  <a:close/>
                </a:path>
                <a:path w="1529080" h="2522854">
                  <a:moveTo>
                    <a:pt x="1341221" y="1372908"/>
                  </a:moveTo>
                  <a:lnTo>
                    <a:pt x="1340904" y="1374178"/>
                  </a:lnTo>
                  <a:lnTo>
                    <a:pt x="1341221" y="1374178"/>
                  </a:lnTo>
                  <a:lnTo>
                    <a:pt x="1341221" y="1372908"/>
                  </a:lnTo>
                  <a:close/>
                </a:path>
                <a:path w="1529080" h="2522854">
                  <a:moveTo>
                    <a:pt x="1341678" y="1376718"/>
                  </a:moveTo>
                  <a:lnTo>
                    <a:pt x="1341526" y="1376718"/>
                  </a:lnTo>
                  <a:lnTo>
                    <a:pt x="1341374" y="1376718"/>
                  </a:lnTo>
                  <a:lnTo>
                    <a:pt x="1341374" y="1377988"/>
                  </a:lnTo>
                  <a:lnTo>
                    <a:pt x="1341526" y="1377988"/>
                  </a:lnTo>
                  <a:lnTo>
                    <a:pt x="1341678" y="1377988"/>
                  </a:lnTo>
                  <a:lnTo>
                    <a:pt x="1341678" y="1376718"/>
                  </a:lnTo>
                  <a:close/>
                </a:path>
                <a:path w="1529080" h="2522854">
                  <a:moveTo>
                    <a:pt x="1341996" y="1480858"/>
                  </a:moveTo>
                  <a:lnTo>
                    <a:pt x="1341526" y="1480858"/>
                  </a:lnTo>
                  <a:lnTo>
                    <a:pt x="1341882" y="1481442"/>
                  </a:lnTo>
                  <a:lnTo>
                    <a:pt x="1341996" y="1480858"/>
                  </a:lnTo>
                  <a:close/>
                </a:path>
                <a:path w="1529080" h="2522854">
                  <a:moveTo>
                    <a:pt x="1341996" y="1376718"/>
                  </a:moveTo>
                  <a:lnTo>
                    <a:pt x="1341678" y="1376718"/>
                  </a:lnTo>
                  <a:lnTo>
                    <a:pt x="1341843" y="1377988"/>
                  </a:lnTo>
                  <a:lnTo>
                    <a:pt x="1341996" y="1376718"/>
                  </a:lnTo>
                  <a:close/>
                </a:path>
                <a:path w="1529080" h="2522854">
                  <a:moveTo>
                    <a:pt x="1342148" y="1376718"/>
                  </a:moveTo>
                  <a:lnTo>
                    <a:pt x="1341996" y="1376718"/>
                  </a:lnTo>
                  <a:lnTo>
                    <a:pt x="1341996" y="1377988"/>
                  </a:lnTo>
                  <a:lnTo>
                    <a:pt x="1342148" y="1377988"/>
                  </a:lnTo>
                  <a:lnTo>
                    <a:pt x="1342148" y="1376718"/>
                  </a:lnTo>
                  <a:close/>
                </a:path>
                <a:path w="1529080" h="2522854">
                  <a:moveTo>
                    <a:pt x="1342301" y="1482128"/>
                  </a:moveTo>
                  <a:lnTo>
                    <a:pt x="1341882" y="1481442"/>
                  </a:lnTo>
                  <a:lnTo>
                    <a:pt x="1341755" y="1482128"/>
                  </a:lnTo>
                  <a:lnTo>
                    <a:pt x="1342301" y="1482128"/>
                  </a:lnTo>
                  <a:close/>
                </a:path>
                <a:path w="1529080" h="2522854">
                  <a:moveTo>
                    <a:pt x="1342618" y="1376718"/>
                  </a:moveTo>
                  <a:lnTo>
                    <a:pt x="1342453" y="1376718"/>
                  </a:lnTo>
                  <a:lnTo>
                    <a:pt x="1342453" y="1377988"/>
                  </a:lnTo>
                  <a:lnTo>
                    <a:pt x="1342618" y="1376718"/>
                  </a:lnTo>
                  <a:close/>
                </a:path>
                <a:path w="1529080" h="2522854">
                  <a:moveTo>
                    <a:pt x="1342771" y="1376718"/>
                  </a:moveTo>
                  <a:lnTo>
                    <a:pt x="1342618" y="1376718"/>
                  </a:lnTo>
                  <a:lnTo>
                    <a:pt x="1342771" y="1377988"/>
                  </a:lnTo>
                  <a:lnTo>
                    <a:pt x="1342771" y="1376718"/>
                  </a:lnTo>
                  <a:close/>
                </a:path>
                <a:path w="1529080" h="2522854">
                  <a:moveTo>
                    <a:pt x="1342771" y="1374178"/>
                  </a:moveTo>
                  <a:lnTo>
                    <a:pt x="1341843" y="1374178"/>
                  </a:lnTo>
                  <a:lnTo>
                    <a:pt x="1342301" y="1375448"/>
                  </a:lnTo>
                  <a:lnTo>
                    <a:pt x="1342771" y="1374178"/>
                  </a:lnTo>
                  <a:close/>
                </a:path>
                <a:path w="1529080" h="2522854">
                  <a:moveTo>
                    <a:pt x="1344383" y="1486674"/>
                  </a:moveTo>
                  <a:lnTo>
                    <a:pt x="1343393" y="1485938"/>
                  </a:lnTo>
                  <a:lnTo>
                    <a:pt x="1344320" y="1487208"/>
                  </a:lnTo>
                  <a:lnTo>
                    <a:pt x="1344383" y="1486674"/>
                  </a:lnTo>
                  <a:close/>
                </a:path>
                <a:path w="1529080" h="2522854">
                  <a:moveTo>
                    <a:pt x="1346022" y="1979002"/>
                  </a:moveTo>
                  <a:lnTo>
                    <a:pt x="1345869" y="1979155"/>
                  </a:lnTo>
                  <a:lnTo>
                    <a:pt x="1346022" y="1979155"/>
                  </a:lnTo>
                  <a:lnTo>
                    <a:pt x="1346022" y="1979002"/>
                  </a:lnTo>
                  <a:close/>
                </a:path>
                <a:path w="1529080" h="2522854">
                  <a:moveTo>
                    <a:pt x="1347419" y="1978850"/>
                  </a:moveTo>
                  <a:lnTo>
                    <a:pt x="1347266" y="1979155"/>
                  </a:lnTo>
                  <a:lnTo>
                    <a:pt x="1347419" y="1979002"/>
                  </a:lnTo>
                  <a:lnTo>
                    <a:pt x="1347419" y="1978850"/>
                  </a:lnTo>
                  <a:close/>
                </a:path>
                <a:path w="1529080" h="2522854">
                  <a:moveTo>
                    <a:pt x="1347419" y="1973897"/>
                  </a:moveTo>
                  <a:lnTo>
                    <a:pt x="1347266" y="1974049"/>
                  </a:lnTo>
                  <a:lnTo>
                    <a:pt x="1347266" y="1974202"/>
                  </a:lnTo>
                  <a:lnTo>
                    <a:pt x="1347419" y="1973897"/>
                  </a:lnTo>
                  <a:close/>
                </a:path>
                <a:path w="1529080" h="2522854">
                  <a:moveTo>
                    <a:pt x="1347774" y="1304861"/>
                  </a:moveTo>
                  <a:lnTo>
                    <a:pt x="1347584" y="1304328"/>
                  </a:lnTo>
                  <a:lnTo>
                    <a:pt x="1347266" y="1304328"/>
                  </a:lnTo>
                  <a:lnTo>
                    <a:pt x="1346962" y="1305598"/>
                  </a:lnTo>
                  <a:lnTo>
                    <a:pt x="1347774" y="1304861"/>
                  </a:lnTo>
                  <a:close/>
                </a:path>
                <a:path w="1529080" h="2522854">
                  <a:moveTo>
                    <a:pt x="1348359" y="1304328"/>
                  </a:moveTo>
                  <a:lnTo>
                    <a:pt x="1347774" y="1304861"/>
                  </a:lnTo>
                  <a:lnTo>
                    <a:pt x="1348041" y="1305598"/>
                  </a:lnTo>
                  <a:lnTo>
                    <a:pt x="1348359" y="1304328"/>
                  </a:lnTo>
                  <a:close/>
                </a:path>
                <a:path w="1529080" h="2522854">
                  <a:moveTo>
                    <a:pt x="1349438" y="1303058"/>
                  </a:moveTo>
                  <a:lnTo>
                    <a:pt x="1348663" y="1304328"/>
                  </a:lnTo>
                  <a:lnTo>
                    <a:pt x="1349133" y="1304328"/>
                  </a:lnTo>
                  <a:lnTo>
                    <a:pt x="1349438" y="1304328"/>
                  </a:lnTo>
                  <a:lnTo>
                    <a:pt x="1349438" y="1303058"/>
                  </a:lnTo>
                  <a:close/>
                </a:path>
                <a:path w="1529080" h="2522854">
                  <a:moveTo>
                    <a:pt x="1349756" y="1978228"/>
                  </a:moveTo>
                  <a:lnTo>
                    <a:pt x="1349590" y="1978698"/>
                  </a:lnTo>
                  <a:lnTo>
                    <a:pt x="1349756" y="1978621"/>
                  </a:lnTo>
                  <a:lnTo>
                    <a:pt x="1349756" y="1978228"/>
                  </a:lnTo>
                  <a:close/>
                </a:path>
                <a:path w="1529080" h="2522854">
                  <a:moveTo>
                    <a:pt x="1350213" y="1303058"/>
                  </a:moveTo>
                  <a:lnTo>
                    <a:pt x="1349908" y="1303058"/>
                  </a:lnTo>
                  <a:lnTo>
                    <a:pt x="1349756" y="1303058"/>
                  </a:lnTo>
                  <a:lnTo>
                    <a:pt x="1349438" y="1304328"/>
                  </a:lnTo>
                  <a:lnTo>
                    <a:pt x="1349590" y="1304328"/>
                  </a:lnTo>
                  <a:lnTo>
                    <a:pt x="1350213" y="1303058"/>
                  </a:lnTo>
                  <a:close/>
                </a:path>
                <a:path w="1529080" h="2522854">
                  <a:moveTo>
                    <a:pt x="1351102" y="1304328"/>
                  </a:moveTo>
                  <a:lnTo>
                    <a:pt x="1350365" y="1304328"/>
                  </a:lnTo>
                  <a:lnTo>
                    <a:pt x="1350911" y="1305445"/>
                  </a:lnTo>
                  <a:lnTo>
                    <a:pt x="1351026" y="1305217"/>
                  </a:lnTo>
                  <a:lnTo>
                    <a:pt x="1351102" y="1304328"/>
                  </a:lnTo>
                  <a:close/>
                </a:path>
                <a:path w="1529080" h="2522854">
                  <a:moveTo>
                    <a:pt x="1351610" y="1306868"/>
                  </a:moveTo>
                  <a:lnTo>
                    <a:pt x="1351153" y="1306868"/>
                  </a:lnTo>
                  <a:lnTo>
                    <a:pt x="1351153" y="1305598"/>
                  </a:lnTo>
                  <a:lnTo>
                    <a:pt x="1350683" y="1305598"/>
                  </a:lnTo>
                  <a:lnTo>
                    <a:pt x="1350835" y="1306868"/>
                  </a:lnTo>
                  <a:lnTo>
                    <a:pt x="1350987" y="1306868"/>
                  </a:lnTo>
                  <a:lnTo>
                    <a:pt x="1351153" y="1308138"/>
                  </a:lnTo>
                  <a:lnTo>
                    <a:pt x="1351457" y="1308138"/>
                  </a:lnTo>
                  <a:lnTo>
                    <a:pt x="1351610" y="1306868"/>
                  </a:lnTo>
                  <a:close/>
                </a:path>
                <a:path w="1529080" h="2522854">
                  <a:moveTo>
                    <a:pt x="1352232" y="1303058"/>
                  </a:moveTo>
                  <a:lnTo>
                    <a:pt x="1352080" y="1303058"/>
                  </a:lnTo>
                  <a:lnTo>
                    <a:pt x="1352080" y="1304328"/>
                  </a:lnTo>
                  <a:lnTo>
                    <a:pt x="1352232" y="1303058"/>
                  </a:lnTo>
                  <a:close/>
                </a:path>
                <a:path w="1529080" h="2522854">
                  <a:moveTo>
                    <a:pt x="1354251" y="1308138"/>
                  </a:moveTo>
                  <a:lnTo>
                    <a:pt x="1354099" y="1306868"/>
                  </a:lnTo>
                  <a:lnTo>
                    <a:pt x="1354099" y="1308138"/>
                  </a:lnTo>
                  <a:lnTo>
                    <a:pt x="1354251" y="1308138"/>
                  </a:lnTo>
                  <a:close/>
                </a:path>
                <a:path w="1529080" h="2522854">
                  <a:moveTo>
                    <a:pt x="1357350" y="1308138"/>
                  </a:moveTo>
                  <a:lnTo>
                    <a:pt x="1357198" y="1306868"/>
                  </a:lnTo>
                  <a:lnTo>
                    <a:pt x="1357198" y="1308138"/>
                  </a:lnTo>
                  <a:lnTo>
                    <a:pt x="1357350" y="1308138"/>
                  </a:lnTo>
                  <a:close/>
                </a:path>
                <a:path w="1529080" h="2522854">
                  <a:moveTo>
                    <a:pt x="1360919" y="1488478"/>
                  </a:moveTo>
                  <a:lnTo>
                    <a:pt x="1360144" y="1488478"/>
                  </a:lnTo>
                  <a:lnTo>
                    <a:pt x="1360614" y="1487208"/>
                  </a:lnTo>
                  <a:lnTo>
                    <a:pt x="1359217" y="1487208"/>
                  </a:lnTo>
                  <a:lnTo>
                    <a:pt x="1359065" y="1485938"/>
                  </a:lnTo>
                  <a:lnTo>
                    <a:pt x="1359065" y="1487208"/>
                  </a:lnTo>
                  <a:lnTo>
                    <a:pt x="1358442" y="1487208"/>
                  </a:lnTo>
                  <a:lnTo>
                    <a:pt x="1357972" y="1485938"/>
                  </a:lnTo>
                  <a:lnTo>
                    <a:pt x="1357820" y="1487208"/>
                  </a:lnTo>
                  <a:lnTo>
                    <a:pt x="1357198" y="1485938"/>
                  </a:lnTo>
                  <a:lnTo>
                    <a:pt x="1357198" y="1487208"/>
                  </a:lnTo>
                  <a:lnTo>
                    <a:pt x="1356893" y="1487208"/>
                  </a:lnTo>
                  <a:lnTo>
                    <a:pt x="1356893" y="1485938"/>
                  </a:lnTo>
                  <a:lnTo>
                    <a:pt x="1356423" y="1487208"/>
                  </a:lnTo>
                  <a:lnTo>
                    <a:pt x="1354874" y="1485938"/>
                  </a:lnTo>
                  <a:lnTo>
                    <a:pt x="1355178" y="1487208"/>
                  </a:lnTo>
                  <a:lnTo>
                    <a:pt x="1353781" y="1487208"/>
                  </a:lnTo>
                  <a:lnTo>
                    <a:pt x="1352384" y="1485938"/>
                  </a:lnTo>
                  <a:lnTo>
                    <a:pt x="1347419" y="1485938"/>
                  </a:lnTo>
                  <a:lnTo>
                    <a:pt x="1346644" y="1484668"/>
                  </a:lnTo>
                  <a:lnTo>
                    <a:pt x="1346022" y="1484668"/>
                  </a:lnTo>
                  <a:lnTo>
                    <a:pt x="1345412" y="1483398"/>
                  </a:lnTo>
                  <a:lnTo>
                    <a:pt x="1345095" y="1483398"/>
                  </a:lnTo>
                  <a:lnTo>
                    <a:pt x="1345412" y="1484668"/>
                  </a:lnTo>
                  <a:lnTo>
                    <a:pt x="1344472" y="1483398"/>
                  </a:lnTo>
                  <a:lnTo>
                    <a:pt x="1344942" y="1483398"/>
                  </a:lnTo>
                  <a:lnTo>
                    <a:pt x="1344320" y="1482128"/>
                  </a:lnTo>
                  <a:lnTo>
                    <a:pt x="1341526" y="1483398"/>
                  </a:lnTo>
                  <a:lnTo>
                    <a:pt x="1341755" y="1482128"/>
                  </a:lnTo>
                  <a:lnTo>
                    <a:pt x="1341374" y="1480858"/>
                  </a:lnTo>
                  <a:lnTo>
                    <a:pt x="1341526" y="1479588"/>
                  </a:lnTo>
                  <a:lnTo>
                    <a:pt x="1341374" y="1478318"/>
                  </a:lnTo>
                  <a:lnTo>
                    <a:pt x="1340129" y="1479588"/>
                  </a:lnTo>
                  <a:lnTo>
                    <a:pt x="1339824" y="1478318"/>
                  </a:lnTo>
                  <a:lnTo>
                    <a:pt x="1339202" y="1479588"/>
                  </a:lnTo>
                  <a:lnTo>
                    <a:pt x="1338732" y="1478318"/>
                  </a:lnTo>
                  <a:lnTo>
                    <a:pt x="1338580" y="1477048"/>
                  </a:lnTo>
                  <a:lnTo>
                    <a:pt x="1339659" y="1477048"/>
                  </a:lnTo>
                  <a:lnTo>
                    <a:pt x="1339659" y="1478318"/>
                  </a:lnTo>
                  <a:lnTo>
                    <a:pt x="1339824" y="1477048"/>
                  </a:lnTo>
                  <a:lnTo>
                    <a:pt x="1339824" y="1478318"/>
                  </a:lnTo>
                  <a:lnTo>
                    <a:pt x="1339977" y="1477048"/>
                  </a:lnTo>
                  <a:lnTo>
                    <a:pt x="1340129" y="1477048"/>
                  </a:lnTo>
                  <a:lnTo>
                    <a:pt x="1339659" y="1475778"/>
                  </a:lnTo>
                  <a:lnTo>
                    <a:pt x="1339202" y="1475778"/>
                  </a:lnTo>
                  <a:lnTo>
                    <a:pt x="1339202" y="1474508"/>
                  </a:lnTo>
                  <a:lnTo>
                    <a:pt x="1338884" y="1474508"/>
                  </a:lnTo>
                  <a:lnTo>
                    <a:pt x="1338732" y="1473238"/>
                  </a:lnTo>
                  <a:lnTo>
                    <a:pt x="1338110" y="1474508"/>
                  </a:lnTo>
                  <a:lnTo>
                    <a:pt x="1337805" y="1473238"/>
                  </a:lnTo>
                  <a:lnTo>
                    <a:pt x="1338110" y="1471968"/>
                  </a:lnTo>
                  <a:lnTo>
                    <a:pt x="1338732" y="1473238"/>
                  </a:lnTo>
                  <a:lnTo>
                    <a:pt x="1338427" y="1471968"/>
                  </a:lnTo>
                  <a:lnTo>
                    <a:pt x="1338580" y="1471968"/>
                  </a:lnTo>
                  <a:lnTo>
                    <a:pt x="1339354" y="1470698"/>
                  </a:lnTo>
                  <a:lnTo>
                    <a:pt x="1339354" y="1469428"/>
                  </a:lnTo>
                  <a:lnTo>
                    <a:pt x="1338884" y="1470698"/>
                  </a:lnTo>
                  <a:lnTo>
                    <a:pt x="1339202" y="1469428"/>
                  </a:lnTo>
                  <a:lnTo>
                    <a:pt x="1338110" y="1469428"/>
                  </a:lnTo>
                  <a:lnTo>
                    <a:pt x="1337487" y="1468158"/>
                  </a:lnTo>
                  <a:lnTo>
                    <a:pt x="1338110" y="1468158"/>
                  </a:lnTo>
                  <a:lnTo>
                    <a:pt x="1338110" y="1469428"/>
                  </a:lnTo>
                  <a:lnTo>
                    <a:pt x="1338732" y="1468158"/>
                  </a:lnTo>
                  <a:lnTo>
                    <a:pt x="1339049" y="1468158"/>
                  </a:lnTo>
                  <a:lnTo>
                    <a:pt x="1339507" y="1466888"/>
                  </a:lnTo>
                  <a:lnTo>
                    <a:pt x="1338275" y="1468158"/>
                  </a:lnTo>
                  <a:lnTo>
                    <a:pt x="1338275" y="1466888"/>
                  </a:lnTo>
                  <a:lnTo>
                    <a:pt x="1338580" y="1466888"/>
                  </a:lnTo>
                  <a:lnTo>
                    <a:pt x="1338580" y="1466469"/>
                  </a:lnTo>
                  <a:lnTo>
                    <a:pt x="1338275" y="1465618"/>
                  </a:lnTo>
                  <a:lnTo>
                    <a:pt x="1337957" y="1465618"/>
                  </a:lnTo>
                  <a:lnTo>
                    <a:pt x="1338275" y="1464348"/>
                  </a:lnTo>
                  <a:lnTo>
                    <a:pt x="1337487" y="1464348"/>
                  </a:lnTo>
                  <a:lnTo>
                    <a:pt x="1336878" y="1463078"/>
                  </a:lnTo>
                  <a:lnTo>
                    <a:pt x="1338110" y="1463078"/>
                  </a:lnTo>
                  <a:lnTo>
                    <a:pt x="1337805" y="1461808"/>
                  </a:lnTo>
                  <a:lnTo>
                    <a:pt x="1338580" y="1461808"/>
                  </a:lnTo>
                  <a:lnTo>
                    <a:pt x="1338110" y="1460538"/>
                  </a:lnTo>
                  <a:lnTo>
                    <a:pt x="1337487" y="1459268"/>
                  </a:lnTo>
                  <a:lnTo>
                    <a:pt x="1337487" y="1460182"/>
                  </a:lnTo>
                  <a:lnTo>
                    <a:pt x="1336713" y="1459268"/>
                  </a:lnTo>
                  <a:lnTo>
                    <a:pt x="1337487" y="1459268"/>
                  </a:lnTo>
                  <a:lnTo>
                    <a:pt x="1337805" y="1459268"/>
                  </a:lnTo>
                  <a:lnTo>
                    <a:pt x="1338110" y="1460538"/>
                  </a:lnTo>
                  <a:lnTo>
                    <a:pt x="1339049" y="1460538"/>
                  </a:lnTo>
                  <a:lnTo>
                    <a:pt x="1338732" y="1459268"/>
                  </a:lnTo>
                  <a:lnTo>
                    <a:pt x="1338275" y="1459268"/>
                  </a:lnTo>
                  <a:lnTo>
                    <a:pt x="1338884" y="1457998"/>
                  </a:lnTo>
                  <a:lnTo>
                    <a:pt x="1337652" y="1456728"/>
                  </a:lnTo>
                  <a:lnTo>
                    <a:pt x="1337957" y="1455458"/>
                  </a:lnTo>
                  <a:lnTo>
                    <a:pt x="1337335" y="1455458"/>
                  </a:lnTo>
                  <a:lnTo>
                    <a:pt x="1337805" y="1454188"/>
                  </a:lnTo>
                  <a:lnTo>
                    <a:pt x="1338110" y="1454188"/>
                  </a:lnTo>
                  <a:lnTo>
                    <a:pt x="1338427" y="1452918"/>
                  </a:lnTo>
                  <a:lnTo>
                    <a:pt x="1337652" y="1452918"/>
                  </a:lnTo>
                  <a:lnTo>
                    <a:pt x="1338110" y="1451648"/>
                  </a:lnTo>
                  <a:lnTo>
                    <a:pt x="1338427" y="1450378"/>
                  </a:lnTo>
                  <a:lnTo>
                    <a:pt x="1338275" y="1450378"/>
                  </a:lnTo>
                  <a:lnTo>
                    <a:pt x="1337183" y="1450378"/>
                  </a:lnTo>
                  <a:lnTo>
                    <a:pt x="1337335" y="1449108"/>
                  </a:lnTo>
                  <a:lnTo>
                    <a:pt x="1337957" y="1449108"/>
                  </a:lnTo>
                  <a:lnTo>
                    <a:pt x="1338275" y="1450378"/>
                  </a:lnTo>
                  <a:lnTo>
                    <a:pt x="1338275" y="1449108"/>
                  </a:lnTo>
                  <a:lnTo>
                    <a:pt x="1337957" y="1447838"/>
                  </a:lnTo>
                  <a:lnTo>
                    <a:pt x="1337335" y="1447838"/>
                  </a:lnTo>
                  <a:lnTo>
                    <a:pt x="1337487" y="1446568"/>
                  </a:lnTo>
                  <a:lnTo>
                    <a:pt x="1337030" y="1446568"/>
                  </a:lnTo>
                  <a:lnTo>
                    <a:pt x="1338275" y="1445298"/>
                  </a:lnTo>
                  <a:lnTo>
                    <a:pt x="1337030" y="1442758"/>
                  </a:lnTo>
                  <a:lnTo>
                    <a:pt x="1337957" y="1441488"/>
                  </a:lnTo>
                  <a:lnTo>
                    <a:pt x="1337957" y="1440218"/>
                  </a:lnTo>
                  <a:lnTo>
                    <a:pt x="1337805" y="1440218"/>
                  </a:lnTo>
                  <a:lnTo>
                    <a:pt x="1337805" y="1438948"/>
                  </a:lnTo>
                  <a:lnTo>
                    <a:pt x="1336878" y="1438948"/>
                  </a:lnTo>
                  <a:lnTo>
                    <a:pt x="1337335" y="1437678"/>
                  </a:lnTo>
                  <a:lnTo>
                    <a:pt x="1337868" y="1436585"/>
                  </a:lnTo>
                  <a:lnTo>
                    <a:pt x="1337652" y="1436408"/>
                  </a:lnTo>
                  <a:lnTo>
                    <a:pt x="1338580" y="1435138"/>
                  </a:lnTo>
                  <a:lnTo>
                    <a:pt x="1339049" y="1435138"/>
                  </a:lnTo>
                  <a:lnTo>
                    <a:pt x="1338110" y="1433868"/>
                  </a:lnTo>
                  <a:lnTo>
                    <a:pt x="1338275" y="1432598"/>
                  </a:lnTo>
                  <a:lnTo>
                    <a:pt x="1337805" y="1432598"/>
                  </a:lnTo>
                  <a:lnTo>
                    <a:pt x="1337487" y="1430058"/>
                  </a:lnTo>
                  <a:lnTo>
                    <a:pt x="1337335" y="1430058"/>
                  </a:lnTo>
                  <a:lnTo>
                    <a:pt x="1337805" y="1428788"/>
                  </a:lnTo>
                  <a:lnTo>
                    <a:pt x="1338427" y="1428788"/>
                  </a:lnTo>
                  <a:lnTo>
                    <a:pt x="1338427" y="1427518"/>
                  </a:lnTo>
                  <a:lnTo>
                    <a:pt x="1338732" y="1427518"/>
                  </a:lnTo>
                  <a:lnTo>
                    <a:pt x="1338732" y="1426248"/>
                  </a:lnTo>
                  <a:lnTo>
                    <a:pt x="1337957" y="1426248"/>
                  </a:lnTo>
                  <a:lnTo>
                    <a:pt x="1337957" y="1424978"/>
                  </a:lnTo>
                  <a:lnTo>
                    <a:pt x="1338275" y="1424978"/>
                  </a:lnTo>
                  <a:lnTo>
                    <a:pt x="1337652" y="1423708"/>
                  </a:lnTo>
                  <a:lnTo>
                    <a:pt x="1338275" y="1423708"/>
                  </a:lnTo>
                  <a:lnTo>
                    <a:pt x="1337652" y="1421168"/>
                  </a:lnTo>
                  <a:lnTo>
                    <a:pt x="1337805" y="1421168"/>
                  </a:lnTo>
                  <a:lnTo>
                    <a:pt x="1337652" y="1419898"/>
                  </a:lnTo>
                  <a:lnTo>
                    <a:pt x="1339202" y="1419898"/>
                  </a:lnTo>
                  <a:lnTo>
                    <a:pt x="1337957" y="1417358"/>
                  </a:lnTo>
                  <a:lnTo>
                    <a:pt x="1339202" y="1416088"/>
                  </a:lnTo>
                  <a:lnTo>
                    <a:pt x="1338732" y="1414818"/>
                  </a:lnTo>
                  <a:lnTo>
                    <a:pt x="1339507" y="1412278"/>
                  </a:lnTo>
                  <a:lnTo>
                    <a:pt x="1339507" y="1411008"/>
                  </a:lnTo>
                  <a:lnTo>
                    <a:pt x="1338275" y="1411008"/>
                  </a:lnTo>
                  <a:lnTo>
                    <a:pt x="1339354" y="1409738"/>
                  </a:lnTo>
                  <a:lnTo>
                    <a:pt x="1338884" y="1409738"/>
                  </a:lnTo>
                  <a:lnTo>
                    <a:pt x="1338884" y="1408722"/>
                  </a:lnTo>
                  <a:lnTo>
                    <a:pt x="1338275" y="1409738"/>
                  </a:lnTo>
                  <a:lnTo>
                    <a:pt x="1338884" y="1408468"/>
                  </a:lnTo>
                  <a:lnTo>
                    <a:pt x="1338884" y="1408722"/>
                  </a:lnTo>
                  <a:lnTo>
                    <a:pt x="1339049" y="1408468"/>
                  </a:lnTo>
                  <a:lnTo>
                    <a:pt x="1339354" y="1407198"/>
                  </a:lnTo>
                  <a:lnTo>
                    <a:pt x="1338732" y="1405928"/>
                  </a:lnTo>
                  <a:lnTo>
                    <a:pt x="1339977" y="1405928"/>
                  </a:lnTo>
                  <a:lnTo>
                    <a:pt x="1340446" y="1405928"/>
                  </a:lnTo>
                  <a:lnTo>
                    <a:pt x="1339824" y="1404658"/>
                  </a:lnTo>
                  <a:lnTo>
                    <a:pt x="1339977" y="1404658"/>
                  </a:lnTo>
                  <a:lnTo>
                    <a:pt x="1340129" y="1402118"/>
                  </a:lnTo>
                  <a:lnTo>
                    <a:pt x="1339202" y="1400848"/>
                  </a:lnTo>
                  <a:lnTo>
                    <a:pt x="1339824" y="1400848"/>
                  </a:lnTo>
                  <a:lnTo>
                    <a:pt x="1339977" y="1399578"/>
                  </a:lnTo>
                  <a:lnTo>
                    <a:pt x="1338732" y="1397038"/>
                  </a:lnTo>
                  <a:lnTo>
                    <a:pt x="1339354" y="1395768"/>
                  </a:lnTo>
                  <a:lnTo>
                    <a:pt x="1339202" y="1395768"/>
                  </a:lnTo>
                  <a:lnTo>
                    <a:pt x="1339507" y="1394498"/>
                  </a:lnTo>
                  <a:lnTo>
                    <a:pt x="1339354" y="1394498"/>
                  </a:lnTo>
                  <a:lnTo>
                    <a:pt x="1339507" y="1393228"/>
                  </a:lnTo>
                  <a:lnTo>
                    <a:pt x="1339824" y="1394498"/>
                  </a:lnTo>
                  <a:lnTo>
                    <a:pt x="1340129" y="1391958"/>
                  </a:lnTo>
                  <a:lnTo>
                    <a:pt x="1339049" y="1390688"/>
                  </a:lnTo>
                  <a:lnTo>
                    <a:pt x="1338884" y="1389418"/>
                  </a:lnTo>
                  <a:lnTo>
                    <a:pt x="1339659" y="1389418"/>
                  </a:lnTo>
                  <a:lnTo>
                    <a:pt x="1340129" y="1388148"/>
                  </a:lnTo>
                  <a:lnTo>
                    <a:pt x="1340281" y="1388148"/>
                  </a:lnTo>
                  <a:lnTo>
                    <a:pt x="1340446" y="1385608"/>
                  </a:lnTo>
                  <a:lnTo>
                    <a:pt x="1339659" y="1384338"/>
                  </a:lnTo>
                  <a:lnTo>
                    <a:pt x="1339354" y="1381798"/>
                  </a:lnTo>
                  <a:lnTo>
                    <a:pt x="1340281" y="1381798"/>
                  </a:lnTo>
                  <a:lnTo>
                    <a:pt x="1339659" y="1377988"/>
                  </a:lnTo>
                  <a:lnTo>
                    <a:pt x="1340281" y="1376718"/>
                  </a:lnTo>
                  <a:lnTo>
                    <a:pt x="1340446" y="1376718"/>
                  </a:lnTo>
                  <a:lnTo>
                    <a:pt x="1340129" y="1375448"/>
                  </a:lnTo>
                  <a:lnTo>
                    <a:pt x="1340599" y="1375448"/>
                  </a:lnTo>
                  <a:lnTo>
                    <a:pt x="1340751" y="1375448"/>
                  </a:lnTo>
                  <a:lnTo>
                    <a:pt x="1340904" y="1374178"/>
                  </a:lnTo>
                  <a:lnTo>
                    <a:pt x="1339977" y="1374178"/>
                  </a:lnTo>
                  <a:lnTo>
                    <a:pt x="1340281" y="1372908"/>
                  </a:lnTo>
                  <a:lnTo>
                    <a:pt x="1339354" y="1372908"/>
                  </a:lnTo>
                  <a:lnTo>
                    <a:pt x="1340205" y="1372222"/>
                  </a:lnTo>
                  <a:lnTo>
                    <a:pt x="1340904" y="1371638"/>
                  </a:lnTo>
                  <a:lnTo>
                    <a:pt x="1338884" y="1367828"/>
                  </a:lnTo>
                  <a:lnTo>
                    <a:pt x="1340129" y="1366558"/>
                  </a:lnTo>
                  <a:lnTo>
                    <a:pt x="1339824" y="1366558"/>
                  </a:lnTo>
                  <a:lnTo>
                    <a:pt x="1339659" y="1365288"/>
                  </a:lnTo>
                  <a:lnTo>
                    <a:pt x="1340129" y="1365288"/>
                  </a:lnTo>
                  <a:lnTo>
                    <a:pt x="1340281" y="1364018"/>
                  </a:lnTo>
                  <a:lnTo>
                    <a:pt x="1340129" y="1362748"/>
                  </a:lnTo>
                  <a:lnTo>
                    <a:pt x="1340599" y="1362748"/>
                  </a:lnTo>
                  <a:lnTo>
                    <a:pt x="1340599" y="1361478"/>
                  </a:lnTo>
                  <a:lnTo>
                    <a:pt x="1339049" y="1361478"/>
                  </a:lnTo>
                  <a:lnTo>
                    <a:pt x="1338884" y="1360208"/>
                  </a:lnTo>
                  <a:lnTo>
                    <a:pt x="1339824" y="1360208"/>
                  </a:lnTo>
                  <a:lnTo>
                    <a:pt x="1339824" y="1358938"/>
                  </a:lnTo>
                  <a:lnTo>
                    <a:pt x="1340446" y="1357668"/>
                  </a:lnTo>
                  <a:lnTo>
                    <a:pt x="1339659" y="1356398"/>
                  </a:lnTo>
                  <a:lnTo>
                    <a:pt x="1340129" y="1356398"/>
                  </a:lnTo>
                  <a:lnTo>
                    <a:pt x="1340129" y="1355128"/>
                  </a:lnTo>
                  <a:lnTo>
                    <a:pt x="1340599" y="1353858"/>
                  </a:lnTo>
                  <a:lnTo>
                    <a:pt x="1340281" y="1353858"/>
                  </a:lnTo>
                  <a:lnTo>
                    <a:pt x="1339507" y="1351318"/>
                  </a:lnTo>
                  <a:lnTo>
                    <a:pt x="1339824" y="1351318"/>
                  </a:lnTo>
                  <a:lnTo>
                    <a:pt x="1339049" y="1350048"/>
                  </a:lnTo>
                  <a:lnTo>
                    <a:pt x="1338973" y="1349730"/>
                  </a:lnTo>
                  <a:lnTo>
                    <a:pt x="1338884" y="1350048"/>
                  </a:lnTo>
                  <a:lnTo>
                    <a:pt x="1338732" y="1350048"/>
                  </a:lnTo>
                  <a:lnTo>
                    <a:pt x="1338732" y="1348778"/>
                  </a:lnTo>
                  <a:lnTo>
                    <a:pt x="1338973" y="1349730"/>
                  </a:lnTo>
                  <a:lnTo>
                    <a:pt x="1339202" y="1348778"/>
                  </a:lnTo>
                  <a:lnTo>
                    <a:pt x="1339049" y="1348778"/>
                  </a:lnTo>
                  <a:lnTo>
                    <a:pt x="1339049" y="1347508"/>
                  </a:lnTo>
                  <a:lnTo>
                    <a:pt x="1338580" y="1347508"/>
                  </a:lnTo>
                  <a:lnTo>
                    <a:pt x="1338275" y="1346238"/>
                  </a:lnTo>
                  <a:lnTo>
                    <a:pt x="1339202" y="1346238"/>
                  </a:lnTo>
                  <a:lnTo>
                    <a:pt x="1338884" y="1344968"/>
                  </a:lnTo>
                  <a:lnTo>
                    <a:pt x="1339202" y="1343698"/>
                  </a:lnTo>
                  <a:lnTo>
                    <a:pt x="1339507" y="1343698"/>
                  </a:lnTo>
                  <a:lnTo>
                    <a:pt x="1339659" y="1342428"/>
                  </a:lnTo>
                  <a:lnTo>
                    <a:pt x="1340281" y="1343698"/>
                  </a:lnTo>
                  <a:lnTo>
                    <a:pt x="1339977" y="1342428"/>
                  </a:lnTo>
                  <a:lnTo>
                    <a:pt x="1339049" y="1341158"/>
                  </a:lnTo>
                  <a:lnTo>
                    <a:pt x="1339049" y="1342428"/>
                  </a:lnTo>
                  <a:lnTo>
                    <a:pt x="1339049" y="1343482"/>
                  </a:lnTo>
                  <a:lnTo>
                    <a:pt x="1338275" y="1342428"/>
                  </a:lnTo>
                  <a:lnTo>
                    <a:pt x="1339049" y="1342428"/>
                  </a:lnTo>
                  <a:lnTo>
                    <a:pt x="1339049" y="1341158"/>
                  </a:lnTo>
                  <a:lnTo>
                    <a:pt x="1339507" y="1341158"/>
                  </a:lnTo>
                  <a:lnTo>
                    <a:pt x="1339507" y="1339888"/>
                  </a:lnTo>
                  <a:lnTo>
                    <a:pt x="1339507" y="1338618"/>
                  </a:lnTo>
                  <a:lnTo>
                    <a:pt x="1339354" y="1338618"/>
                  </a:lnTo>
                  <a:lnTo>
                    <a:pt x="1339354" y="1337348"/>
                  </a:lnTo>
                  <a:lnTo>
                    <a:pt x="1338884" y="1338618"/>
                  </a:lnTo>
                  <a:lnTo>
                    <a:pt x="1339049" y="1338618"/>
                  </a:lnTo>
                  <a:lnTo>
                    <a:pt x="1339049" y="1339888"/>
                  </a:lnTo>
                  <a:lnTo>
                    <a:pt x="1338732" y="1339888"/>
                  </a:lnTo>
                  <a:lnTo>
                    <a:pt x="1338580" y="1338618"/>
                  </a:lnTo>
                  <a:lnTo>
                    <a:pt x="1337957" y="1338618"/>
                  </a:lnTo>
                  <a:lnTo>
                    <a:pt x="1338732" y="1337348"/>
                  </a:lnTo>
                  <a:lnTo>
                    <a:pt x="1339202" y="1336078"/>
                  </a:lnTo>
                  <a:lnTo>
                    <a:pt x="1339659" y="1336078"/>
                  </a:lnTo>
                  <a:lnTo>
                    <a:pt x="1339354" y="1334808"/>
                  </a:lnTo>
                  <a:lnTo>
                    <a:pt x="1339354" y="1333538"/>
                  </a:lnTo>
                  <a:lnTo>
                    <a:pt x="1338275" y="1332268"/>
                  </a:lnTo>
                  <a:lnTo>
                    <a:pt x="1338732" y="1332268"/>
                  </a:lnTo>
                  <a:lnTo>
                    <a:pt x="1338732" y="1330579"/>
                  </a:lnTo>
                  <a:lnTo>
                    <a:pt x="1338821" y="1330820"/>
                  </a:lnTo>
                  <a:lnTo>
                    <a:pt x="1338732" y="1329728"/>
                  </a:lnTo>
                  <a:lnTo>
                    <a:pt x="1338834" y="1330579"/>
                  </a:lnTo>
                  <a:lnTo>
                    <a:pt x="1338884" y="1329728"/>
                  </a:lnTo>
                  <a:lnTo>
                    <a:pt x="1339977" y="1327188"/>
                  </a:lnTo>
                  <a:lnTo>
                    <a:pt x="1337030" y="1325918"/>
                  </a:lnTo>
                  <a:lnTo>
                    <a:pt x="1338884" y="1323378"/>
                  </a:lnTo>
                  <a:lnTo>
                    <a:pt x="1338580" y="1323378"/>
                  </a:lnTo>
                  <a:lnTo>
                    <a:pt x="1339659" y="1320838"/>
                  </a:lnTo>
                  <a:lnTo>
                    <a:pt x="1339354" y="1317028"/>
                  </a:lnTo>
                  <a:lnTo>
                    <a:pt x="1341221" y="1314488"/>
                  </a:lnTo>
                  <a:lnTo>
                    <a:pt x="1341526" y="1313218"/>
                  </a:lnTo>
                  <a:lnTo>
                    <a:pt x="1341056" y="1313218"/>
                  </a:lnTo>
                  <a:lnTo>
                    <a:pt x="1340904" y="1311948"/>
                  </a:lnTo>
                  <a:lnTo>
                    <a:pt x="1341056" y="1311948"/>
                  </a:lnTo>
                  <a:lnTo>
                    <a:pt x="1340751" y="1309408"/>
                  </a:lnTo>
                  <a:lnTo>
                    <a:pt x="1343075" y="1309408"/>
                  </a:lnTo>
                  <a:lnTo>
                    <a:pt x="1341996" y="1306868"/>
                  </a:lnTo>
                  <a:lnTo>
                    <a:pt x="1341678" y="1306868"/>
                  </a:lnTo>
                  <a:lnTo>
                    <a:pt x="1341374" y="1305598"/>
                  </a:lnTo>
                  <a:lnTo>
                    <a:pt x="1341843" y="1305598"/>
                  </a:lnTo>
                  <a:lnTo>
                    <a:pt x="1341145" y="1304328"/>
                  </a:lnTo>
                  <a:lnTo>
                    <a:pt x="1340446" y="1303058"/>
                  </a:lnTo>
                  <a:lnTo>
                    <a:pt x="1339824" y="1301788"/>
                  </a:lnTo>
                  <a:lnTo>
                    <a:pt x="1338275" y="1301788"/>
                  </a:lnTo>
                  <a:lnTo>
                    <a:pt x="1338110" y="1303058"/>
                  </a:lnTo>
                  <a:lnTo>
                    <a:pt x="1337652" y="1301788"/>
                  </a:lnTo>
                  <a:lnTo>
                    <a:pt x="1337335" y="1303058"/>
                  </a:lnTo>
                  <a:lnTo>
                    <a:pt x="1337335" y="1304328"/>
                  </a:lnTo>
                  <a:lnTo>
                    <a:pt x="1337652" y="1305598"/>
                  </a:lnTo>
                  <a:lnTo>
                    <a:pt x="1338275" y="1304328"/>
                  </a:lnTo>
                  <a:lnTo>
                    <a:pt x="1338110" y="1305598"/>
                  </a:lnTo>
                  <a:lnTo>
                    <a:pt x="1338427" y="1305598"/>
                  </a:lnTo>
                  <a:lnTo>
                    <a:pt x="1338884" y="1306868"/>
                  </a:lnTo>
                  <a:lnTo>
                    <a:pt x="1339049" y="1306868"/>
                  </a:lnTo>
                  <a:lnTo>
                    <a:pt x="1338580" y="1308138"/>
                  </a:lnTo>
                  <a:lnTo>
                    <a:pt x="1338427" y="1308138"/>
                  </a:lnTo>
                  <a:lnTo>
                    <a:pt x="1338732" y="1309408"/>
                  </a:lnTo>
                  <a:lnTo>
                    <a:pt x="1337805" y="1309408"/>
                  </a:lnTo>
                  <a:lnTo>
                    <a:pt x="1338427" y="1311948"/>
                  </a:lnTo>
                  <a:lnTo>
                    <a:pt x="1337335" y="1310678"/>
                  </a:lnTo>
                  <a:lnTo>
                    <a:pt x="1338110" y="1311948"/>
                  </a:lnTo>
                  <a:lnTo>
                    <a:pt x="1337386" y="1312951"/>
                  </a:lnTo>
                  <a:lnTo>
                    <a:pt x="1337386" y="1313637"/>
                  </a:lnTo>
                  <a:lnTo>
                    <a:pt x="1337335" y="1313218"/>
                  </a:lnTo>
                  <a:lnTo>
                    <a:pt x="1337386" y="1313637"/>
                  </a:lnTo>
                  <a:lnTo>
                    <a:pt x="1337386" y="1312951"/>
                  </a:lnTo>
                  <a:lnTo>
                    <a:pt x="1337183" y="1313218"/>
                  </a:lnTo>
                  <a:lnTo>
                    <a:pt x="1337284" y="1313637"/>
                  </a:lnTo>
                  <a:lnTo>
                    <a:pt x="1337183" y="1314488"/>
                  </a:lnTo>
                  <a:lnTo>
                    <a:pt x="1337335" y="1314488"/>
                  </a:lnTo>
                  <a:lnTo>
                    <a:pt x="1337335" y="1315758"/>
                  </a:lnTo>
                  <a:lnTo>
                    <a:pt x="1337652" y="1317028"/>
                  </a:lnTo>
                  <a:lnTo>
                    <a:pt x="1336878" y="1317028"/>
                  </a:lnTo>
                  <a:lnTo>
                    <a:pt x="1336408" y="1318298"/>
                  </a:lnTo>
                  <a:lnTo>
                    <a:pt x="1335938" y="1318298"/>
                  </a:lnTo>
                  <a:lnTo>
                    <a:pt x="1336408" y="1319568"/>
                  </a:lnTo>
                  <a:lnTo>
                    <a:pt x="1335786" y="1319568"/>
                  </a:lnTo>
                  <a:lnTo>
                    <a:pt x="1335938" y="1320838"/>
                  </a:lnTo>
                  <a:lnTo>
                    <a:pt x="1335163" y="1320838"/>
                  </a:lnTo>
                  <a:lnTo>
                    <a:pt x="1334858" y="1320838"/>
                  </a:lnTo>
                  <a:lnTo>
                    <a:pt x="1335011" y="1322108"/>
                  </a:lnTo>
                  <a:lnTo>
                    <a:pt x="1335481" y="1322108"/>
                  </a:lnTo>
                  <a:lnTo>
                    <a:pt x="1335316" y="1323378"/>
                  </a:lnTo>
                  <a:lnTo>
                    <a:pt x="1335633" y="1323378"/>
                  </a:lnTo>
                  <a:lnTo>
                    <a:pt x="1334858" y="1325918"/>
                  </a:lnTo>
                  <a:lnTo>
                    <a:pt x="1335481" y="1325918"/>
                  </a:lnTo>
                  <a:lnTo>
                    <a:pt x="1335722" y="1326934"/>
                  </a:lnTo>
                  <a:lnTo>
                    <a:pt x="1336090" y="1325918"/>
                  </a:lnTo>
                  <a:lnTo>
                    <a:pt x="1336408" y="1325918"/>
                  </a:lnTo>
                  <a:lnTo>
                    <a:pt x="1336878" y="1327188"/>
                  </a:lnTo>
                  <a:lnTo>
                    <a:pt x="1335938" y="1327188"/>
                  </a:lnTo>
                  <a:lnTo>
                    <a:pt x="1335900" y="1327416"/>
                  </a:lnTo>
                  <a:lnTo>
                    <a:pt x="1336408" y="1328458"/>
                  </a:lnTo>
                  <a:lnTo>
                    <a:pt x="1336090" y="1328458"/>
                  </a:lnTo>
                  <a:lnTo>
                    <a:pt x="1335481" y="1329728"/>
                  </a:lnTo>
                  <a:lnTo>
                    <a:pt x="1335900" y="1327416"/>
                  </a:lnTo>
                  <a:lnTo>
                    <a:pt x="1335316" y="1328458"/>
                  </a:lnTo>
                  <a:lnTo>
                    <a:pt x="1335455" y="1327404"/>
                  </a:lnTo>
                  <a:lnTo>
                    <a:pt x="1334541" y="1328458"/>
                  </a:lnTo>
                  <a:lnTo>
                    <a:pt x="1334858" y="1328458"/>
                  </a:lnTo>
                  <a:lnTo>
                    <a:pt x="1334706" y="1329728"/>
                  </a:lnTo>
                  <a:lnTo>
                    <a:pt x="1335011" y="1330998"/>
                  </a:lnTo>
                  <a:lnTo>
                    <a:pt x="1335163" y="1329728"/>
                  </a:lnTo>
                  <a:lnTo>
                    <a:pt x="1335633" y="1330998"/>
                  </a:lnTo>
                  <a:lnTo>
                    <a:pt x="1336255" y="1332268"/>
                  </a:lnTo>
                  <a:lnTo>
                    <a:pt x="1333919" y="1332268"/>
                  </a:lnTo>
                  <a:lnTo>
                    <a:pt x="1334858" y="1333538"/>
                  </a:lnTo>
                  <a:lnTo>
                    <a:pt x="1336090" y="1333538"/>
                  </a:lnTo>
                  <a:lnTo>
                    <a:pt x="1335633" y="1334808"/>
                  </a:lnTo>
                  <a:lnTo>
                    <a:pt x="1335316" y="1334808"/>
                  </a:lnTo>
                  <a:lnTo>
                    <a:pt x="1334858" y="1334808"/>
                  </a:lnTo>
                  <a:lnTo>
                    <a:pt x="1334858" y="1336078"/>
                  </a:lnTo>
                  <a:lnTo>
                    <a:pt x="1335214" y="1335722"/>
                  </a:lnTo>
                  <a:lnTo>
                    <a:pt x="1336090" y="1334808"/>
                  </a:lnTo>
                  <a:lnTo>
                    <a:pt x="1335481" y="1336078"/>
                  </a:lnTo>
                  <a:lnTo>
                    <a:pt x="1335633" y="1336078"/>
                  </a:lnTo>
                  <a:lnTo>
                    <a:pt x="1335633" y="1337348"/>
                  </a:lnTo>
                  <a:lnTo>
                    <a:pt x="1335011" y="1337348"/>
                  </a:lnTo>
                  <a:lnTo>
                    <a:pt x="1335633" y="1339888"/>
                  </a:lnTo>
                  <a:lnTo>
                    <a:pt x="1335633" y="1341158"/>
                  </a:lnTo>
                  <a:lnTo>
                    <a:pt x="1335163" y="1341158"/>
                  </a:lnTo>
                  <a:lnTo>
                    <a:pt x="1335481" y="1342428"/>
                  </a:lnTo>
                  <a:lnTo>
                    <a:pt x="1335011" y="1344968"/>
                  </a:lnTo>
                  <a:lnTo>
                    <a:pt x="1334706" y="1347508"/>
                  </a:lnTo>
                  <a:lnTo>
                    <a:pt x="1334858" y="1347508"/>
                  </a:lnTo>
                  <a:lnTo>
                    <a:pt x="1334706" y="1348778"/>
                  </a:lnTo>
                  <a:lnTo>
                    <a:pt x="1335316" y="1347508"/>
                  </a:lnTo>
                  <a:lnTo>
                    <a:pt x="1335481" y="1347508"/>
                  </a:lnTo>
                  <a:lnTo>
                    <a:pt x="1335481" y="1348778"/>
                  </a:lnTo>
                  <a:lnTo>
                    <a:pt x="1335011" y="1348778"/>
                  </a:lnTo>
                  <a:lnTo>
                    <a:pt x="1335481" y="1350048"/>
                  </a:lnTo>
                  <a:lnTo>
                    <a:pt x="1336090" y="1351318"/>
                  </a:lnTo>
                  <a:lnTo>
                    <a:pt x="1335481" y="1352588"/>
                  </a:lnTo>
                  <a:lnTo>
                    <a:pt x="1335316" y="1352588"/>
                  </a:lnTo>
                  <a:lnTo>
                    <a:pt x="1335011" y="1353858"/>
                  </a:lnTo>
                  <a:lnTo>
                    <a:pt x="1336560" y="1353858"/>
                  </a:lnTo>
                  <a:lnTo>
                    <a:pt x="1335938" y="1355128"/>
                  </a:lnTo>
                  <a:lnTo>
                    <a:pt x="1335633" y="1357668"/>
                  </a:lnTo>
                  <a:lnTo>
                    <a:pt x="1336255" y="1358938"/>
                  </a:lnTo>
                  <a:lnTo>
                    <a:pt x="1335316" y="1361478"/>
                  </a:lnTo>
                  <a:lnTo>
                    <a:pt x="1336255" y="1361478"/>
                  </a:lnTo>
                  <a:lnTo>
                    <a:pt x="1335011" y="1362748"/>
                  </a:lnTo>
                  <a:lnTo>
                    <a:pt x="1336090" y="1364018"/>
                  </a:lnTo>
                  <a:lnTo>
                    <a:pt x="1335316" y="1364018"/>
                  </a:lnTo>
                  <a:lnTo>
                    <a:pt x="1335011" y="1366558"/>
                  </a:lnTo>
                  <a:lnTo>
                    <a:pt x="1335163" y="1366558"/>
                  </a:lnTo>
                  <a:lnTo>
                    <a:pt x="1335786" y="1366558"/>
                  </a:lnTo>
                  <a:lnTo>
                    <a:pt x="1335938" y="1367828"/>
                  </a:lnTo>
                  <a:lnTo>
                    <a:pt x="1335163" y="1369098"/>
                  </a:lnTo>
                  <a:lnTo>
                    <a:pt x="1336090" y="1369098"/>
                  </a:lnTo>
                  <a:lnTo>
                    <a:pt x="1335316" y="1370368"/>
                  </a:lnTo>
                  <a:lnTo>
                    <a:pt x="1335011" y="1370368"/>
                  </a:lnTo>
                  <a:lnTo>
                    <a:pt x="1335379" y="1372400"/>
                  </a:lnTo>
                  <a:lnTo>
                    <a:pt x="1335633" y="1372908"/>
                  </a:lnTo>
                  <a:lnTo>
                    <a:pt x="1335481" y="1372908"/>
                  </a:lnTo>
                  <a:lnTo>
                    <a:pt x="1335011" y="1374178"/>
                  </a:lnTo>
                  <a:lnTo>
                    <a:pt x="1335011" y="1375448"/>
                  </a:lnTo>
                  <a:lnTo>
                    <a:pt x="1334706" y="1375448"/>
                  </a:lnTo>
                  <a:lnTo>
                    <a:pt x="1334858" y="1380528"/>
                  </a:lnTo>
                  <a:lnTo>
                    <a:pt x="1335938" y="1380528"/>
                  </a:lnTo>
                  <a:lnTo>
                    <a:pt x="1335938" y="1381798"/>
                  </a:lnTo>
                  <a:lnTo>
                    <a:pt x="1335011" y="1381798"/>
                  </a:lnTo>
                  <a:lnTo>
                    <a:pt x="1334084" y="1383068"/>
                  </a:lnTo>
                  <a:lnTo>
                    <a:pt x="1334541" y="1383068"/>
                  </a:lnTo>
                  <a:lnTo>
                    <a:pt x="1334541" y="1384338"/>
                  </a:lnTo>
                  <a:lnTo>
                    <a:pt x="1334706" y="1385608"/>
                  </a:lnTo>
                  <a:lnTo>
                    <a:pt x="1334706" y="1386878"/>
                  </a:lnTo>
                  <a:lnTo>
                    <a:pt x="1335316" y="1386878"/>
                  </a:lnTo>
                  <a:lnTo>
                    <a:pt x="1335163" y="1388148"/>
                  </a:lnTo>
                  <a:lnTo>
                    <a:pt x="1335633" y="1388148"/>
                  </a:lnTo>
                  <a:lnTo>
                    <a:pt x="1335011" y="1390688"/>
                  </a:lnTo>
                  <a:lnTo>
                    <a:pt x="1335011" y="1391958"/>
                  </a:lnTo>
                  <a:lnTo>
                    <a:pt x="1335316" y="1391958"/>
                  </a:lnTo>
                  <a:lnTo>
                    <a:pt x="1335316" y="1393228"/>
                  </a:lnTo>
                  <a:lnTo>
                    <a:pt x="1335011" y="1393228"/>
                  </a:lnTo>
                  <a:lnTo>
                    <a:pt x="1335011" y="1394498"/>
                  </a:lnTo>
                  <a:lnTo>
                    <a:pt x="1335481" y="1395768"/>
                  </a:lnTo>
                  <a:lnTo>
                    <a:pt x="1335938" y="1395768"/>
                  </a:lnTo>
                  <a:lnTo>
                    <a:pt x="1335633" y="1397038"/>
                  </a:lnTo>
                  <a:lnTo>
                    <a:pt x="1335316" y="1397038"/>
                  </a:lnTo>
                  <a:lnTo>
                    <a:pt x="1336090" y="1398308"/>
                  </a:lnTo>
                  <a:lnTo>
                    <a:pt x="1333766" y="1400848"/>
                  </a:lnTo>
                  <a:lnTo>
                    <a:pt x="1334858" y="1403388"/>
                  </a:lnTo>
                  <a:lnTo>
                    <a:pt x="1335316" y="1404658"/>
                  </a:lnTo>
                  <a:lnTo>
                    <a:pt x="1335163" y="1405928"/>
                  </a:lnTo>
                  <a:lnTo>
                    <a:pt x="1335011" y="1404658"/>
                  </a:lnTo>
                  <a:lnTo>
                    <a:pt x="1334706" y="1404658"/>
                  </a:lnTo>
                  <a:lnTo>
                    <a:pt x="1335481" y="1407198"/>
                  </a:lnTo>
                  <a:lnTo>
                    <a:pt x="1334541" y="1407198"/>
                  </a:lnTo>
                  <a:lnTo>
                    <a:pt x="1335011" y="1409738"/>
                  </a:lnTo>
                  <a:lnTo>
                    <a:pt x="1333461" y="1411008"/>
                  </a:lnTo>
                  <a:lnTo>
                    <a:pt x="1335011" y="1413548"/>
                  </a:lnTo>
                  <a:lnTo>
                    <a:pt x="1334084" y="1414818"/>
                  </a:lnTo>
                  <a:lnTo>
                    <a:pt x="1334236" y="1414818"/>
                  </a:lnTo>
                  <a:lnTo>
                    <a:pt x="1334236" y="1416088"/>
                  </a:lnTo>
                  <a:lnTo>
                    <a:pt x="1334389" y="1416088"/>
                  </a:lnTo>
                  <a:lnTo>
                    <a:pt x="1334541" y="1414818"/>
                  </a:lnTo>
                  <a:lnTo>
                    <a:pt x="1335011" y="1418628"/>
                  </a:lnTo>
                  <a:lnTo>
                    <a:pt x="1334084" y="1422438"/>
                  </a:lnTo>
                  <a:lnTo>
                    <a:pt x="1333614" y="1426248"/>
                  </a:lnTo>
                  <a:lnTo>
                    <a:pt x="1333614" y="1427518"/>
                  </a:lnTo>
                  <a:lnTo>
                    <a:pt x="1335481" y="1426248"/>
                  </a:lnTo>
                  <a:lnTo>
                    <a:pt x="1334706" y="1428788"/>
                  </a:lnTo>
                  <a:lnTo>
                    <a:pt x="1333919" y="1427518"/>
                  </a:lnTo>
                  <a:lnTo>
                    <a:pt x="1334706" y="1431328"/>
                  </a:lnTo>
                  <a:lnTo>
                    <a:pt x="1333919" y="1433868"/>
                  </a:lnTo>
                  <a:lnTo>
                    <a:pt x="1334389" y="1436408"/>
                  </a:lnTo>
                  <a:lnTo>
                    <a:pt x="1334084" y="1436408"/>
                  </a:lnTo>
                  <a:lnTo>
                    <a:pt x="1334084" y="1435138"/>
                  </a:lnTo>
                  <a:lnTo>
                    <a:pt x="1333614" y="1436408"/>
                  </a:lnTo>
                  <a:lnTo>
                    <a:pt x="1334084" y="1437678"/>
                  </a:lnTo>
                  <a:lnTo>
                    <a:pt x="1333919" y="1437678"/>
                  </a:lnTo>
                  <a:lnTo>
                    <a:pt x="1333614" y="1438948"/>
                  </a:lnTo>
                  <a:lnTo>
                    <a:pt x="1333766" y="1438948"/>
                  </a:lnTo>
                  <a:lnTo>
                    <a:pt x="1334084" y="1440218"/>
                  </a:lnTo>
                  <a:lnTo>
                    <a:pt x="1333614" y="1441488"/>
                  </a:lnTo>
                  <a:lnTo>
                    <a:pt x="1334236" y="1440218"/>
                  </a:lnTo>
                  <a:lnTo>
                    <a:pt x="1333919" y="1441488"/>
                  </a:lnTo>
                  <a:lnTo>
                    <a:pt x="1334389" y="1442758"/>
                  </a:lnTo>
                  <a:lnTo>
                    <a:pt x="1334084" y="1442758"/>
                  </a:lnTo>
                  <a:lnTo>
                    <a:pt x="1334706" y="1444028"/>
                  </a:lnTo>
                  <a:lnTo>
                    <a:pt x="1333766" y="1445298"/>
                  </a:lnTo>
                  <a:lnTo>
                    <a:pt x="1333919" y="1446568"/>
                  </a:lnTo>
                  <a:lnTo>
                    <a:pt x="1333919" y="1447838"/>
                  </a:lnTo>
                  <a:lnTo>
                    <a:pt x="1333614" y="1447838"/>
                  </a:lnTo>
                  <a:lnTo>
                    <a:pt x="1333766" y="1449108"/>
                  </a:lnTo>
                  <a:lnTo>
                    <a:pt x="1334236" y="1449108"/>
                  </a:lnTo>
                  <a:lnTo>
                    <a:pt x="1333144" y="1450378"/>
                  </a:lnTo>
                  <a:lnTo>
                    <a:pt x="1335011" y="1451648"/>
                  </a:lnTo>
                  <a:lnTo>
                    <a:pt x="1333614" y="1451648"/>
                  </a:lnTo>
                  <a:lnTo>
                    <a:pt x="1334185" y="1455458"/>
                  </a:lnTo>
                  <a:lnTo>
                    <a:pt x="1333461" y="1455458"/>
                  </a:lnTo>
                  <a:lnTo>
                    <a:pt x="1333728" y="1457642"/>
                  </a:lnTo>
                  <a:lnTo>
                    <a:pt x="1334262" y="1455877"/>
                  </a:lnTo>
                  <a:lnTo>
                    <a:pt x="1334389" y="1456728"/>
                  </a:lnTo>
                  <a:lnTo>
                    <a:pt x="1334541" y="1457998"/>
                  </a:lnTo>
                  <a:lnTo>
                    <a:pt x="1333766" y="1457998"/>
                  </a:lnTo>
                  <a:lnTo>
                    <a:pt x="1334541" y="1459268"/>
                  </a:lnTo>
                  <a:lnTo>
                    <a:pt x="1334389" y="1460538"/>
                  </a:lnTo>
                  <a:lnTo>
                    <a:pt x="1333919" y="1460538"/>
                  </a:lnTo>
                  <a:lnTo>
                    <a:pt x="1334236" y="1461808"/>
                  </a:lnTo>
                  <a:lnTo>
                    <a:pt x="1333766" y="1463078"/>
                  </a:lnTo>
                  <a:lnTo>
                    <a:pt x="1334008" y="1464348"/>
                  </a:lnTo>
                  <a:lnTo>
                    <a:pt x="1334084" y="1464767"/>
                  </a:lnTo>
                  <a:lnTo>
                    <a:pt x="1334084" y="1465618"/>
                  </a:lnTo>
                  <a:lnTo>
                    <a:pt x="1334236" y="1465618"/>
                  </a:lnTo>
                  <a:lnTo>
                    <a:pt x="1334858" y="1464348"/>
                  </a:lnTo>
                  <a:lnTo>
                    <a:pt x="1335366" y="1466469"/>
                  </a:lnTo>
                  <a:lnTo>
                    <a:pt x="1334541" y="1465618"/>
                  </a:lnTo>
                  <a:lnTo>
                    <a:pt x="1335633" y="1468158"/>
                  </a:lnTo>
                  <a:lnTo>
                    <a:pt x="1334249" y="1467027"/>
                  </a:lnTo>
                  <a:lnTo>
                    <a:pt x="1334389" y="1468158"/>
                  </a:lnTo>
                  <a:lnTo>
                    <a:pt x="1334084" y="1468158"/>
                  </a:lnTo>
                  <a:lnTo>
                    <a:pt x="1334389" y="1469428"/>
                  </a:lnTo>
                  <a:lnTo>
                    <a:pt x="1334858" y="1468158"/>
                  </a:lnTo>
                  <a:lnTo>
                    <a:pt x="1334858" y="1469428"/>
                  </a:lnTo>
                  <a:lnTo>
                    <a:pt x="1334389" y="1469428"/>
                  </a:lnTo>
                  <a:lnTo>
                    <a:pt x="1335316" y="1470698"/>
                  </a:lnTo>
                  <a:lnTo>
                    <a:pt x="1334858" y="1470698"/>
                  </a:lnTo>
                  <a:lnTo>
                    <a:pt x="1335163" y="1471968"/>
                  </a:lnTo>
                  <a:lnTo>
                    <a:pt x="1335938" y="1473238"/>
                  </a:lnTo>
                  <a:lnTo>
                    <a:pt x="1336255" y="1474508"/>
                  </a:lnTo>
                  <a:lnTo>
                    <a:pt x="1335163" y="1474508"/>
                  </a:lnTo>
                  <a:lnTo>
                    <a:pt x="1336090" y="1475778"/>
                  </a:lnTo>
                  <a:lnTo>
                    <a:pt x="1336408" y="1477048"/>
                  </a:lnTo>
                  <a:lnTo>
                    <a:pt x="1337030" y="1477048"/>
                  </a:lnTo>
                  <a:lnTo>
                    <a:pt x="1337030" y="1478318"/>
                  </a:lnTo>
                  <a:lnTo>
                    <a:pt x="1336560" y="1478318"/>
                  </a:lnTo>
                  <a:lnTo>
                    <a:pt x="1337183" y="1479588"/>
                  </a:lnTo>
                  <a:lnTo>
                    <a:pt x="1337183" y="1478318"/>
                  </a:lnTo>
                  <a:lnTo>
                    <a:pt x="1337957" y="1478318"/>
                  </a:lnTo>
                  <a:lnTo>
                    <a:pt x="1338275" y="1479588"/>
                  </a:lnTo>
                  <a:lnTo>
                    <a:pt x="1338732" y="1480858"/>
                  </a:lnTo>
                  <a:lnTo>
                    <a:pt x="1339202" y="1480858"/>
                  </a:lnTo>
                  <a:lnTo>
                    <a:pt x="1338427" y="1482128"/>
                  </a:lnTo>
                  <a:lnTo>
                    <a:pt x="1339202" y="1482128"/>
                  </a:lnTo>
                  <a:lnTo>
                    <a:pt x="1339659" y="1483398"/>
                  </a:lnTo>
                  <a:lnTo>
                    <a:pt x="1340281" y="1483398"/>
                  </a:lnTo>
                  <a:lnTo>
                    <a:pt x="1341221" y="1484668"/>
                  </a:lnTo>
                  <a:lnTo>
                    <a:pt x="1340751" y="1483398"/>
                  </a:lnTo>
                  <a:lnTo>
                    <a:pt x="1341526" y="1484668"/>
                  </a:lnTo>
                  <a:lnTo>
                    <a:pt x="1342148" y="1484668"/>
                  </a:lnTo>
                  <a:lnTo>
                    <a:pt x="1343545" y="1485938"/>
                  </a:lnTo>
                  <a:lnTo>
                    <a:pt x="1344472" y="1485938"/>
                  </a:lnTo>
                  <a:lnTo>
                    <a:pt x="1344383" y="1486674"/>
                  </a:lnTo>
                  <a:lnTo>
                    <a:pt x="1345095" y="1487208"/>
                  </a:lnTo>
                  <a:lnTo>
                    <a:pt x="1348981" y="1487208"/>
                  </a:lnTo>
                  <a:lnTo>
                    <a:pt x="1349438" y="1488478"/>
                  </a:lnTo>
                  <a:lnTo>
                    <a:pt x="1350060" y="1488478"/>
                  </a:lnTo>
                  <a:lnTo>
                    <a:pt x="1351153" y="1489748"/>
                  </a:lnTo>
                  <a:lnTo>
                    <a:pt x="1352384" y="1488478"/>
                  </a:lnTo>
                  <a:lnTo>
                    <a:pt x="1353934" y="1488478"/>
                  </a:lnTo>
                  <a:lnTo>
                    <a:pt x="1354556" y="1489748"/>
                  </a:lnTo>
                  <a:lnTo>
                    <a:pt x="1356423" y="1489748"/>
                  </a:lnTo>
                  <a:lnTo>
                    <a:pt x="1356575" y="1488478"/>
                  </a:lnTo>
                  <a:lnTo>
                    <a:pt x="1357045" y="1489748"/>
                  </a:lnTo>
                  <a:lnTo>
                    <a:pt x="1356728" y="1488478"/>
                  </a:lnTo>
                  <a:lnTo>
                    <a:pt x="1358900" y="1491018"/>
                  </a:lnTo>
                  <a:lnTo>
                    <a:pt x="1360919" y="1488478"/>
                  </a:lnTo>
                  <a:close/>
                </a:path>
                <a:path w="1529080" h="2522854">
                  <a:moveTo>
                    <a:pt x="1361389" y="1974977"/>
                  </a:moveTo>
                  <a:lnTo>
                    <a:pt x="1361236" y="1975281"/>
                  </a:lnTo>
                  <a:lnTo>
                    <a:pt x="1361389" y="1974977"/>
                  </a:lnTo>
                  <a:close/>
                </a:path>
                <a:path w="1529080" h="2522854">
                  <a:moveTo>
                    <a:pt x="1361490" y="1975345"/>
                  </a:moveTo>
                  <a:lnTo>
                    <a:pt x="1361363" y="1975523"/>
                  </a:lnTo>
                  <a:lnTo>
                    <a:pt x="1361287" y="1975853"/>
                  </a:lnTo>
                  <a:lnTo>
                    <a:pt x="1361490" y="1975345"/>
                  </a:lnTo>
                  <a:close/>
                </a:path>
                <a:path w="1529080" h="2522854">
                  <a:moveTo>
                    <a:pt x="1361859" y="1974824"/>
                  </a:moveTo>
                  <a:lnTo>
                    <a:pt x="1361389" y="1974824"/>
                  </a:lnTo>
                  <a:lnTo>
                    <a:pt x="1361389" y="1974977"/>
                  </a:lnTo>
                  <a:lnTo>
                    <a:pt x="1361541" y="1975129"/>
                  </a:lnTo>
                  <a:lnTo>
                    <a:pt x="1361490" y="1975345"/>
                  </a:lnTo>
                  <a:lnTo>
                    <a:pt x="1361668" y="1975167"/>
                  </a:lnTo>
                  <a:lnTo>
                    <a:pt x="1361859" y="1974824"/>
                  </a:lnTo>
                  <a:close/>
                </a:path>
                <a:path w="1529080" h="2522854">
                  <a:moveTo>
                    <a:pt x="1362011" y="1377988"/>
                  </a:moveTo>
                  <a:lnTo>
                    <a:pt x="1361694" y="1376718"/>
                  </a:lnTo>
                  <a:lnTo>
                    <a:pt x="1361694" y="1377988"/>
                  </a:lnTo>
                  <a:lnTo>
                    <a:pt x="1362011" y="1377988"/>
                  </a:lnTo>
                  <a:close/>
                </a:path>
                <a:path w="1529080" h="2522854">
                  <a:moveTo>
                    <a:pt x="1362316" y="1372908"/>
                  </a:moveTo>
                  <a:lnTo>
                    <a:pt x="1362163" y="1372908"/>
                  </a:lnTo>
                  <a:lnTo>
                    <a:pt x="1362163" y="1374178"/>
                  </a:lnTo>
                  <a:lnTo>
                    <a:pt x="1362316" y="1374178"/>
                  </a:lnTo>
                  <a:lnTo>
                    <a:pt x="1362316" y="1372908"/>
                  </a:lnTo>
                  <a:close/>
                </a:path>
                <a:path w="1529080" h="2522854">
                  <a:moveTo>
                    <a:pt x="1363091" y="1376718"/>
                  </a:moveTo>
                  <a:lnTo>
                    <a:pt x="1362938" y="1377988"/>
                  </a:lnTo>
                  <a:lnTo>
                    <a:pt x="1363091" y="1377988"/>
                  </a:lnTo>
                  <a:lnTo>
                    <a:pt x="1363091" y="1376718"/>
                  </a:lnTo>
                  <a:close/>
                </a:path>
                <a:path w="1529080" h="2522854">
                  <a:moveTo>
                    <a:pt x="1363091" y="1303058"/>
                  </a:moveTo>
                  <a:lnTo>
                    <a:pt x="1362938" y="1301788"/>
                  </a:lnTo>
                  <a:lnTo>
                    <a:pt x="1362938" y="1303058"/>
                  </a:lnTo>
                  <a:lnTo>
                    <a:pt x="1363091" y="1303058"/>
                  </a:lnTo>
                  <a:close/>
                </a:path>
                <a:path w="1529080" h="2522854">
                  <a:moveTo>
                    <a:pt x="1364030" y="1489748"/>
                  </a:moveTo>
                  <a:lnTo>
                    <a:pt x="1364005" y="1488694"/>
                  </a:lnTo>
                  <a:lnTo>
                    <a:pt x="1363865" y="1489748"/>
                  </a:lnTo>
                  <a:lnTo>
                    <a:pt x="1364030" y="1489748"/>
                  </a:lnTo>
                  <a:close/>
                </a:path>
                <a:path w="1529080" h="2522854">
                  <a:moveTo>
                    <a:pt x="1364805" y="1376718"/>
                  </a:moveTo>
                  <a:lnTo>
                    <a:pt x="1364729" y="1374813"/>
                  </a:lnTo>
                  <a:lnTo>
                    <a:pt x="1364640" y="1374178"/>
                  </a:lnTo>
                  <a:lnTo>
                    <a:pt x="1364488" y="1372908"/>
                  </a:lnTo>
                  <a:lnTo>
                    <a:pt x="1364488" y="1374178"/>
                  </a:lnTo>
                  <a:lnTo>
                    <a:pt x="1364335" y="1372908"/>
                  </a:lnTo>
                  <a:lnTo>
                    <a:pt x="1364335" y="1374178"/>
                  </a:lnTo>
                  <a:lnTo>
                    <a:pt x="1363865" y="1374178"/>
                  </a:lnTo>
                  <a:lnTo>
                    <a:pt x="1363713" y="1372908"/>
                  </a:lnTo>
                  <a:lnTo>
                    <a:pt x="1363560" y="1372908"/>
                  </a:lnTo>
                  <a:lnTo>
                    <a:pt x="1363408" y="1372908"/>
                  </a:lnTo>
                  <a:lnTo>
                    <a:pt x="1363256" y="1371638"/>
                  </a:lnTo>
                  <a:lnTo>
                    <a:pt x="1363154" y="1372400"/>
                  </a:lnTo>
                  <a:lnTo>
                    <a:pt x="1363091" y="1374178"/>
                  </a:lnTo>
                  <a:lnTo>
                    <a:pt x="1362938" y="1372908"/>
                  </a:lnTo>
                  <a:lnTo>
                    <a:pt x="1362938" y="1374178"/>
                  </a:lnTo>
                  <a:lnTo>
                    <a:pt x="1362786" y="1374178"/>
                  </a:lnTo>
                  <a:lnTo>
                    <a:pt x="1362633" y="1372908"/>
                  </a:lnTo>
                  <a:lnTo>
                    <a:pt x="1362468" y="1374178"/>
                  </a:lnTo>
                  <a:lnTo>
                    <a:pt x="1362468" y="1372908"/>
                  </a:lnTo>
                  <a:lnTo>
                    <a:pt x="1362316" y="1374178"/>
                  </a:lnTo>
                  <a:lnTo>
                    <a:pt x="1362163" y="1375448"/>
                  </a:lnTo>
                  <a:lnTo>
                    <a:pt x="1362087" y="1374813"/>
                  </a:lnTo>
                  <a:lnTo>
                    <a:pt x="1362011" y="1372908"/>
                  </a:lnTo>
                  <a:lnTo>
                    <a:pt x="1361859" y="1372908"/>
                  </a:lnTo>
                  <a:lnTo>
                    <a:pt x="1361859" y="1374178"/>
                  </a:lnTo>
                  <a:lnTo>
                    <a:pt x="1361389" y="1374178"/>
                  </a:lnTo>
                  <a:lnTo>
                    <a:pt x="1361236" y="1372908"/>
                  </a:lnTo>
                  <a:lnTo>
                    <a:pt x="1361236" y="1374178"/>
                  </a:lnTo>
                  <a:lnTo>
                    <a:pt x="1361071" y="1374178"/>
                  </a:lnTo>
                  <a:lnTo>
                    <a:pt x="1360919" y="1372908"/>
                  </a:lnTo>
                  <a:lnTo>
                    <a:pt x="1360919" y="1374178"/>
                  </a:lnTo>
                  <a:lnTo>
                    <a:pt x="1360297" y="1374178"/>
                  </a:lnTo>
                  <a:lnTo>
                    <a:pt x="1360297" y="1375448"/>
                  </a:lnTo>
                  <a:lnTo>
                    <a:pt x="1360144" y="1374178"/>
                  </a:lnTo>
                  <a:lnTo>
                    <a:pt x="1359839" y="1375448"/>
                  </a:lnTo>
                  <a:lnTo>
                    <a:pt x="1359687" y="1374178"/>
                  </a:lnTo>
                  <a:lnTo>
                    <a:pt x="1359217" y="1374178"/>
                  </a:lnTo>
                  <a:lnTo>
                    <a:pt x="1359369" y="1375448"/>
                  </a:lnTo>
                  <a:lnTo>
                    <a:pt x="1359065" y="1375448"/>
                  </a:lnTo>
                  <a:lnTo>
                    <a:pt x="1359065" y="1374178"/>
                  </a:lnTo>
                  <a:lnTo>
                    <a:pt x="1359217" y="1374178"/>
                  </a:lnTo>
                  <a:lnTo>
                    <a:pt x="1359065" y="1372908"/>
                  </a:lnTo>
                  <a:lnTo>
                    <a:pt x="1358900" y="1374178"/>
                  </a:lnTo>
                  <a:lnTo>
                    <a:pt x="1358747" y="1372908"/>
                  </a:lnTo>
                  <a:lnTo>
                    <a:pt x="1358125" y="1375448"/>
                  </a:lnTo>
                  <a:lnTo>
                    <a:pt x="1358125" y="1374178"/>
                  </a:lnTo>
                  <a:lnTo>
                    <a:pt x="1357972" y="1375448"/>
                  </a:lnTo>
                  <a:lnTo>
                    <a:pt x="1357972" y="1374178"/>
                  </a:lnTo>
                  <a:lnTo>
                    <a:pt x="1357820" y="1372908"/>
                  </a:lnTo>
                  <a:lnTo>
                    <a:pt x="1357820" y="1374178"/>
                  </a:lnTo>
                  <a:lnTo>
                    <a:pt x="1357350" y="1374178"/>
                  </a:lnTo>
                  <a:lnTo>
                    <a:pt x="1357198" y="1375448"/>
                  </a:lnTo>
                  <a:lnTo>
                    <a:pt x="1357198" y="1374178"/>
                  </a:lnTo>
                  <a:lnTo>
                    <a:pt x="1357045" y="1374178"/>
                  </a:lnTo>
                  <a:lnTo>
                    <a:pt x="1356893" y="1375448"/>
                  </a:lnTo>
                  <a:lnTo>
                    <a:pt x="1356893" y="1374178"/>
                  </a:lnTo>
                  <a:lnTo>
                    <a:pt x="1356575" y="1375448"/>
                  </a:lnTo>
                  <a:lnTo>
                    <a:pt x="1356575" y="1374178"/>
                  </a:lnTo>
                  <a:lnTo>
                    <a:pt x="1356575" y="1372908"/>
                  </a:lnTo>
                  <a:lnTo>
                    <a:pt x="1356271" y="1374178"/>
                  </a:lnTo>
                  <a:lnTo>
                    <a:pt x="1356118" y="1372908"/>
                  </a:lnTo>
                  <a:lnTo>
                    <a:pt x="1355953" y="1374178"/>
                  </a:lnTo>
                  <a:lnTo>
                    <a:pt x="1355648" y="1372908"/>
                  </a:lnTo>
                  <a:lnTo>
                    <a:pt x="1355331" y="1372908"/>
                  </a:lnTo>
                  <a:lnTo>
                    <a:pt x="1355496" y="1374178"/>
                  </a:lnTo>
                  <a:lnTo>
                    <a:pt x="1355178" y="1372908"/>
                  </a:lnTo>
                  <a:lnTo>
                    <a:pt x="1355331" y="1374178"/>
                  </a:lnTo>
                  <a:lnTo>
                    <a:pt x="1355026" y="1374178"/>
                  </a:lnTo>
                  <a:lnTo>
                    <a:pt x="1354874" y="1372908"/>
                  </a:lnTo>
                  <a:lnTo>
                    <a:pt x="1354721" y="1374178"/>
                  </a:lnTo>
                  <a:lnTo>
                    <a:pt x="1354721" y="1372908"/>
                  </a:lnTo>
                  <a:lnTo>
                    <a:pt x="1354099" y="1372908"/>
                  </a:lnTo>
                  <a:lnTo>
                    <a:pt x="1353781" y="1372908"/>
                  </a:lnTo>
                  <a:lnTo>
                    <a:pt x="1353477" y="1374178"/>
                  </a:lnTo>
                  <a:lnTo>
                    <a:pt x="1353324" y="1372908"/>
                  </a:lnTo>
                  <a:lnTo>
                    <a:pt x="1353324" y="1374178"/>
                  </a:lnTo>
                  <a:lnTo>
                    <a:pt x="1353159" y="1372908"/>
                  </a:lnTo>
                  <a:lnTo>
                    <a:pt x="1352854" y="1372908"/>
                  </a:lnTo>
                  <a:lnTo>
                    <a:pt x="1352702" y="1374178"/>
                  </a:lnTo>
                  <a:lnTo>
                    <a:pt x="1352384" y="1374178"/>
                  </a:lnTo>
                  <a:lnTo>
                    <a:pt x="1352384" y="1372908"/>
                  </a:lnTo>
                  <a:lnTo>
                    <a:pt x="1351762" y="1372908"/>
                  </a:lnTo>
                  <a:lnTo>
                    <a:pt x="1351457" y="1374178"/>
                  </a:lnTo>
                  <a:lnTo>
                    <a:pt x="1351305" y="1372908"/>
                  </a:lnTo>
                  <a:lnTo>
                    <a:pt x="1350683" y="1372908"/>
                  </a:lnTo>
                  <a:lnTo>
                    <a:pt x="1350530" y="1374178"/>
                  </a:lnTo>
                  <a:lnTo>
                    <a:pt x="1350365" y="1374178"/>
                  </a:lnTo>
                  <a:lnTo>
                    <a:pt x="1350365" y="1372908"/>
                  </a:lnTo>
                  <a:lnTo>
                    <a:pt x="1350213" y="1372908"/>
                  </a:lnTo>
                  <a:lnTo>
                    <a:pt x="1350213" y="1374178"/>
                  </a:lnTo>
                  <a:lnTo>
                    <a:pt x="1350060" y="1372908"/>
                  </a:lnTo>
                  <a:lnTo>
                    <a:pt x="1349438" y="1374178"/>
                  </a:lnTo>
                  <a:lnTo>
                    <a:pt x="1349438" y="1372908"/>
                  </a:lnTo>
                  <a:lnTo>
                    <a:pt x="1349286" y="1372908"/>
                  </a:lnTo>
                  <a:lnTo>
                    <a:pt x="1348816" y="1372908"/>
                  </a:lnTo>
                  <a:lnTo>
                    <a:pt x="1348511" y="1374178"/>
                  </a:lnTo>
                  <a:lnTo>
                    <a:pt x="1348511" y="1372908"/>
                  </a:lnTo>
                  <a:lnTo>
                    <a:pt x="1347266" y="1372908"/>
                  </a:lnTo>
                  <a:lnTo>
                    <a:pt x="1347114" y="1374178"/>
                  </a:lnTo>
                  <a:lnTo>
                    <a:pt x="1346187" y="1374178"/>
                  </a:lnTo>
                  <a:lnTo>
                    <a:pt x="1346187" y="1372908"/>
                  </a:lnTo>
                  <a:lnTo>
                    <a:pt x="1346022" y="1372908"/>
                  </a:lnTo>
                  <a:lnTo>
                    <a:pt x="1345869" y="1374178"/>
                  </a:lnTo>
                  <a:lnTo>
                    <a:pt x="1345717" y="1372908"/>
                  </a:lnTo>
                  <a:lnTo>
                    <a:pt x="1345412" y="1372908"/>
                  </a:lnTo>
                  <a:lnTo>
                    <a:pt x="1345412" y="1374178"/>
                  </a:lnTo>
                  <a:lnTo>
                    <a:pt x="1345247" y="1374178"/>
                  </a:lnTo>
                  <a:lnTo>
                    <a:pt x="1345095" y="1372908"/>
                  </a:lnTo>
                  <a:lnTo>
                    <a:pt x="1344625" y="1372908"/>
                  </a:lnTo>
                  <a:lnTo>
                    <a:pt x="1344625" y="1374178"/>
                  </a:lnTo>
                  <a:lnTo>
                    <a:pt x="1344168" y="1374178"/>
                  </a:lnTo>
                  <a:lnTo>
                    <a:pt x="1343850" y="1372908"/>
                  </a:lnTo>
                  <a:lnTo>
                    <a:pt x="1343545" y="1375448"/>
                  </a:lnTo>
                  <a:lnTo>
                    <a:pt x="1343228" y="1374178"/>
                  </a:lnTo>
                  <a:lnTo>
                    <a:pt x="1342771" y="1374178"/>
                  </a:lnTo>
                  <a:lnTo>
                    <a:pt x="1342885" y="1376083"/>
                  </a:lnTo>
                  <a:lnTo>
                    <a:pt x="1342923" y="1377988"/>
                  </a:lnTo>
                  <a:lnTo>
                    <a:pt x="1343075" y="1377988"/>
                  </a:lnTo>
                  <a:lnTo>
                    <a:pt x="1343228" y="1376718"/>
                  </a:lnTo>
                  <a:lnTo>
                    <a:pt x="1343545" y="1377988"/>
                  </a:lnTo>
                  <a:lnTo>
                    <a:pt x="1343545" y="1376718"/>
                  </a:lnTo>
                  <a:lnTo>
                    <a:pt x="1343698" y="1376718"/>
                  </a:lnTo>
                  <a:lnTo>
                    <a:pt x="1343850" y="1376718"/>
                  </a:lnTo>
                  <a:lnTo>
                    <a:pt x="1343698" y="1377988"/>
                  </a:lnTo>
                  <a:lnTo>
                    <a:pt x="1344168" y="1377988"/>
                  </a:lnTo>
                  <a:lnTo>
                    <a:pt x="1344168" y="1376718"/>
                  </a:lnTo>
                  <a:lnTo>
                    <a:pt x="1344472" y="1376718"/>
                  </a:lnTo>
                  <a:lnTo>
                    <a:pt x="1344320" y="1379258"/>
                  </a:lnTo>
                  <a:lnTo>
                    <a:pt x="1344625" y="1376718"/>
                  </a:lnTo>
                  <a:lnTo>
                    <a:pt x="1344942" y="1376718"/>
                  </a:lnTo>
                  <a:lnTo>
                    <a:pt x="1344942" y="1377988"/>
                  </a:lnTo>
                  <a:lnTo>
                    <a:pt x="1345095" y="1376718"/>
                  </a:lnTo>
                  <a:lnTo>
                    <a:pt x="1345095" y="1377988"/>
                  </a:lnTo>
                  <a:lnTo>
                    <a:pt x="1345717" y="1376718"/>
                  </a:lnTo>
                  <a:lnTo>
                    <a:pt x="1345717" y="1377988"/>
                  </a:lnTo>
                  <a:lnTo>
                    <a:pt x="1345869" y="1376718"/>
                  </a:lnTo>
                  <a:lnTo>
                    <a:pt x="1346187" y="1377988"/>
                  </a:lnTo>
                  <a:lnTo>
                    <a:pt x="1346644" y="1377988"/>
                  </a:lnTo>
                  <a:lnTo>
                    <a:pt x="1346796" y="1376718"/>
                  </a:lnTo>
                  <a:lnTo>
                    <a:pt x="1347114" y="1376718"/>
                  </a:lnTo>
                  <a:lnTo>
                    <a:pt x="1347266" y="1377988"/>
                  </a:lnTo>
                  <a:lnTo>
                    <a:pt x="1347419" y="1377988"/>
                  </a:lnTo>
                  <a:lnTo>
                    <a:pt x="1347419" y="1376718"/>
                  </a:lnTo>
                  <a:lnTo>
                    <a:pt x="1348193" y="1376718"/>
                  </a:lnTo>
                  <a:lnTo>
                    <a:pt x="1348359" y="1377988"/>
                  </a:lnTo>
                  <a:lnTo>
                    <a:pt x="1348511" y="1376718"/>
                  </a:lnTo>
                  <a:lnTo>
                    <a:pt x="1348663" y="1377988"/>
                  </a:lnTo>
                  <a:lnTo>
                    <a:pt x="1348816" y="1376718"/>
                  </a:lnTo>
                  <a:lnTo>
                    <a:pt x="1348981" y="1377988"/>
                  </a:lnTo>
                  <a:lnTo>
                    <a:pt x="1349133" y="1377988"/>
                  </a:lnTo>
                  <a:lnTo>
                    <a:pt x="1349286" y="1376718"/>
                  </a:lnTo>
                  <a:lnTo>
                    <a:pt x="1349286" y="1377988"/>
                  </a:lnTo>
                  <a:lnTo>
                    <a:pt x="1349438" y="1376718"/>
                  </a:lnTo>
                  <a:lnTo>
                    <a:pt x="1349438" y="1377988"/>
                  </a:lnTo>
                  <a:lnTo>
                    <a:pt x="1349590" y="1376718"/>
                  </a:lnTo>
                  <a:lnTo>
                    <a:pt x="1349756" y="1377988"/>
                  </a:lnTo>
                  <a:lnTo>
                    <a:pt x="1351153" y="1377988"/>
                  </a:lnTo>
                  <a:lnTo>
                    <a:pt x="1351305" y="1377988"/>
                  </a:lnTo>
                  <a:lnTo>
                    <a:pt x="1351457" y="1377988"/>
                  </a:lnTo>
                  <a:lnTo>
                    <a:pt x="1351610" y="1379258"/>
                  </a:lnTo>
                  <a:lnTo>
                    <a:pt x="1351610" y="1377988"/>
                  </a:lnTo>
                  <a:lnTo>
                    <a:pt x="1352232" y="1377988"/>
                  </a:lnTo>
                  <a:lnTo>
                    <a:pt x="1352232" y="1376718"/>
                  </a:lnTo>
                  <a:lnTo>
                    <a:pt x="1352384" y="1377988"/>
                  </a:lnTo>
                  <a:lnTo>
                    <a:pt x="1352854" y="1377988"/>
                  </a:lnTo>
                  <a:lnTo>
                    <a:pt x="1353477" y="1377988"/>
                  </a:lnTo>
                  <a:lnTo>
                    <a:pt x="1353781" y="1376718"/>
                  </a:lnTo>
                  <a:lnTo>
                    <a:pt x="1354251" y="1379258"/>
                  </a:lnTo>
                  <a:lnTo>
                    <a:pt x="1354556" y="1376718"/>
                  </a:lnTo>
                  <a:lnTo>
                    <a:pt x="1354556" y="1377988"/>
                  </a:lnTo>
                  <a:lnTo>
                    <a:pt x="1354874" y="1376718"/>
                  </a:lnTo>
                  <a:lnTo>
                    <a:pt x="1355026" y="1377988"/>
                  </a:lnTo>
                  <a:lnTo>
                    <a:pt x="1355178" y="1377988"/>
                  </a:lnTo>
                  <a:lnTo>
                    <a:pt x="1355496" y="1379258"/>
                  </a:lnTo>
                  <a:lnTo>
                    <a:pt x="1355801" y="1377988"/>
                  </a:lnTo>
                  <a:lnTo>
                    <a:pt x="1357045" y="1377988"/>
                  </a:lnTo>
                  <a:lnTo>
                    <a:pt x="1357668" y="1379258"/>
                  </a:lnTo>
                  <a:lnTo>
                    <a:pt x="1357820" y="1379258"/>
                  </a:lnTo>
                  <a:lnTo>
                    <a:pt x="1357668" y="1376718"/>
                  </a:lnTo>
                  <a:lnTo>
                    <a:pt x="1357972" y="1377988"/>
                  </a:lnTo>
                  <a:lnTo>
                    <a:pt x="1359992" y="1377988"/>
                  </a:lnTo>
                  <a:lnTo>
                    <a:pt x="1359992" y="1376718"/>
                  </a:lnTo>
                  <a:lnTo>
                    <a:pt x="1360144" y="1377988"/>
                  </a:lnTo>
                  <a:lnTo>
                    <a:pt x="1360766" y="1377988"/>
                  </a:lnTo>
                  <a:lnTo>
                    <a:pt x="1360919" y="1379258"/>
                  </a:lnTo>
                  <a:lnTo>
                    <a:pt x="1361071" y="1376718"/>
                  </a:lnTo>
                  <a:lnTo>
                    <a:pt x="1361236" y="1377988"/>
                  </a:lnTo>
                  <a:lnTo>
                    <a:pt x="1361541" y="1377988"/>
                  </a:lnTo>
                  <a:lnTo>
                    <a:pt x="1361694" y="1376718"/>
                  </a:lnTo>
                  <a:lnTo>
                    <a:pt x="1362011" y="1376718"/>
                  </a:lnTo>
                  <a:lnTo>
                    <a:pt x="1362011" y="1377988"/>
                  </a:lnTo>
                  <a:lnTo>
                    <a:pt x="1362163" y="1376718"/>
                  </a:lnTo>
                  <a:lnTo>
                    <a:pt x="1362316" y="1376718"/>
                  </a:lnTo>
                  <a:lnTo>
                    <a:pt x="1362316" y="1377988"/>
                  </a:lnTo>
                  <a:lnTo>
                    <a:pt x="1362786" y="1377988"/>
                  </a:lnTo>
                  <a:lnTo>
                    <a:pt x="1362938" y="1376718"/>
                  </a:lnTo>
                  <a:lnTo>
                    <a:pt x="1363091" y="1376718"/>
                  </a:lnTo>
                  <a:lnTo>
                    <a:pt x="1363256" y="1376718"/>
                  </a:lnTo>
                  <a:lnTo>
                    <a:pt x="1363256" y="1377988"/>
                  </a:lnTo>
                  <a:lnTo>
                    <a:pt x="1363408" y="1376718"/>
                  </a:lnTo>
                  <a:lnTo>
                    <a:pt x="1363408" y="1377988"/>
                  </a:lnTo>
                  <a:lnTo>
                    <a:pt x="1363560" y="1377988"/>
                  </a:lnTo>
                  <a:lnTo>
                    <a:pt x="1363560" y="1376718"/>
                  </a:lnTo>
                  <a:lnTo>
                    <a:pt x="1364335" y="1376718"/>
                  </a:lnTo>
                  <a:lnTo>
                    <a:pt x="1364488" y="1377988"/>
                  </a:lnTo>
                  <a:lnTo>
                    <a:pt x="1364488" y="1376718"/>
                  </a:lnTo>
                  <a:lnTo>
                    <a:pt x="1364805" y="1376718"/>
                  </a:lnTo>
                  <a:close/>
                </a:path>
                <a:path w="1529080" h="2522854">
                  <a:moveTo>
                    <a:pt x="1365580" y="1375448"/>
                  </a:moveTo>
                  <a:lnTo>
                    <a:pt x="1365427" y="1372908"/>
                  </a:lnTo>
                  <a:lnTo>
                    <a:pt x="1365427" y="1374178"/>
                  </a:lnTo>
                  <a:lnTo>
                    <a:pt x="1365262" y="1372908"/>
                  </a:lnTo>
                  <a:lnTo>
                    <a:pt x="1365110" y="1372908"/>
                  </a:lnTo>
                  <a:lnTo>
                    <a:pt x="1365110" y="1374178"/>
                  </a:lnTo>
                  <a:lnTo>
                    <a:pt x="1364957" y="1374178"/>
                  </a:lnTo>
                  <a:lnTo>
                    <a:pt x="1365059" y="1376299"/>
                  </a:lnTo>
                  <a:lnTo>
                    <a:pt x="1365110" y="1376718"/>
                  </a:lnTo>
                  <a:lnTo>
                    <a:pt x="1365110" y="1375448"/>
                  </a:lnTo>
                  <a:lnTo>
                    <a:pt x="1365262" y="1375448"/>
                  </a:lnTo>
                  <a:lnTo>
                    <a:pt x="1365262" y="1376718"/>
                  </a:lnTo>
                  <a:lnTo>
                    <a:pt x="1365580" y="1376718"/>
                  </a:lnTo>
                  <a:lnTo>
                    <a:pt x="1365580" y="1375448"/>
                  </a:lnTo>
                  <a:close/>
                </a:path>
                <a:path w="1529080" h="2522854">
                  <a:moveTo>
                    <a:pt x="1366202" y="1975599"/>
                  </a:moveTo>
                  <a:lnTo>
                    <a:pt x="1366037" y="1974049"/>
                  </a:lnTo>
                  <a:lnTo>
                    <a:pt x="1365681" y="1975231"/>
                  </a:lnTo>
                  <a:lnTo>
                    <a:pt x="1366202" y="1975599"/>
                  </a:lnTo>
                  <a:close/>
                </a:path>
                <a:path w="1529080" h="2522854">
                  <a:moveTo>
                    <a:pt x="1366583" y="1979307"/>
                  </a:moveTo>
                  <a:lnTo>
                    <a:pt x="1366507" y="1979472"/>
                  </a:lnTo>
                  <a:lnTo>
                    <a:pt x="1366583" y="1979307"/>
                  </a:lnTo>
                  <a:close/>
                </a:path>
                <a:path w="1529080" h="2522854">
                  <a:moveTo>
                    <a:pt x="1366659" y="1979155"/>
                  </a:moveTo>
                  <a:lnTo>
                    <a:pt x="1366583" y="1979307"/>
                  </a:lnTo>
                  <a:lnTo>
                    <a:pt x="1366659" y="1979155"/>
                  </a:lnTo>
                  <a:close/>
                </a:path>
                <a:path w="1529080" h="2522854">
                  <a:moveTo>
                    <a:pt x="1367751" y="1979002"/>
                  </a:moveTo>
                  <a:lnTo>
                    <a:pt x="1367599" y="1979002"/>
                  </a:lnTo>
                  <a:lnTo>
                    <a:pt x="1367599" y="1979155"/>
                  </a:lnTo>
                  <a:lnTo>
                    <a:pt x="1367751" y="1979307"/>
                  </a:lnTo>
                  <a:lnTo>
                    <a:pt x="1367751" y="1979002"/>
                  </a:lnTo>
                  <a:close/>
                </a:path>
                <a:path w="1529080" h="2522854">
                  <a:moveTo>
                    <a:pt x="1368526" y="1375448"/>
                  </a:moveTo>
                  <a:lnTo>
                    <a:pt x="1368374" y="1375448"/>
                  </a:lnTo>
                  <a:lnTo>
                    <a:pt x="1368374" y="1374178"/>
                  </a:lnTo>
                  <a:lnTo>
                    <a:pt x="1367751" y="1374178"/>
                  </a:lnTo>
                  <a:lnTo>
                    <a:pt x="1367434" y="1375448"/>
                  </a:lnTo>
                  <a:lnTo>
                    <a:pt x="1367282" y="1374178"/>
                  </a:lnTo>
                  <a:lnTo>
                    <a:pt x="1366824" y="1374178"/>
                  </a:lnTo>
                  <a:lnTo>
                    <a:pt x="1366659" y="1375448"/>
                  </a:lnTo>
                  <a:lnTo>
                    <a:pt x="1366659" y="1374178"/>
                  </a:lnTo>
                  <a:lnTo>
                    <a:pt x="1366037" y="1374178"/>
                  </a:lnTo>
                  <a:lnTo>
                    <a:pt x="1366037" y="1372908"/>
                  </a:lnTo>
                  <a:lnTo>
                    <a:pt x="1365732" y="1372908"/>
                  </a:lnTo>
                  <a:lnTo>
                    <a:pt x="1365618" y="1374813"/>
                  </a:lnTo>
                  <a:lnTo>
                    <a:pt x="1365732" y="1376718"/>
                  </a:lnTo>
                  <a:lnTo>
                    <a:pt x="1366824" y="1376718"/>
                  </a:lnTo>
                  <a:lnTo>
                    <a:pt x="1366824" y="1375448"/>
                  </a:lnTo>
                  <a:lnTo>
                    <a:pt x="1366977" y="1376718"/>
                  </a:lnTo>
                  <a:lnTo>
                    <a:pt x="1367904" y="1376718"/>
                  </a:lnTo>
                  <a:lnTo>
                    <a:pt x="1368209" y="1377988"/>
                  </a:lnTo>
                  <a:lnTo>
                    <a:pt x="1368526" y="1375448"/>
                  </a:lnTo>
                  <a:close/>
                </a:path>
                <a:path w="1529080" h="2522854">
                  <a:moveTo>
                    <a:pt x="1368526" y="1374178"/>
                  </a:moveTo>
                  <a:lnTo>
                    <a:pt x="1368374" y="1374178"/>
                  </a:lnTo>
                  <a:lnTo>
                    <a:pt x="1368450" y="1374813"/>
                  </a:lnTo>
                  <a:lnTo>
                    <a:pt x="1368526" y="1374178"/>
                  </a:lnTo>
                  <a:close/>
                </a:path>
                <a:path w="1529080" h="2522854">
                  <a:moveTo>
                    <a:pt x="1368996" y="1374178"/>
                  </a:moveTo>
                  <a:lnTo>
                    <a:pt x="1368526" y="1374178"/>
                  </a:lnTo>
                  <a:lnTo>
                    <a:pt x="1368526" y="1375448"/>
                  </a:lnTo>
                  <a:lnTo>
                    <a:pt x="1368831" y="1376718"/>
                  </a:lnTo>
                  <a:lnTo>
                    <a:pt x="1368996" y="1376718"/>
                  </a:lnTo>
                  <a:lnTo>
                    <a:pt x="1368831" y="1375448"/>
                  </a:lnTo>
                  <a:lnTo>
                    <a:pt x="1368996" y="1375448"/>
                  </a:lnTo>
                  <a:lnTo>
                    <a:pt x="1368996" y="1374178"/>
                  </a:lnTo>
                  <a:close/>
                </a:path>
                <a:path w="1529080" h="2522854">
                  <a:moveTo>
                    <a:pt x="1369606" y="1374178"/>
                  </a:moveTo>
                  <a:lnTo>
                    <a:pt x="1369148" y="1374178"/>
                  </a:lnTo>
                  <a:lnTo>
                    <a:pt x="1369072" y="1374813"/>
                  </a:lnTo>
                  <a:lnTo>
                    <a:pt x="1368996" y="1376718"/>
                  </a:lnTo>
                  <a:lnTo>
                    <a:pt x="1369148" y="1376718"/>
                  </a:lnTo>
                  <a:lnTo>
                    <a:pt x="1369148" y="1375448"/>
                  </a:lnTo>
                  <a:lnTo>
                    <a:pt x="1369606" y="1375448"/>
                  </a:lnTo>
                  <a:lnTo>
                    <a:pt x="1369606" y="1374178"/>
                  </a:lnTo>
                  <a:close/>
                </a:path>
                <a:path w="1529080" h="2522854">
                  <a:moveTo>
                    <a:pt x="1369923" y="1375448"/>
                  </a:moveTo>
                  <a:lnTo>
                    <a:pt x="1369771" y="1375448"/>
                  </a:lnTo>
                  <a:lnTo>
                    <a:pt x="1369771" y="1374178"/>
                  </a:lnTo>
                  <a:lnTo>
                    <a:pt x="1369606" y="1375448"/>
                  </a:lnTo>
                  <a:lnTo>
                    <a:pt x="1369453" y="1376718"/>
                  </a:lnTo>
                  <a:lnTo>
                    <a:pt x="1369771" y="1376718"/>
                  </a:lnTo>
                  <a:lnTo>
                    <a:pt x="1369923" y="1375448"/>
                  </a:lnTo>
                  <a:close/>
                </a:path>
                <a:path w="1529080" h="2522854">
                  <a:moveTo>
                    <a:pt x="1369999" y="1374813"/>
                  </a:moveTo>
                  <a:lnTo>
                    <a:pt x="1369923" y="1374178"/>
                  </a:lnTo>
                  <a:lnTo>
                    <a:pt x="1369847" y="1374813"/>
                  </a:lnTo>
                  <a:lnTo>
                    <a:pt x="1369923" y="1375448"/>
                  </a:lnTo>
                  <a:lnTo>
                    <a:pt x="1369923" y="1376718"/>
                  </a:lnTo>
                  <a:lnTo>
                    <a:pt x="1369999" y="1374813"/>
                  </a:lnTo>
                  <a:close/>
                </a:path>
                <a:path w="1529080" h="2522854">
                  <a:moveTo>
                    <a:pt x="1370393" y="1308138"/>
                  </a:moveTo>
                  <a:lnTo>
                    <a:pt x="1370076" y="1306868"/>
                  </a:lnTo>
                  <a:lnTo>
                    <a:pt x="1370076" y="1308138"/>
                  </a:lnTo>
                  <a:lnTo>
                    <a:pt x="1370393" y="1308138"/>
                  </a:lnTo>
                  <a:close/>
                </a:path>
                <a:path w="1529080" h="2522854">
                  <a:moveTo>
                    <a:pt x="1370850" y="1303058"/>
                  </a:moveTo>
                  <a:lnTo>
                    <a:pt x="1370698" y="1303058"/>
                  </a:lnTo>
                  <a:lnTo>
                    <a:pt x="1370545" y="1304328"/>
                  </a:lnTo>
                  <a:lnTo>
                    <a:pt x="1370850" y="1303058"/>
                  </a:lnTo>
                  <a:close/>
                </a:path>
                <a:path w="1529080" h="2522854">
                  <a:moveTo>
                    <a:pt x="1371320" y="1374178"/>
                  </a:moveTo>
                  <a:lnTo>
                    <a:pt x="1371168" y="1374178"/>
                  </a:lnTo>
                  <a:lnTo>
                    <a:pt x="1371168" y="1375448"/>
                  </a:lnTo>
                  <a:lnTo>
                    <a:pt x="1371003" y="1374178"/>
                  </a:lnTo>
                  <a:lnTo>
                    <a:pt x="1370850" y="1375448"/>
                  </a:lnTo>
                  <a:lnTo>
                    <a:pt x="1370393" y="1375448"/>
                  </a:lnTo>
                  <a:lnTo>
                    <a:pt x="1370393" y="1374178"/>
                  </a:lnTo>
                  <a:lnTo>
                    <a:pt x="1370228" y="1375448"/>
                  </a:lnTo>
                  <a:lnTo>
                    <a:pt x="1370076" y="1375448"/>
                  </a:lnTo>
                  <a:lnTo>
                    <a:pt x="1369923" y="1376718"/>
                  </a:lnTo>
                  <a:lnTo>
                    <a:pt x="1370228" y="1376718"/>
                  </a:lnTo>
                  <a:lnTo>
                    <a:pt x="1370228" y="1377988"/>
                  </a:lnTo>
                  <a:lnTo>
                    <a:pt x="1370393" y="1376718"/>
                  </a:lnTo>
                  <a:lnTo>
                    <a:pt x="1370545" y="1376718"/>
                  </a:lnTo>
                  <a:lnTo>
                    <a:pt x="1370850" y="1377988"/>
                  </a:lnTo>
                  <a:lnTo>
                    <a:pt x="1371003" y="1376718"/>
                  </a:lnTo>
                  <a:lnTo>
                    <a:pt x="1371168" y="1376718"/>
                  </a:lnTo>
                  <a:lnTo>
                    <a:pt x="1371219" y="1376299"/>
                  </a:lnTo>
                  <a:lnTo>
                    <a:pt x="1371320" y="1374178"/>
                  </a:lnTo>
                  <a:close/>
                </a:path>
                <a:path w="1529080" h="2522854">
                  <a:moveTo>
                    <a:pt x="1371473" y="1306868"/>
                  </a:moveTo>
                  <a:lnTo>
                    <a:pt x="1371320" y="1308138"/>
                  </a:lnTo>
                  <a:lnTo>
                    <a:pt x="1371473" y="1308138"/>
                  </a:lnTo>
                  <a:lnTo>
                    <a:pt x="1371473" y="1306868"/>
                  </a:lnTo>
                  <a:close/>
                </a:path>
                <a:path w="1529080" h="2522854">
                  <a:moveTo>
                    <a:pt x="1371625" y="1979002"/>
                  </a:moveTo>
                  <a:lnTo>
                    <a:pt x="1371600" y="1978850"/>
                  </a:lnTo>
                  <a:lnTo>
                    <a:pt x="1371320" y="1978380"/>
                  </a:lnTo>
                  <a:lnTo>
                    <a:pt x="1371320" y="1979307"/>
                  </a:lnTo>
                  <a:lnTo>
                    <a:pt x="1371625" y="1979002"/>
                  </a:lnTo>
                  <a:close/>
                </a:path>
                <a:path w="1529080" h="2522854">
                  <a:moveTo>
                    <a:pt x="1371625" y="1376718"/>
                  </a:moveTo>
                  <a:lnTo>
                    <a:pt x="1371549" y="1374813"/>
                  </a:lnTo>
                  <a:lnTo>
                    <a:pt x="1371473" y="1374178"/>
                  </a:lnTo>
                  <a:lnTo>
                    <a:pt x="1371371" y="1376299"/>
                  </a:lnTo>
                  <a:lnTo>
                    <a:pt x="1371320" y="1376718"/>
                  </a:lnTo>
                  <a:lnTo>
                    <a:pt x="1371625" y="1376718"/>
                  </a:lnTo>
                  <a:close/>
                </a:path>
                <a:path w="1529080" h="2522854">
                  <a:moveTo>
                    <a:pt x="1371942" y="1375448"/>
                  </a:moveTo>
                  <a:lnTo>
                    <a:pt x="1371777" y="1376083"/>
                  </a:lnTo>
                  <a:lnTo>
                    <a:pt x="1371777" y="1376718"/>
                  </a:lnTo>
                  <a:lnTo>
                    <a:pt x="1371942" y="1376718"/>
                  </a:lnTo>
                  <a:lnTo>
                    <a:pt x="1371942" y="1375448"/>
                  </a:lnTo>
                  <a:close/>
                </a:path>
                <a:path w="1529080" h="2522854">
                  <a:moveTo>
                    <a:pt x="1372247" y="1375448"/>
                  </a:moveTo>
                  <a:lnTo>
                    <a:pt x="1372095" y="1376718"/>
                  </a:lnTo>
                  <a:lnTo>
                    <a:pt x="1372247" y="1376718"/>
                  </a:lnTo>
                  <a:lnTo>
                    <a:pt x="1372247" y="1375448"/>
                  </a:lnTo>
                  <a:close/>
                </a:path>
                <a:path w="1529080" h="2522854">
                  <a:moveTo>
                    <a:pt x="1372565" y="1973745"/>
                  </a:moveTo>
                  <a:lnTo>
                    <a:pt x="1372247" y="1974049"/>
                  </a:lnTo>
                  <a:lnTo>
                    <a:pt x="1372349" y="1974354"/>
                  </a:lnTo>
                  <a:lnTo>
                    <a:pt x="1372400" y="1974519"/>
                  </a:lnTo>
                  <a:lnTo>
                    <a:pt x="1372095" y="1974824"/>
                  </a:lnTo>
                  <a:lnTo>
                    <a:pt x="1372565" y="1974519"/>
                  </a:lnTo>
                  <a:lnTo>
                    <a:pt x="1372565" y="1973745"/>
                  </a:lnTo>
                  <a:close/>
                </a:path>
                <a:path w="1529080" h="2522854">
                  <a:moveTo>
                    <a:pt x="1372565" y="1488478"/>
                  </a:moveTo>
                  <a:lnTo>
                    <a:pt x="1371625" y="1487208"/>
                  </a:lnTo>
                  <a:lnTo>
                    <a:pt x="1364183" y="1487208"/>
                  </a:lnTo>
                  <a:lnTo>
                    <a:pt x="1364335" y="1485938"/>
                  </a:lnTo>
                  <a:lnTo>
                    <a:pt x="1364030" y="1487208"/>
                  </a:lnTo>
                  <a:lnTo>
                    <a:pt x="1360766" y="1487208"/>
                  </a:lnTo>
                  <a:lnTo>
                    <a:pt x="1361541" y="1488478"/>
                  </a:lnTo>
                  <a:lnTo>
                    <a:pt x="1360919" y="1488478"/>
                  </a:lnTo>
                  <a:lnTo>
                    <a:pt x="1362786" y="1489748"/>
                  </a:lnTo>
                  <a:lnTo>
                    <a:pt x="1363865" y="1489748"/>
                  </a:lnTo>
                  <a:lnTo>
                    <a:pt x="1363560" y="1488478"/>
                  </a:lnTo>
                  <a:lnTo>
                    <a:pt x="1363865" y="1488478"/>
                  </a:lnTo>
                  <a:lnTo>
                    <a:pt x="1364005" y="1488694"/>
                  </a:lnTo>
                  <a:lnTo>
                    <a:pt x="1364030" y="1488478"/>
                  </a:lnTo>
                  <a:lnTo>
                    <a:pt x="1364107" y="1488859"/>
                  </a:lnTo>
                  <a:lnTo>
                    <a:pt x="1364640" y="1489748"/>
                  </a:lnTo>
                  <a:lnTo>
                    <a:pt x="1364957" y="1489748"/>
                  </a:lnTo>
                  <a:lnTo>
                    <a:pt x="1364957" y="1488478"/>
                  </a:lnTo>
                  <a:lnTo>
                    <a:pt x="1365732" y="1489748"/>
                  </a:lnTo>
                  <a:lnTo>
                    <a:pt x="1365110" y="1488478"/>
                  </a:lnTo>
                  <a:lnTo>
                    <a:pt x="1366977" y="1488478"/>
                  </a:lnTo>
                  <a:lnTo>
                    <a:pt x="1366977" y="1489748"/>
                  </a:lnTo>
                  <a:lnTo>
                    <a:pt x="1367599" y="1489748"/>
                  </a:lnTo>
                  <a:lnTo>
                    <a:pt x="1368132" y="1488859"/>
                  </a:lnTo>
                  <a:lnTo>
                    <a:pt x="1368374" y="1488478"/>
                  </a:lnTo>
                  <a:lnTo>
                    <a:pt x="1368247" y="1488694"/>
                  </a:lnTo>
                  <a:lnTo>
                    <a:pt x="1368298" y="1489113"/>
                  </a:lnTo>
                  <a:lnTo>
                    <a:pt x="1368679" y="1489748"/>
                  </a:lnTo>
                  <a:lnTo>
                    <a:pt x="1369923" y="1489748"/>
                  </a:lnTo>
                  <a:lnTo>
                    <a:pt x="1370698" y="1488478"/>
                  </a:lnTo>
                  <a:lnTo>
                    <a:pt x="1371625" y="1489748"/>
                  </a:lnTo>
                  <a:lnTo>
                    <a:pt x="1372565" y="1488478"/>
                  </a:lnTo>
                  <a:close/>
                </a:path>
                <a:path w="1529080" h="2522854">
                  <a:moveTo>
                    <a:pt x="1372565" y="1376718"/>
                  </a:moveTo>
                  <a:lnTo>
                    <a:pt x="1372400" y="1375448"/>
                  </a:lnTo>
                  <a:lnTo>
                    <a:pt x="1372400" y="1376718"/>
                  </a:lnTo>
                  <a:lnTo>
                    <a:pt x="1372565" y="1376718"/>
                  </a:lnTo>
                  <a:close/>
                </a:path>
                <a:path w="1529080" h="2522854">
                  <a:moveTo>
                    <a:pt x="1372870" y="1487208"/>
                  </a:moveTo>
                  <a:lnTo>
                    <a:pt x="1372717" y="1487208"/>
                  </a:lnTo>
                  <a:lnTo>
                    <a:pt x="1372831" y="1487385"/>
                  </a:lnTo>
                  <a:lnTo>
                    <a:pt x="1372870" y="1487208"/>
                  </a:lnTo>
                  <a:close/>
                </a:path>
                <a:path w="1529080" h="2522854">
                  <a:moveTo>
                    <a:pt x="1373492" y="1306868"/>
                  </a:moveTo>
                  <a:lnTo>
                    <a:pt x="1373339" y="1305598"/>
                  </a:lnTo>
                  <a:lnTo>
                    <a:pt x="1373339" y="1304328"/>
                  </a:lnTo>
                  <a:lnTo>
                    <a:pt x="1373339" y="1303058"/>
                  </a:lnTo>
                  <a:lnTo>
                    <a:pt x="1373174" y="1303058"/>
                  </a:lnTo>
                  <a:lnTo>
                    <a:pt x="1373174" y="1304328"/>
                  </a:lnTo>
                  <a:lnTo>
                    <a:pt x="1373022" y="1303058"/>
                  </a:lnTo>
                  <a:lnTo>
                    <a:pt x="1373022" y="1304328"/>
                  </a:lnTo>
                  <a:lnTo>
                    <a:pt x="1372870" y="1303058"/>
                  </a:lnTo>
                  <a:lnTo>
                    <a:pt x="1372870" y="1304328"/>
                  </a:lnTo>
                  <a:lnTo>
                    <a:pt x="1372717" y="1303058"/>
                  </a:lnTo>
                  <a:lnTo>
                    <a:pt x="1372565" y="1304328"/>
                  </a:lnTo>
                  <a:lnTo>
                    <a:pt x="1372400" y="1304328"/>
                  </a:lnTo>
                  <a:lnTo>
                    <a:pt x="1372565" y="1303058"/>
                  </a:lnTo>
                  <a:lnTo>
                    <a:pt x="1372095" y="1303058"/>
                  </a:lnTo>
                  <a:lnTo>
                    <a:pt x="1372095" y="1304328"/>
                  </a:lnTo>
                  <a:lnTo>
                    <a:pt x="1371942" y="1304328"/>
                  </a:lnTo>
                  <a:lnTo>
                    <a:pt x="1371942" y="1303058"/>
                  </a:lnTo>
                  <a:lnTo>
                    <a:pt x="1371777" y="1301788"/>
                  </a:lnTo>
                  <a:lnTo>
                    <a:pt x="1371473" y="1304328"/>
                  </a:lnTo>
                  <a:lnTo>
                    <a:pt x="1371473" y="1303058"/>
                  </a:lnTo>
                  <a:lnTo>
                    <a:pt x="1371320" y="1304328"/>
                  </a:lnTo>
                  <a:lnTo>
                    <a:pt x="1371168" y="1304328"/>
                  </a:lnTo>
                  <a:lnTo>
                    <a:pt x="1371168" y="1303058"/>
                  </a:lnTo>
                  <a:lnTo>
                    <a:pt x="1371003" y="1304328"/>
                  </a:lnTo>
                  <a:lnTo>
                    <a:pt x="1370850" y="1303058"/>
                  </a:lnTo>
                  <a:lnTo>
                    <a:pt x="1370545" y="1305598"/>
                  </a:lnTo>
                  <a:lnTo>
                    <a:pt x="1370545" y="1304328"/>
                  </a:lnTo>
                  <a:lnTo>
                    <a:pt x="1370545" y="1303058"/>
                  </a:lnTo>
                  <a:lnTo>
                    <a:pt x="1370393" y="1303058"/>
                  </a:lnTo>
                  <a:lnTo>
                    <a:pt x="1370228" y="1304328"/>
                  </a:lnTo>
                  <a:lnTo>
                    <a:pt x="1369771" y="1304328"/>
                  </a:lnTo>
                  <a:lnTo>
                    <a:pt x="1369771" y="1303058"/>
                  </a:lnTo>
                  <a:lnTo>
                    <a:pt x="1369606" y="1303058"/>
                  </a:lnTo>
                  <a:lnTo>
                    <a:pt x="1369606" y="1304328"/>
                  </a:lnTo>
                  <a:lnTo>
                    <a:pt x="1369453" y="1303058"/>
                  </a:lnTo>
                  <a:lnTo>
                    <a:pt x="1369301" y="1303058"/>
                  </a:lnTo>
                  <a:lnTo>
                    <a:pt x="1369301" y="1304328"/>
                  </a:lnTo>
                  <a:lnTo>
                    <a:pt x="1368679" y="1304328"/>
                  </a:lnTo>
                  <a:lnTo>
                    <a:pt x="1368679" y="1305598"/>
                  </a:lnTo>
                  <a:lnTo>
                    <a:pt x="1368526" y="1304328"/>
                  </a:lnTo>
                  <a:lnTo>
                    <a:pt x="1368209" y="1305598"/>
                  </a:lnTo>
                  <a:lnTo>
                    <a:pt x="1368056" y="1304328"/>
                  </a:lnTo>
                  <a:lnTo>
                    <a:pt x="1367497" y="1304328"/>
                  </a:lnTo>
                  <a:lnTo>
                    <a:pt x="1367434" y="1303058"/>
                  </a:lnTo>
                  <a:lnTo>
                    <a:pt x="1367129" y="1304328"/>
                  </a:lnTo>
                  <a:lnTo>
                    <a:pt x="1367129" y="1303058"/>
                  </a:lnTo>
                  <a:lnTo>
                    <a:pt x="1366977" y="1303058"/>
                  </a:lnTo>
                  <a:lnTo>
                    <a:pt x="1366659" y="1304328"/>
                  </a:lnTo>
                  <a:lnTo>
                    <a:pt x="1366507" y="1304328"/>
                  </a:lnTo>
                  <a:lnTo>
                    <a:pt x="1366354" y="1305598"/>
                  </a:lnTo>
                  <a:lnTo>
                    <a:pt x="1366354" y="1304328"/>
                  </a:lnTo>
                  <a:lnTo>
                    <a:pt x="1366202" y="1305598"/>
                  </a:lnTo>
                  <a:lnTo>
                    <a:pt x="1366202" y="1303058"/>
                  </a:lnTo>
                  <a:lnTo>
                    <a:pt x="1366037" y="1304328"/>
                  </a:lnTo>
                  <a:lnTo>
                    <a:pt x="1366037" y="1303058"/>
                  </a:lnTo>
                  <a:lnTo>
                    <a:pt x="1365732" y="1304328"/>
                  </a:lnTo>
                  <a:lnTo>
                    <a:pt x="1365580" y="1304328"/>
                  </a:lnTo>
                  <a:lnTo>
                    <a:pt x="1365427" y="1305598"/>
                  </a:lnTo>
                  <a:lnTo>
                    <a:pt x="1365427" y="1304328"/>
                  </a:lnTo>
                  <a:lnTo>
                    <a:pt x="1365110" y="1304328"/>
                  </a:lnTo>
                  <a:lnTo>
                    <a:pt x="1364957" y="1304328"/>
                  </a:lnTo>
                  <a:lnTo>
                    <a:pt x="1364805" y="1305598"/>
                  </a:lnTo>
                  <a:lnTo>
                    <a:pt x="1364805" y="1303058"/>
                  </a:lnTo>
                  <a:lnTo>
                    <a:pt x="1364335" y="1304328"/>
                  </a:lnTo>
                  <a:lnTo>
                    <a:pt x="1364335" y="1303058"/>
                  </a:lnTo>
                  <a:lnTo>
                    <a:pt x="1364030" y="1304328"/>
                  </a:lnTo>
                  <a:lnTo>
                    <a:pt x="1363713" y="1303058"/>
                  </a:lnTo>
                  <a:lnTo>
                    <a:pt x="1363408" y="1303058"/>
                  </a:lnTo>
                  <a:lnTo>
                    <a:pt x="1363408" y="1304328"/>
                  </a:lnTo>
                  <a:lnTo>
                    <a:pt x="1363091" y="1304328"/>
                  </a:lnTo>
                  <a:lnTo>
                    <a:pt x="1362938" y="1303058"/>
                  </a:lnTo>
                  <a:lnTo>
                    <a:pt x="1362786" y="1304328"/>
                  </a:lnTo>
                  <a:lnTo>
                    <a:pt x="1362786" y="1301788"/>
                  </a:lnTo>
                  <a:lnTo>
                    <a:pt x="1362468" y="1303058"/>
                  </a:lnTo>
                  <a:lnTo>
                    <a:pt x="1361859" y="1303058"/>
                  </a:lnTo>
                  <a:lnTo>
                    <a:pt x="1361541" y="1304328"/>
                  </a:lnTo>
                  <a:lnTo>
                    <a:pt x="1361389" y="1303058"/>
                  </a:lnTo>
                  <a:lnTo>
                    <a:pt x="1361236" y="1304328"/>
                  </a:lnTo>
                  <a:lnTo>
                    <a:pt x="1361236" y="1303058"/>
                  </a:lnTo>
                  <a:lnTo>
                    <a:pt x="1360766" y="1303058"/>
                  </a:lnTo>
                  <a:lnTo>
                    <a:pt x="1360614" y="1304328"/>
                  </a:lnTo>
                  <a:lnTo>
                    <a:pt x="1360462" y="1304328"/>
                  </a:lnTo>
                  <a:lnTo>
                    <a:pt x="1360462" y="1303058"/>
                  </a:lnTo>
                  <a:lnTo>
                    <a:pt x="1359687" y="1303058"/>
                  </a:lnTo>
                  <a:lnTo>
                    <a:pt x="1359369" y="1304328"/>
                  </a:lnTo>
                  <a:lnTo>
                    <a:pt x="1359217" y="1303058"/>
                  </a:lnTo>
                  <a:lnTo>
                    <a:pt x="1358442" y="1303058"/>
                  </a:lnTo>
                  <a:lnTo>
                    <a:pt x="1358290" y="1304328"/>
                  </a:lnTo>
                  <a:lnTo>
                    <a:pt x="1358290" y="1303058"/>
                  </a:lnTo>
                  <a:lnTo>
                    <a:pt x="1357972" y="1303058"/>
                  </a:lnTo>
                  <a:lnTo>
                    <a:pt x="1357972" y="1304328"/>
                  </a:lnTo>
                  <a:lnTo>
                    <a:pt x="1357668" y="1301788"/>
                  </a:lnTo>
                  <a:lnTo>
                    <a:pt x="1357198" y="1304328"/>
                  </a:lnTo>
                  <a:lnTo>
                    <a:pt x="1357198" y="1303058"/>
                  </a:lnTo>
                  <a:lnTo>
                    <a:pt x="1356575" y="1303058"/>
                  </a:lnTo>
                  <a:lnTo>
                    <a:pt x="1356271" y="1304328"/>
                  </a:lnTo>
                  <a:lnTo>
                    <a:pt x="1356118" y="1303058"/>
                  </a:lnTo>
                  <a:lnTo>
                    <a:pt x="1355648" y="1303058"/>
                  </a:lnTo>
                  <a:lnTo>
                    <a:pt x="1355178" y="1301788"/>
                  </a:lnTo>
                  <a:lnTo>
                    <a:pt x="1355178" y="1303058"/>
                  </a:lnTo>
                  <a:lnTo>
                    <a:pt x="1354874" y="1303058"/>
                  </a:lnTo>
                  <a:lnTo>
                    <a:pt x="1354721" y="1304328"/>
                  </a:lnTo>
                  <a:lnTo>
                    <a:pt x="1353934" y="1304328"/>
                  </a:lnTo>
                  <a:lnTo>
                    <a:pt x="1353781" y="1303058"/>
                  </a:lnTo>
                  <a:lnTo>
                    <a:pt x="1353629" y="1304328"/>
                  </a:lnTo>
                  <a:lnTo>
                    <a:pt x="1353477" y="1304328"/>
                  </a:lnTo>
                  <a:lnTo>
                    <a:pt x="1353477" y="1303058"/>
                  </a:lnTo>
                  <a:lnTo>
                    <a:pt x="1353324" y="1303058"/>
                  </a:lnTo>
                  <a:lnTo>
                    <a:pt x="1353159" y="1304328"/>
                  </a:lnTo>
                  <a:lnTo>
                    <a:pt x="1352854" y="1304328"/>
                  </a:lnTo>
                  <a:lnTo>
                    <a:pt x="1352854" y="1303058"/>
                  </a:lnTo>
                  <a:lnTo>
                    <a:pt x="1352384" y="1303058"/>
                  </a:lnTo>
                  <a:lnTo>
                    <a:pt x="1352080" y="1304328"/>
                  </a:lnTo>
                  <a:lnTo>
                    <a:pt x="1351927" y="1303058"/>
                  </a:lnTo>
                  <a:lnTo>
                    <a:pt x="1351762" y="1304328"/>
                  </a:lnTo>
                  <a:lnTo>
                    <a:pt x="1351610" y="1304328"/>
                  </a:lnTo>
                  <a:lnTo>
                    <a:pt x="1351927" y="1303058"/>
                  </a:lnTo>
                  <a:lnTo>
                    <a:pt x="1351762" y="1303058"/>
                  </a:lnTo>
                  <a:lnTo>
                    <a:pt x="1351305" y="1301788"/>
                  </a:lnTo>
                  <a:lnTo>
                    <a:pt x="1351102" y="1304328"/>
                  </a:lnTo>
                  <a:lnTo>
                    <a:pt x="1351457" y="1304328"/>
                  </a:lnTo>
                  <a:lnTo>
                    <a:pt x="1351026" y="1305217"/>
                  </a:lnTo>
                  <a:lnTo>
                    <a:pt x="1351013" y="1305394"/>
                  </a:lnTo>
                  <a:lnTo>
                    <a:pt x="1351927" y="1304328"/>
                  </a:lnTo>
                  <a:lnTo>
                    <a:pt x="1351267" y="1305394"/>
                  </a:lnTo>
                  <a:lnTo>
                    <a:pt x="1351153" y="1306868"/>
                  </a:lnTo>
                  <a:lnTo>
                    <a:pt x="1351305" y="1305598"/>
                  </a:lnTo>
                  <a:lnTo>
                    <a:pt x="1351457" y="1305598"/>
                  </a:lnTo>
                  <a:lnTo>
                    <a:pt x="1351762" y="1306868"/>
                  </a:lnTo>
                  <a:lnTo>
                    <a:pt x="1351610" y="1308138"/>
                  </a:lnTo>
                  <a:lnTo>
                    <a:pt x="1351927" y="1308138"/>
                  </a:lnTo>
                  <a:lnTo>
                    <a:pt x="1352080" y="1306868"/>
                  </a:lnTo>
                  <a:lnTo>
                    <a:pt x="1352232" y="1308138"/>
                  </a:lnTo>
                  <a:lnTo>
                    <a:pt x="1352232" y="1306868"/>
                  </a:lnTo>
                  <a:lnTo>
                    <a:pt x="1352384" y="1308138"/>
                  </a:lnTo>
                  <a:lnTo>
                    <a:pt x="1352550" y="1306868"/>
                  </a:lnTo>
                  <a:lnTo>
                    <a:pt x="1352550" y="1308138"/>
                  </a:lnTo>
                  <a:lnTo>
                    <a:pt x="1353159" y="1306868"/>
                  </a:lnTo>
                  <a:lnTo>
                    <a:pt x="1353477" y="1306868"/>
                  </a:lnTo>
                  <a:lnTo>
                    <a:pt x="1353781" y="1308138"/>
                  </a:lnTo>
                  <a:lnTo>
                    <a:pt x="1353934" y="1308138"/>
                  </a:lnTo>
                  <a:lnTo>
                    <a:pt x="1354099" y="1306868"/>
                  </a:lnTo>
                  <a:lnTo>
                    <a:pt x="1354251" y="1306868"/>
                  </a:lnTo>
                  <a:lnTo>
                    <a:pt x="1354251" y="1308138"/>
                  </a:lnTo>
                  <a:lnTo>
                    <a:pt x="1354404" y="1306868"/>
                  </a:lnTo>
                  <a:lnTo>
                    <a:pt x="1354874" y="1306868"/>
                  </a:lnTo>
                  <a:lnTo>
                    <a:pt x="1354874" y="1308138"/>
                  </a:lnTo>
                  <a:lnTo>
                    <a:pt x="1355026" y="1308138"/>
                  </a:lnTo>
                  <a:lnTo>
                    <a:pt x="1355178" y="1306868"/>
                  </a:lnTo>
                  <a:lnTo>
                    <a:pt x="1355953" y="1306868"/>
                  </a:lnTo>
                  <a:lnTo>
                    <a:pt x="1356118" y="1308138"/>
                  </a:lnTo>
                  <a:lnTo>
                    <a:pt x="1356271" y="1306868"/>
                  </a:lnTo>
                  <a:lnTo>
                    <a:pt x="1356423" y="1308138"/>
                  </a:lnTo>
                  <a:lnTo>
                    <a:pt x="1356575" y="1306868"/>
                  </a:lnTo>
                  <a:lnTo>
                    <a:pt x="1356728" y="1306868"/>
                  </a:lnTo>
                  <a:lnTo>
                    <a:pt x="1356575" y="1308138"/>
                  </a:lnTo>
                  <a:lnTo>
                    <a:pt x="1356893" y="1308138"/>
                  </a:lnTo>
                  <a:lnTo>
                    <a:pt x="1357045" y="1306868"/>
                  </a:lnTo>
                  <a:lnTo>
                    <a:pt x="1357045" y="1308138"/>
                  </a:lnTo>
                  <a:lnTo>
                    <a:pt x="1357198" y="1306868"/>
                  </a:lnTo>
                  <a:lnTo>
                    <a:pt x="1357350" y="1306868"/>
                  </a:lnTo>
                  <a:lnTo>
                    <a:pt x="1357503" y="1308138"/>
                  </a:lnTo>
                  <a:lnTo>
                    <a:pt x="1357820" y="1308138"/>
                  </a:lnTo>
                  <a:lnTo>
                    <a:pt x="1357972" y="1306868"/>
                  </a:lnTo>
                  <a:lnTo>
                    <a:pt x="1357896" y="1308138"/>
                  </a:lnTo>
                  <a:lnTo>
                    <a:pt x="1357820" y="1309408"/>
                  </a:lnTo>
                  <a:lnTo>
                    <a:pt x="1357972" y="1308138"/>
                  </a:lnTo>
                  <a:lnTo>
                    <a:pt x="1358900" y="1308138"/>
                  </a:lnTo>
                  <a:lnTo>
                    <a:pt x="1359065" y="1306868"/>
                  </a:lnTo>
                  <a:lnTo>
                    <a:pt x="1359065" y="1308138"/>
                  </a:lnTo>
                  <a:lnTo>
                    <a:pt x="1359217" y="1308138"/>
                  </a:lnTo>
                  <a:lnTo>
                    <a:pt x="1359369" y="1309408"/>
                  </a:lnTo>
                  <a:lnTo>
                    <a:pt x="1359369" y="1308138"/>
                  </a:lnTo>
                  <a:lnTo>
                    <a:pt x="1359992" y="1308138"/>
                  </a:lnTo>
                  <a:lnTo>
                    <a:pt x="1360144" y="1306868"/>
                  </a:lnTo>
                  <a:lnTo>
                    <a:pt x="1360297" y="1308138"/>
                  </a:lnTo>
                  <a:lnTo>
                    <a:pt x="1360766" y="1308138"/>
                  </a:lnTo>
                  <a:lnTo>
                    <a:pt x="1360614" y="1306868"/>
                  </a:lnTo>
                  <a:lnTo>
                    <a:pt x="1360766" y="1306868"/>
                  </a:lnTo>
                  <a:lnTo>
                    <a:pt x="1360766" y="1308138"/>
                  </a:lnTo>
                  <a:lnTo>
                    <a:pt x="1361071" y="1308138"/>
                  </a:lnTo>
                  <a:lnTo>
                    <a:pt x="1361389" y="1306868"/>
                  </a:lnTo>
                  <a:lnTo>
                    <a:pt x="1361694" y="1306868"/>
                  </a:lnTo>
                  <a:lnTo>
                    <a:pt x="1362011" y="1309408"/>
                  </a:lnTo>
                  <a:lnTo>
                    <a:pt x="1362633" y="1306868"/>
                  </a:lnTo>
                  <a:lnTo>
                    <a:pt x="1362468" y="1308138"/>
                  </a:lnTo>
                  <a:lnTo>
                    <a:pt x="1362633" y="1308138"/>
                  </a:lnTo>
                  <a:lnTo>
                    <a:pt x="1362786" y="1306868"/>
                  </a:lnTo>
                  <a:lnTo>
                    <a:pt x="1362938" y="1308138"/>
                  </a:lnTo>
                  <a:lnTo>
                    <a:pt x="1363256" y="1308138"/>
                  </a:lnTo>
                  <a:lnTo>
                    <a:pt x="1363408" y="1309408"/>
                  </a:lnTo>
                  <a:lnTo>
                    <a:pt x="1363865" y="1306868"/>
                  </a:lnTo>
                  <a:lnTo>
                    <a:pt x="1364030" y="1308138"/>
                  </a:lnTo>
                  <a:lnTo>
                    <a:pt x="1364183" y="1308138"/>
                  </a:lnTo>
                  <a:lnTo>
                    <a:pt x="1364640" y="1306868"/>
                  </a:lnTo>
                  <a:lnTo>
                    <a:pt x="1365110" y="1308138"/>
                  </a:lnTo>
                  <a:lnTo>
                    <a:pt x="1365732" y="1308138"/>
                  </a:lnTo>
                  <a:lnTo>
                    <a:pt x="1365885" y="1309408"/>
                  </a:lnTo>
                  <a:lnTo>
                    <a:pt x="1365885" y="1306868"/>
                  </a:lnTo>
                  <a:lnTo>
                    <a:pt x="1366037" y="1308138"/>
                  </a:lnTo>
                  <a:lnTo>
                    <a:pt x="1368209" y="1308138"/>
                  </a:lnTo>
                  <a:lnTo>
                    <a:pt x="1368374" y="1306868"/>
                  </a:lnTo>
                  <a:lnTo>
                    <a:pt x="1368526" y="1308138"/>
                  </a:lnTo>
                  <a:lnTo>
                    <a:pt x="1369301" y="1308138"/>
                  </a:lnTo>
                  <a:lnTo>
                    <a:pt x="1369453" y="1306868"/>
                  </a:lnTo>
                  <a:lnTo>
                    <a:pt x="1369453" y="1308138"/>
                  </a:lnTo>
                  <a:lnTo>
                    <a:pt x="1370076" y="1306868"/>
                  </a:lnTo>
                  <a:lnTo>
                    <a:pt x="1370393" y="1306868"/>
                  </a:lnTo>
                  <a:lnTo>
                    <a:pt x="1370393" y="1308138"/>
                  </a:lnTo>
                  <a:lnTo>
                    <a:pt x="1370545" y="1306868"/>
                  </a:lnTo>
                  <a:lnTo>
                    <a:pt x="1370698" y="1306868"/>
                  </a:lnTo>
                  <a:lnTo>
                    <a:pt x="1370698" y="1308138"/>
                  </a:lnTo>
                  <a:lnTo>
                    <a:pt x="1371003" y="1306868"/>
                  </a:lnTo>
                  <a:lnTo>
                    <a:pt x="1371168" y="1308138"/>
                  </a:lnTo>
                  <a:lnTo>
                    <a:pt x="1371473" y="1306868"/>
                  </a:lnTo>
                  <a:lnTo>
                    <a:pt x="1371625" y="1306868"/>
                  </a:lnTo>
                  <a:lnTo>
                    <a:pt x="1371777" y="1306868"/>
                  </a:lnTo>
                  <a:lnTo>
                    <a:pt x="1371777" y="1308138"/>
                  </a:lnTo>
                  <a:lnTo>
                    <a:pt x="1371942" y="1306868"/>
                  </a:lnTo>
                  <a:lnTo>
                    <a:pt x="1371942" y="1308138"/>
                  </a:lnTo>
                  <a:lnTo>
                    <a:pt x="1372095" y="1306868"/>
                  </a:lnTo>
                  <a:lnTo>
                    <a:pt x="1372870" y="1306868"/>
                  </a:lnTo>
                  <a:lnTo>
                    <a:pt x="1372870" y="1308138"/>
                  </a:lnTo>
                  <a:lnTo>
                    <a:pt x="1373022" y="1306868"/>
                  </a:lnTo>
                  <a:lnTo>
                    <a:pt x="1373492" y="1306868"/>
                  </a:lnTo>
                  <a:close/>
                </a:path>
                <a:path w="1529080" h="2522854">
                  <a:moveTo>
                    <a:pt x="1373492" y="1303058"/>
                  </a:moveTo>
                  <a:lnTo>
                    <a:pt x="1373339" y="1304328"/>
                  </a:lnTo>
                  <a:lnTo>
                    <a:pt x="1373492" y="1304328"/>
                  </a:lnTo>
                  <a:lnTo>
                    <a:pt x="1373492" y="1303058"/>
                  </a:lnTo>
                  <a:close/>
                </a:path>
                <a:path w="1529080" h="2522854">
                  <a:moveTo>
                    <a:pt x="1373644" y="1975281"/>
                  </a:moveTo>
                  <a:lnTo>
                    <a:pt x="1373492" y="1975281"/>
                  </a:lnTo>
                  <a:lnTo>
                    <a:pt x="1373492" y="1975599"/>
                  </a:lnTo>
                  <a:lnTo>
                    <a:pt x="1373644" y="1975281"/>
                  </a:lnTo>
                  <a:close/>
                </a:path>
                <a:path w="1529080" h="2522854">
                  <a:moveTo>
                    <a:pt x="1374267" y="1973897"/>
                  </a:moveTo>
                  <a:lnTo>
                    <a:pt x="1374114" y="1973897"/>
                  </a:lnTo>
                  <a:lnTo>
                    <a:pt x="1374267" y="1974202"/>
                  </a:lnTo>
                  <a:lnTo>
                    <a:pt x="1374267" y="1973897"/>
                  </a:lnTo>
                  <a:close/>
                </a:path>
                <a:path w="1529080" h="2522854">
                  <a:moveTo>
                    <a:pt x="1374571" y="1978228"/>
                  </a:moveTo>
                  <a:lnTo>
                    <a:pt x="1374419" y="1978698"/>
                  </a:lnTo>
                  <a:lnTo>
                    <a:pt x="1374571" y="1978228"/>
                  </a:lnTo>
                  <a:close/>
                </a:path>
                <a:path w="1529080" h="2522854">
                  <a:moveTo>
                    <a:pt x="1375194" y="1487208"/>
                  </a:moveTo>
                  <a:lnTo>
                    <a:pt x="1374419" y="1487208"/>
                  </a:lnTo>
                  <a:lnTo>
                    <a:pt x="1374546" y="1488262"/>
                  </a:lnTo>
                  <a:lnTo>
                    <a:pt x="1375194" y="1487208"/>
                  </a:lnTo>
                  <a:close/>
                </a:path>
                <a:path w="1529080" h="2522854">
                  <a:moveTo>
                    <a:pt x="1376743" y="1487208"/>
                  </a:moveTo>
                  <a:lnTo>
                    <a:pt x="1375041" y="1485938"/>
                  </a:lnTo>
                  <a:lnTo>
                    <a:pt x="1376438" y="1487208"/>
                  </a:lnTo>
                  <a:lnTo>
                    <a:pt x="1376743" y="1487208"/>
                  </a:lnTo>
                  <a:close/>
                </a:path>
                <a:path w="1529080" h="2522854">
                  <a:moveTo>
                    <a:pt x="1377213" y="1304328"/>
                  </a:moveTo>
                  <a:lnTo>
                    <a:pt x="1377061" y="1304328"/>
                  </a:lnTo>
                  <a:lnTo>
                    <a:pt x="1376438" y="1304328"/>
                  </a:lnTo>
                  <a:lnTo>
                    <a:pt x="1376133" y="1305598"/>
                  </a:lnTo>
                  <a:lnTo>
                    <a:pt x="1375968" y="1304328"/>
                  </a:lnTo>
                  <a:lnTo>
                    <a:pt x="1375511" y="1304328"/>
                  </a:lnTo>
                  <a:lnTo>
                    <a:pt x="1375346" y="1305598"/>
                  </a:lnTo>
                  <a:lnTo>
                    <a:pt x="1375194" y="1304328"/>
                  </a:lnTo>
                  <a:lnTo>
                    <a:pt x="1374571" y="1304328"/>
                  </a:lnTo>
                  <a:lnTo>
                    <a:pt x="1374571" y="1303058"/>
                  </a:lnTo>
                  <a:lnTo>
                    <a:pt x="1374419" y="1303058"/>
                  </a:lnTo>
                  <a:lnTo>
                    <a:pt x="1374267" y="1304328"/>
                  </a:lnTo>
                  <a:lnTo>
                    <a:pt x="1373962" y="1303058"/>
                  </a:lnTo>
                  <a:lnTo>
                    <a:pt x="1373962" y="1303693"/>
                  </a:lnTo>
                  <a:lnTo>
                    <a:pt x="1373797" y="1303058"/>
                  </a:lnTo>
                  <a:lnTo>
                    <a:pt x="1373644" y="1303058"/>
                  </a:lnTo>
                  <a:lnTo>
                    <a:pt x="1373644" y="1304328"/>
                  </a:lnTo>
                  <a:lnTo>
                    <a:pt x="1373492" y="1304328"/>
                  </a:lnTo>
                  <a:lnTo>
                    <a:pt x="1373339" y="1305598"/>
                  </a:lnTo>
                  <a:lnTo>
                    <a:pt x="1373492" y="1305598"/>
                  </a:lnTo>
                  <a:lnTo>
                    <a:pt x="1373644" y="1306868"/>
                  </a:lnTo>
                  <a:lnTo>
                    <a:pt x="1373644" y="1305598"/>
                  </a:lnTo>
                  <a:lnTo>
                    <a:pt x="1373797" y="1305598"/>
                  </a:lnTo>
                  <a:lnTo>
                    <a:pt x="1373797" y="1306868"/>
                  </a:lnTo>
                  <a:lnTo>
                    <a:pt x="1374267" y="1306868"/>
                  </a:lnTo>
                  <a:lnTo>
                    <a:pt x="1375346" y="1306868"/>
                  </a:lnTo>
                  <a:lnTo>
                    <a:pt x="1375511" y="1305598"/>
                  </a:lnTo>
                  <a:lnTo>
                    <a:pt x="1375664" y="1306868"/>
                  </a:lnTo>
                  <a:lnTo>
                    <a:pt x="1376591" y="1306868"/>
                  </a:lnTo>
                  <a:lnTo>
                    <a:pt x="1376908" y="1308138"/>
                  </a:lnTo>
                  <a:lnTo>
                    <a:pt x="1377213" y="1305598"/>
                  </a:lnTo>
                  <a:lnTo>
                    <a:pt x="1377061" y="1305598"/>
                  </a:lnTo>
                  <a:lnTo>
                    <a:pt x="1377213" y="1304328"/>
                  </a:lnTo>
                  <a:close/>
                </a:path>
                <a:path w="1529080" h="2522854">
                  <a:moveTo>
                    <a:pt x="1377835" y="1974824"/>
                  </a:moveTo>
                  <a:lnTo>
                    <a:pt x="1377683" y="1974672"/>
                  </a:lnTo>
                  <a:lnTo>
                    <a:pt x="1377683" y="1974824"/>
                  </a:lnTo>
                  <a:lnTo>
                    <a:pt x="1377835" y="1974824"/>
                  </a:lnTo>
                  <a:close/>
                </a:path>
                <a:path w="1529080" h="2522854">
                  <a:moveTo>
                    <a:pt x="1378610" y="1977453"/>
                  </a:moveTo>
                  <a:lnTo>
                    <a:pt x="1378458" y="1978075"/>
                  </a:lnTo>
                  <a:lnTo>
                    <a:pt x="1378610" y="1977453"/>
                  </a:lnTo>
                  <a:close/>
                </a:path>
                <a:path w="1529080" h="2522854">
                  <a:moveTo>
                    <a:pt x="1378915" y="1974519"/>
                  </a:moveTo>
                  <a:lnTo>
                    <a:pt x="1378762" y="1974977"/>
                  </a:lnTo>
                  <a:lnTo>
                    <a:pt x="1378915" y="1974926"/>
                  </a:lnTo>
                  <a:lnTo>
                    <a:pt x="1378915" y="1974519"/>
                  </a:lnTo>
                  <a:close/>
                </a:path>
                <a:path w="1529080" h="2522854">
                  <a:moveTo>
                    <a:pt x="1378915" y="1305598"/>
                  </a:moveTo>
                  <a:lnTo>
                    <a:pt x="1378762" y="1304328"/>
                  </a:lnTo>
                  <a:lnTo>
                    <a:pt x="1377213" y="1304328"/>
                  </a:lnTo>
                  <a:lnTo>
                    <a:pt x="1377213" y="1305598"/>
                  </a:lnTo>
                  <a:lnTo>
                    <a:pt x="1377530" y="1306868"/>
                  </a:lnTo>
                  <a:lnTo>
                    <a:pt x="1377683" y="1306868"/>
                  </a:lnTo>
                  <a:lnTo>
                    <a:pt x="1377530" y="1305598"/>
                  </a:lnTo>
                  <a:lnTo>
                    <a:pt x="1377683" y="1305598"/>
                  </a:lnTo>
                  <a:lnTo>
                    <a:pt x="1377835" y="1306868"/>
                  </a:lnTo>
                  <a:lnTo>
                    <a:pt x="1377835" y="1305598"/>
                  </a:lnTo>
                  <a:lnTo>
                    <a:pt x="1378140" y="1305598"/>
                  </a:lnTo>
                  <a:lnTo>
                    <a:pt x="1378140" y="1306868"/>
                  </a:lnTo>
                  <a:lnTo>
                    <a:pt x="1378305" y="1305598"/>
                  </a:lnTo>
                  <a:lnTo>
                    <a:pt x="1378305" y="1306868"/>
                  </a:lnTo>
                  <a:lnTo>
                    <a:pt x="1378610" y="1306868"/>
                  </a:lnTo>
                  <a:lnTo>
                    <a:pt x="1378610" y="1305598"/>
                  </a:lnTo>
                  <a:lnTo>
                    <a:pt x="1378762" y="1306868"/>
                  </a:lnTo>
                  <a:lnTo>
                    <a:pt x="1378915" y="1305598"/>
                  </a:lnTo>
                  <a:close/>
                </a:path>
                <a:path w="1529080" h="2522854">
                  <a:moveTo>
                    <a:pt x="1379232" y="1974824"/>
                  </a:moveTo>
                  <a:lnTo>
                    <a:pt x="1379029" y="1974888"/>
                  </a:lnTo>
                  <a:lnTo>
                    <a:pt x="1379105" y="1975332"/>
                  </a:lnTo>
                  <a:lnTo>
                    <a:pt x="1379232" y="1974824"/>
                  </a:lnTo>
                  <a:close/>
                </a:path>
                <a:path w="1529080" h="2522854">
                  <a:moveTo>
                    <a:pt x="1379232" y="1974202"/>
                  </a:moveTo>
                  <a:lnTo>
                    <a:pt x="1379080" y="1974354"/>
                  </a:lnTo>
                  <a:lnTo>
                    <a:pt x="1379232" y="1974354"/>
                  </a:lnTo>
                  <a:lnTo>
                    <a:pt x="1379232" y="1974202"/>
                  </a:lnTo>
                  <a:close/>
                </a:path>
                <a:path w="1529080" h="2522854">
                  <a:moveTo>
                    <a:pt x="1380159" y="1977771"/>
                  </a:moveTo>
                  <a:lnTo>
                    <a:pt x="1380007" y="1977923"/>
                  </a:lnTo>
                  <a:lnTo>
                    <a:pt x="1380159" y="1978228"/>
                  </a:lnTo>
                  <a:lnTo>
                    <a:pt x="1380159" y="1977771"/>
                  </a:lnTo>
                  <a:close/>
                </a:path>
                <a:path w="1529080" h="2522854">
                  <a:moveTo>
                    <a:pt x="1380159" y="1304328"/>
                  </a:moveTo>
                  <a:lnTo>
                    <a:pt x="1380007" y="1304328"/>
                  </a:lnTo>
                  <a:lnTo>
                    <a:pt x="1380007" y="1305598"/>
                  </a:lnTo>
                  <a:lnTo>
                    <a:pt x="1379855" y="1304328"/>
                  </a:lnTo>
                  <a:lnTo>
                    <a:pt x="1379702" y="1305598"/>
                  </a:lnTo>
                  <a:lnTo>
                    <a:pt x="1379702" y="1304328"/>
                  </a:lnTo>
                  <a:lnTo>
                    <a:pt x="1379537" y="1305598"/>
                  </a:lnTo>
                  <a:lnTo>
                    <a:pt x="1379385" y="1304328"/>
                  </a:lnTo>
                  <a:lnTo>
                    <a:pt x="1379232" y="1305598"/>
                  </a:lnTo>
                  <a:lnTo>
                    <a:pt x="1379080" y="1304328"/>
                  </a:lnTo>
                  <a:lnTo>
                    <a:pt x="1379080" y="1305598"/>
                  </a:lnTo>
                  <a:lnTo>
                    <a:pt x="1378915" y="1305598"/>
                  </a:lnTo>
                  <a:lnTo>
                    <a:pt x="1378915" y="1306868"/>
                  </a:lnTo>
                  <a:lnTo>
                    <a:pt x="1379080" y="1306868"/>
                  </a:lnTo>
                  <a:lnTo>
                    <a:pt x="1379080" y="1308138"/>
                  </a:lnTo>
                  <a:lnTo>
                    <a:pt x="1379232" y="1306868"/>
                  </a:lnTo>
                  <a:lnTo>
                    <a:pt x="1379385" y="1306868"/>
                  </a:lnTo>
                  <a:lnTo>
                    <a:pt x="1379702" y="1308138"/>
                  </a:lnTo>
                  <a:lnTo>
                    <a:pt x="1379855" y="1306868"/>
                  </a:lnTo>
                  <a:lnTo>
                    <a:pt x="1380007" y="1306868"/>
                  </a:lnTo>
                  <a:lnTo>
                    <a:pt x="1380159" y="1305598"/>
                  </a:lnTo>
                  <a:lnTo>
                    <a:pt x="1380159" y="1304328"/>
                  </a:lnTo>
                  <a:close/>
                </a:path>
                <a:path w="1529080" h="2522854">
                  <a:moveTo>
                    <a:pt x="1380477" y="1305598"/>
                  </a:moveTo>
                  <a:lnTo>
                    <a:pt x="1380312" y="1304328"/>
                  </a:lnTo>
                  <a:lnTo>
                    <a:pt x="1380210" y="1305217"/>
                  </a:lnTo>
                  <a:lnTo>
                    <a:pt x="1380312" y="1306868"/>
                  </a:lnTo>
                  <a:lnTo>
                    <a:pt x="1380477" y="1305598"/>
                  </a:lnTo>
                  <a:close/>
                </a:path>
                <a:path w="1529080" h="2522854">
                  <a:moveTo>
                    <a:pt x="1380629" y="1978228"/>
                  </a:moveTo>
                  <a:lnTo>
                    <a:pt x="1380159" y="1977605"/>
                  </a:lnTo>
                  <a:lnTo>
                    <a:pt x="1380312" y="1978228"/>
                  </a:lnTo>
                  <a:lnTo>
                    <a:pt x="1380629" y="1978228"/>
                  </a:lnTo>
                  <a:close/>
                </a:path>
                <a:path w="1529080" h="2522854">
                  <a:moveTo>
                    <a:pt x="1380934" y="1305598"/>
                  </a:moveTo>
                  <a:lnTo>
                    <a:pt x="1380782" y="1304328"/>
                  </a:lnTo>
                  <a:lnTo>
                    <a:pt x="1380566" y="1305217"/>
                  </a:lnTo>
                  <a:lnTo>
                    <a:pt x="1380477" y="1306868"/>
                  </a:lnTo>
                  <a:lnTo>
                    <a:pt x="1380629" y="1305598"/>
                  </a:lnTo>
                  <a:lnTo>
                    <a:pt x="1380629" y="1306868"/>
                  </a:lnTo>
                  <a:lnTo>
                    <a:pt x="1380934" y="1306868"/>
                  </a:lnTo>
                  <a:lnTo>
                    <a:pt x="1380782" y="1305598"/>
                  </a:lnTo>
                  <a:lnTo>
                    <a:pt x="1380934" y="1305598"/>
                  </a:lnTo>
                  <a:close/>
                </a:path>
                <a:path w="1529080" h="2522854">
                  <a:moveTo>
                    <a:pt x="1381099" y="1975281"/>
                  </a:moveTo>
                  <a:close/>
                </a:path>
                <a:path w="1529080" h="2522854">
                  <a:moveTo>
                    <a:pt x="1381252" y="1305598"/>
                  </a:moveTo>
                  <a:lnTo>
                    <a:pt x="1381099" y="1305598"/>
                  </a:lnTo>
                  <a:lnTo>
                    <a:pt x="1380934" y="1305598"/>
                  </a:lnTo>
                  <a:lnTo>
                    <a:pt x="1380934" y="1306868"/>
                  </a:lnTo>
                  <a:lnTo>
                    <a:pt x="1381099" y="1306868"/>
                  </a:lnTo>
                  <a:lnTo>
                    <a:pt x="1381252" y="1306868"/>
                  </a:lnTo>
                  <a:lnTo>
                    <a:pt x="1381252" y="1305598"/>
                  </a:lnTo>
                  <a:close/>
                </a:path>
                <a:path w="1529080" h="2522854">
                  <a:moveTo>
                    <a:pt x="1381404" y="1305598"/>
                  </a:moveTo>
                  <a:lnTo>
                    <a:pt x="1381252" y="1305598"/>
                  </a:lnTo>
                  <a:lnTo>
                    <a:pt x="1381404" y="1306868"/>
                  </a:lnTo>
                  <a:lnTo>
                    <a:pt x="1381404" y="1305598"/>
                  </a:lnTo>
                  <a:close/>
                </a:path>
                <a:path w="1529080" h="2522854">
                  <a:moveTo>
                    <a:pt x="1381709" y="1487208"/>
                  </a:moveTo>
                  <a:lnTo>
                    <a:pt x="1379385" y="1487208"/>
                  </a:lnTo>
                  <a:lnTo>
                    <a:pt x="1378305" y="1488478"/>
                  </a:lnTo>
                  <a:lnTo>
                    <a:pt x="1377530" y="1487208"/>
                  </a:lnTo>
                  <a:lnTo>
                    <a:pt x="1377061" y="1487208"/>
                  </a:lnTo>
                  <a:lnTo>
                    <a:pt x="1376743" y="1488478"/>
                  </a:lnTo>
                  <a:lnTo>
                    <a:pt x="1375968" y="1487208"/>
                  </a:lnTo>
                  <a:lnTo>
                    <a:pt x="1374571" y="1488478"/>
                  </a:lnTo>
                  <a:lnTo>
                    <a:pt x="1374546" y="1488262"/>
                  </a:lnTo>
                  <a:lnTo>
                    <a:pt x="1374419" y="1488478"/>
                  </a:lnTo>
                  <a:lnTo>
                    <a:pt x="1374114" y="1487208"/>
                  </a:lnTo>
                  <a:lnTo>
                    <a:pt x="1373492" y="1488478"/>
                  </a:lnTo>
                  <a:lnTo>
                    <a:pt x="1372831" y="1487385"/>
                  </a:lnTo>
                  <a:lnTo>
                    <a:pt x="1372616" y="1488262"/>
                  </a:lnTo>
                  <a:lnTo>
                    <a:pt x="1372539" y="1488694"/>
                  </a:lnTo>
                  <a:lnTo>
                    <a:pt x="1372400" y="1489748"/>
                  </a:lnTo>
                  <a:lnTo>
                    <a:pt x="1375041" y="1489748"/>
                  </a:lnTo>
                  <a:lnTo>
                    <a:pt x="1376133" y="1488478"/>
                  </a:lnTo>
                  <a:lnTo>
                    <a:pt x="1377530" y="1489748"/>
                  </a:lnTo>
                  <a:lnTo>
                    <a:pt x="1379080" y="1489748"/>
                  </a:lnTo>
                  <a:lnTo>
                    <a:pt x="1380312" y="1488478"/>
                  </a:lnTo>
                  <a:lnTo>
                    <a:pt x="1380477" y="1488478"/>
                  </a:lnTo>
                  <a:lnTo>
                    <a:pt x="1381709" y="1487208"/>
                  </a:lnTo>
                  <a:close/>
                </a:path>
                <a:path w="1529080" h="2522854">
                  <a:moveTo>
                    <a:pt x="1382483" y="1488478"/>
                  </a:moveTo>
                  <a:lnTo>
                    <a:pt x="1381874" y="1487208"/>
                  </a:lnTo>
                  <a:lnTo>
                    <a:pt x="1381709" y="1487208"/>
                  </a:lnTo>
                  <a:lnTo>
                    <a:pt x="1382179" y="1488478"/>
                  </a:lnTo>
                  <a:lnTo>
                    <a:pt x="1382483" y="1488478"/>
                  </a:lnTo>
                  <a:close/>
                </a:path>
                <a:path w="1529080" h="2522854">
                  <a:moveTo>
                    <a:pt x="1382801" y="1488478"/>
                  </a:moveTo>
                  <a:lnTo>
                    <a:pt x="1382649" y="1487208"/>
                  </a:lnTo>
                  <a:lnTo>
                    <a:pt x="1382331" y="1487208"/>
                  </a:lnTo>
                  <a:lnTo>
                    <a:pt x="1382483" y="1488478"/>
                  </a:lnTo>
                  <a:lnTo>
                    <a:pt x="1382801" y="1488478"/>
                  </a:lnTo>
                  <a:close/>
                </a:path>
                <a:path w="1529080" h="2522854">
                  <a:moveTo>
                    <a:pt x="1383880" y="1487208"/>
                  </a:moveTo>
                  <a:lnTo>
                    <a:pt x="1382953" y="1488478"/>
                  </a:lnTo>
                  <a:lnTo>
                    <a:pt x="1383576" y="1488478"/>
                  </a:lnTo>
                  <a:lnTo>
                    <a:pt x="1383880" y="1487208"/>
                  </a:lnTo>
                  <a:close/>
                </a:path>
                <a:path w="1529080" h="2522854">
                  <a:moveTo>
                    <a:pt x="1384236" y="1489430"/>
                  </a:moveTo>
                  <a:lnTo>
                    <a:pt x="1383880" y="1489748"/>
                  </a:lnTo>
                  <a:lnTo>
                    <a:pt x="1384198" y="1489748"/>
                  </a:lnTo>
                  <a:lnTo>
                    <a:pt x="1384236" y="1489430"/>
                  </a:lnTo>
                  <a:close/>
                </a:path>
                <a:path w="1529080" h="2522854">
                  <a:moveTo>
                    <a:pt x="1385595" y="1489113"/>
                  </a:moveTo>
                  <a:lnTo>
                    <a:pt x="1385125" y="1489748"/>
                  </a:lnTo>
                  <a:lnTo>
                    <a:pt x="1385277" y="1489748"/>
                  </a:lnTo>
                  <a:lnTo>
                    <a:pt x="1385595" y="1489113"/>
                  </a:lnTo>
                  <a:close/>
                </a:path>
                <a:path w="1529080" h="2522854">
                  <a:moveTo>
                    <a:pt x="1386052" y="1488478"/>
                  </a:moveTo>
                  <a:lnTo>
                    <a:pt x="1385595" y="1487208"/>
                  </a:lnTo>
                  <a:lnTo>
                    <a:pt x="1384350" y="1488478"/>
                  </a:lnTo>
                  <a:lnTo>
                    <a:pt x="1384236" y="1489430"/>
                  </a:lnTo>
                  <a:lnTo>
                    <a:pt x="1385277" y="1488478"/>
                  </a:lnTo>
                  <a:lnTo>
                    <a:pt x="1385900" y="1488478"/>
                  </a:lnTo>
                  <a:lnTo>
                    <a:pt x="1385595" y="1489113"/>
                  </a:lnTo>
                  <a:lnTo>
                    <a:pt x="1386052" y="1488478"/>
                  </a:lnTo>
                  <a:close/>
                </a:path>
                <a:path w="1529080" h="2522854">
                  <a:moveTo>
                    <a:pt x="1386141" y="1974977"/>
                  </a:moveTo>
                  <a:lnTo>
                    <a:pt x="1386052" y="1975129"/>
                  </a:lnTo>
                  <a:lnTo>
                    <a:pt x="1386141" y="1974977"/>
                  </a:lnTo>
                  <a:close/>
                </a:path>
                <a:path w="1529080" h="2522854">
                  <a:moveTo>
                    <a:pt x="1386217" y="1974824"/>
                  </a:moveTo>
                  <a:lnTo>
                    <a:pt x="1386141" y="1974977"/>
                  </a:lnTo>
                  <a:lnTo>
                    <a:pt x="1386217" y="1974824"/>
                  </a:lnTo>
                  <a:close/>
                </a:path>
                <a:path w="1529080" h="2522854">
                  <a:moveTo>
                    <a:pt x="1386522" y="1977923"/>
                  </a:moveTo>
                  <a:lnTo>
                    <a:pt x="1386459" y="1977148"/>
                  </a:lnTo>
                  <a:lnTo>
                    <a:pt x="1386522" y="1977923"/>
                  </a:lnTo>
                  <a:close/>
                </a:path>
                <a:path w="1529080" h="2522854">
                  <a:moveTo>
                    <a:pt x="1387144" y="1977301"/>
                  </a:moveTo>
                  <a:lnTo>
                    <a:pt x="1387119" y="1977110"/>
                  </a:lnTo>
                  <a:lnTo>
                    <a:pt x="1386992" y="1976996"/>
                  </a:lnTo>
                  <a:lnTo>
                    <a:pt x="1386992" y="1977301"/>
                  </a:lnTo>
                  <a:lnTo>
                    <a:pt x="1387144" y="1977301"/>
                  </a:lnTo>
                  <a:close/>
                </a:path>
                <a:path w="1529080" h="2522854">
                  <a:moveTo>
                    <a:pt x="1388237" y="1488351"/>
                  </a:moveTo>
                  <a:lnTo>
                    <a:pt x="1387297" y="1489290"/>
                  </a:lnTo>
                  <a:lnTo>
                    <a:pt x="1387614" y="1489900"/>
                  </a:lnTo>
                  <a:lnTo>
                    <a:pt x="1387919" y="1489290"/>
                  </a:lnTo>
                  <a:lnTo>
                    <a:pt x="1388071" y="1489443"/>
                  </a:lnTo>
                  <a:lnTo>
                    <a:pt x="1388148" y="1489290"/>
                  </a:lnTo>
                  <a:lnTo>
                    <a:pt x="1388237" y="1488351"/>
                  </a:lnTo>
                  <a:close/>
                </a:path>
                <a:path w="1529080" h="2522854">
                  <a:moveTo>
                    <a:pt x="1388846" y="1975904"/>
                  </a:moveTo>
                  <a:lnTo>
                    <a:pt x="1388745" y="1975599"/>
                  </a:lnTo>
                  <a:lnTo>
                    <a:pt x="1388694" y="1975446"/>
                  </a:lnTo>
                  <a:lnTo>
                    <a:pt x="1388668" y="1975599"/>
                  </a:lnTo>
                  <a:lnTo>
                    <a:pt x="1388643" y="1975751"/>
                  </a:lnTo>
                  <a:lnTo>
                    <a:pt x="1388694" y="1975599"/>
                  </a:lnTo>
                  <a:lnTo>
                    <a:pt x="1388846" y="1975904"/>
                  </a:lnTo>
                  <a:close/>
                </a:path>
                <a:path w="1529080" h="2522854">
                  <a:moveTo>
                    <a:pt x="1389316" y="1976056"/>
                  </a:moveTo>
                  <a:lnTo>
                    <a:pt x="1389164" y="1976145"/>
                  </a:lnTo>
                  <a:lnTo>
                    <a:pt x="1389100" y="1976285"/>
                  </a:lnTo>
                  <a:lnTo>
                    <a:pt x="1389316" y="1976056"/>
                  </a:lnTo>
                  <a:close/>
                </a:path>
                <a:path w="1529080" h="2522854">
                  <a:moveTo>
                    <a:pt x="1389468" y="1978380"/>
                  </a:moveTo>
                  <a:lnTo>
                    <a:pt x="1389253" y="1978164"/>
                  </a:lnTo>
                  <a:lnTo>
                    <a:pt x="1389164" y="1978533"/>
                  </a:lnTo>
                  <a:lnTo>
                    <a:pt x="1389468" y="1978380"/>
                  </a:lnTo>
                  <a:close/>
                </a:path>
                <a:path w="1529080" h="2522854">
                  <a:moveTo>
                    <a:pt x="1389595" y="1975167"/>
                  </a:moveTo>
                  <a:lnTo>
                    <a:pt x="1389507" y="1974900"/>
                  </a:lnTo>
                  <a:lnTo>
                    <a:pt x="1389316" y="1974519"/>
                  </a:lnTo>
                  <a:lnTo>
                    <a:pt x="1389595" y="1975167"/>
                  </a:lnTo>
                  <a:close/>
                </a:path>
                <a:path w="1529080" h="2522854">
                  <a:moveTo>
                    <a:pt x="1389621" y="1975599"/>
                  </a:moveTo>
                  <a:lnTo>
                    <a:pt x="1389316" y="1975599"/>
                  </a:lnTo>
                  <a:lnTo>
                    <a:pt x="1389621" y="1975751"/>
                  </a:lnTo>
                  <a:lnTo>
                    <a:pt x="1389621" y="1975599"/>
                  </a:lnTo>
                  <a:close/>
                </a:path>
                <a:path w="1529080" h="2522854">
                  <a:moveTo>
                    <a:pt x="1389684" y="1488821"/>
                  </a:moveTo>
                  <a:lnTo>
                    <a:pt x="1389468" y="1488516"/>
                  </a:lnTo>
                  <a:lnTo>
                    <a:pt x="1389011" y="1488821"/>
                  </a:lnTo>
                  <a:lnTo>
                    <a:pt x="1388694" y="1488821"/>
                  </a:lnTo>
                  <a:lnTo>
                    <a:pt x="1388846" y="1488973"/>
                  </a:lnTo>
                  <a:lnTo>
                    <a:pt x="1389164" y="1488973"/>
                  </a:lnTo>
                  <a:lnTo>
                    <a:pt x="1389621" y="1489290"/>
                  </a:lnTo>
                  <a:lnTo>
                    <a:pt x="1389684" y="1488821"/>
                  </a:lnTo>
                  <a:close/>
                </a:path>
                <a:path w="1529080" h="2522854">
                  <a:moveTo>
                    <a:pt x="1389786" y="1975751"/>
                  </a:moveTo>
                  <a:lnTo>
                    <a:pt x="1389621" y="1976221"/>
                  </a:lnTo>
                  <a:lnTo>
                    <a:pt x="1389786" y="1975751"/>
                  </a:lnTo>
                  <a:close/>
                </a:path>
                <a:path w="1529080" h="2522854">
                  <a:moveTo>
                    <a:pt x="1389786" y="1975599"/>
                  </a:moveTo>
                  <a:lnTo>
                    <a:pt x="1389595" y="1975167"/>
                  </a:lnTo>
                  <a:lnTo>
                    <a:pt x="1389621" y="1975599"/>
                  </a:lnTo>
                  <a:lnTo>
                    <a:pt x="1389786" y="1975599"/>
                  </a:lnTo>
                  <a:close/>
                </a:path>
                <a:path w="1529080" h="2522854">
                  <a:moveTo>
                    <a:pt x="1390713" y="1489443"/>
                  </a:moveTo>
                  <a:lnTo>
                    <a:pt x="1390561" y="1488973"/>
                  </a:lnTo>
                  <a:lnTo>
                    <a:pt x="1390243" y="1489125"/>
                  </a:lnTo>
                  <a:lnTo>
                    <a:pt x="1389938" y="1489748"/>
                  </a:lnTo>
                  <a:lnTo>
                    <a:pt x="1390561" y="1489595"/>
                  </a:lnTo>
                  <a:lnTo>
                    <a:pt x="1390713" y="1489443"/>
                  </a:lnTo>
                  <a:close/>
                </a:path>
                <a:path w="1529080" h="2522854">
                  <a:moveTo>
                    <a:pt x="1391183" y="1978533"/>
                  </a:moveTo>
                  <a:lnTo>
                    <a:pt x="1391081" y="1978075"/>
                  </a:lnTo>
                  <a:lnTo>
                    <a:pt x="1391018" y="1977771"/>
                  </a:lnTo>
                  <a:lnTo>
                    <a:pt x="1390865" y="1978075"/>
                  </a:lnTo>
                  <a:lnTo>
                    <a:pt x="1391018" y="1978075"/>
                  </a:lnTo>
                  <a:lnTo>
                    <a:pt x="1391183" y="1978533"/>
                  </a:lnTo>
                  <a:close/>
                </a:path>
                <a:path w="1529080" h="2522854">
                  <a:moveTo>
                    <a:pt x="1391183" y="1975751"/>
                  </a:moveTo>
                  <a:lnTo>
                    <a:pt x="1391081" y="1975599"/>
                  </a:lnTo>
                  <a:lnTo>
                    <a:pt x="1391183" y="1975751"/>
                  </a:lnTo>
                  <a:close/>
                </a:path>
                <a:path w="1529080" h="2522854">
                  <a:moveTo>
                    <a:pt x="1391234" y="1976221"/>
                  </a:moveTo>
                  <a:lnTo>
                    <a:pt x="1391183" y="1975904"/>
                  </a:lnTo>
                  <a:lnTo>
                    <a:pt x="1391018" y="1976221"/>
                  </a:lnTo>
                  <a:lnTo>
                    <a:pt x="1391018" y="1975599"/>
                  </a:lnTo>
                  <a:lnTo>
                    <a:pt x="1390967" y="1975446"/>
                  </a:lnTo>
                  <a:lnTo>
                    <a:pt x="1390865" y="1975281"/>
                  </a:lnTo>
                  <a:lnTo>
                    <a:pt x="1390561" y="1976221"/>
                  </a:lnTo>
                  <a:lnTo>
                    <a:pt x="1390561" y="1975751"/>
                  </a:lnTo>
                  <a:lnTo>
                    <a:pt x="1390091" y="1976056"/>
                  </a:lnTo>
                  <a:lnTo>
                    <a:pt x="1390319" y="1976285"/>
                  </a:lnTo>
                  <a:lnTo>
                    <a:pt x="1390243" y="1976678"/>
                  </a:lnTo>
                  <a:lnTo>
                    <a:pt x="1390091" y="1976996"/>
                  </a:lnTo>
                  <a:lnTo>
                    <a:pt x="1390040" y="1976526"/>
                  </a:lnTo>
                  <a:lnTo>
                    <a:pt x="1389938" y="1975446"/>
                  </a:lnTo>
                  <a:lnTo>
                    <a:pt x="1389938" y="1976056"/>
                  </a:lnTo>
                  <a:lnTo>
                    <a:pt x="1389786" y="1976056"/>
                  </a:lnTo>
                  <a:lnTo>
                    <a:pt x="1389621" y="1976526"/>
                  </a:lnTo>
                  <a:lnTo>
                    <a:pt x="1389468" y="1975904"/>
                  </a:lnTo>
                  <a:lnTo>
                    <a:pt x="1389164" y="1976678"/>
                  </a:lnTo>
                  <a:lnTo>
                    <a:pt x="1389113" y="1976374"/>
                  </a:lnTo>
                  <a:lnTo>
                    <a:pt x="1389011" y="1975446"/>
                  </a:lnTo>
                  <a:lnTo>
                    <a:pt x="1388846" y="1976678"/>
                  </a:lnTo>
                  <a:lnTo>
                    <a:pt x="1388770" y="1976526"/>
                  </a:lnTo>
                  <a:lnTo>
                    <a:pt x="1388579" y="1976145"/>
                  </a:lnTo>
                  <a:lnTo>
                    <a:pt x="1388541" y="1976374"/>
                  </a:lnTo>
                  <a:lnTo>
                    <a:pt x="1388503" y="1976221"/>
                  </a:lnTo>
                  <a:lnTo>
                    <a:pt x="1388427" y="1975904"/>
                  </a:lnTo>
                  <a:lnTo>
                    <a:pt x="1388237" y="1975129"/>
                  </a:lnTo>
                  <a:lnTo>
                    <a:pt x="1388110" y="1975370"/>
                  </a:lnTo>
                  <a:lnTo>
                    <a:pt x="1387919" y="1975904"/>
                  </a:lnTo>
                  <a:lnTo>
                    <a:pt x="1387614" y="1975751"/>
                  </a:lnTo>
                  <a:lnTo>
                    <a:pt x="1387449" y="1975904"/>
                  </a:lnTo>
                  <a:lnTo>
                    <a:pt x="1387449" y="1975751"/>
                  </a:lnTo>
                  <a:lnTo>
                    <a:pt x="1386840" y="1975599"/>
                  </a:lnTo>
                  <a:lnTo>
                    <a:pt x="1386674" y="1975281"/>
                  </a:lnTo>
                  <a:lnTo>
                    <a:pt x="1386674" y="1975904"/>
                  </a:lnTo>
                  <a:lnTo>
                    <a:pt x="1386370" y="1975751"/>
                  </a:lnTo>
                  <a:lnTo>
                    <a:pt x="1386217" y="1975904"/>
                  </a:lnTo>
                  <a:lnTo>
                    <a:pt x="1386217" y="1975599"/>
                  </a:lnTo>
                  <a:lnTo>
                    <a:pt x="1386268" y="1975231"/>
                  </a:lnTo>
                  <a:lnTo>
                    <a:pt x="1386052" y="1975129"/>
                  </a:lnTo>
                  <a:lnTo>
                    <a:pt x="1385976" y="1975523"/>
                  </a:lnTo>
                  <a:lnTo>
                    <a:pt x="1385900" y="1974977"/>
                  </a:lnTo>
                  <a:lnTo>
                    <a:pt x="1385747" y="1974977"/>
                  </a:lnTo>
                  <a:lnTo>
                    <a:pt x="1385443" y="1975599"/>
                  </a:lnTo>
                  <a:lnTo>
                    <a:pt x="1385125" y="1975281"/>
                  </a:lnTo>
                  <a:lnTo>
                    <a:pt x="1385087" y="1975726"/>
                  </a:lnTo>
                  <a:lnTo>
                    <a:pt x="1385087" y="1975866"/>
                  </a:lnTo>
                  <a:lnTo>
                    <a:pt x="1385062" y="1976285"/>
                  </a:lnTo>
                  <a:lnTo>
                    <a:pt x="1385087" y="1975866"/>
                  </a:lnTo>
                  <a:lnTo>
                    <a:pt x="1385087" y="1975726"/>
                  </a:lnTo>
                  <a:lnTo>
                    <a:pt x="1384973" y="1975599"/>
                  </a:lnTo>
                  <a:lnTo>
                    <a:pt x="1384973" y="1975751"/>
                  </a:lnTo>
                  <a:lnTo>
                    <a:pt x="1384820" y="1975904"/>
                  </a:lnTo>
                  <a:lnTo>
                    <a:pt x="1384820" y="1975599"/>
                  </a:lnTo>
                  <a:lnTo>
                    <a:pt x="1384973" y="1975751"/>
                  </a:lnTo>
                  <a:lnTo>
                    <a:pt x="1384896" y="1975523"/>
                  </a:lnTo>
                  <a:lnTo>
                    <a:pt x="1384668" y="1975281"/>
                  </a:lnTo>
                  <a:lnTo>
                    <a:pt x="1384579" y="1975523"/>
                  </a:lnTo>
                  <a:lnTo>
                    <a:pt x="1384350" y="1975599"/>
                  </a:lnTo>
                  <a:lnTo>
                    <a:pt x="1384401" y="1975446"/>
                  </a:lnTo>
                  <a:lnTo>
                    <a:pt x="1384503" y="1975129"/>
                  </a:lnTo>
                  <a:lnTo>
                    <a:pt x="1384350" y="1974824"/>
                  </a:lnTo>
                  <a:lnTo>
                    <a:pt x="1384198" y="1975129"/>
                  </a:lnTo>
                  <a:lnTo>
                    <a:pt x="1384046" y="1974824"/>
                  </a:lnTo>
                  <a:lnTo>
                    <a:pt x="1384046" y="1974977"/>
                  </a:lnTo>
                  <a:lnTo>
                    <a:pt x="1383880" y="1975281"/>
                  </a:lnTo>
                  <a:lnTo>
                    <a:pt x="1383423" y="1975129"/>
                  </a:lnTo>
                  <a:lnTo>
                    <a:pt x="1383538" y="1975599"/>
                  </a:lnTo>
                  <a:lnTo>
                    <a:pt x="1383461" y="1975904"/>
                  </a:lnTo>
                  <a:lnTo>
                    <a:pt x="1383106" y="1976374"/>
                  </a:lnTo>
                  <a:lnTo>
                    <a:pt x="1383030" y="1976221"/>
                  </a:lnTo>
                  <a:lnTo>
                    <a:pt x="1382953" y="1976056"/>
                  </a:lnTo>
                  <a:lnTo>
                    <a:pt x="1382801" y="1975751"/>
                  </a:lnTo>
                  <a:lnTo>
                    <a:pt x="1382649" y="1975446"/>
                  </a:lnTo>
                  <a:lnTo>
                    <a:pt x="1382331" y="1975751"/>
                  </a:lnTo>
                  <a:lnTo>
                    <a:pt x="1382331" y="1975446"/>
                  </a:lnTo>
                  <a:lnTo>
                    <a:pt x="1382026" y="1975751"/>
                  </a:lnTo>
                  <a:lnTo>
                    <a:pt x="1381709" y="1975599"/>
                  </a:lnTo>
                  <a:lnTo>
                    <a:pt x="1381556" y="1976056"/>
                  </a:lnTo>
                  <a:lnTo>
                    <a:pt x="1381480" y="1975904"/>
                  </a:lnTo>
                  <a:lnTo>
                    <a:pt x="1381404" y="1975446"/>
                  </a:lnTo>
                  <a:lnTo>
                    <a:pt x="1381252" y="1975904"/>
                  </a:lnTo>
                  <a:lnTo>
                    <a:pt x="1381036" y="1975599"/>
                  </a:lnTo>
                  <a:lnTo>
                    <a:pt x="1381010" y="1975281"/>
                  </a:lnTo>
                  <a:lnTo>
                    <a:pt x="1380934" y="1974824"/>
                  </a:lnTo>
                  <a:lnTo>
                    <a:pt x="1380629" y="1975281"/>
                  </a:lnTo>
                  <a:lnTo>
                    <a:pt x="1380629" y="1974824"/>
                  </a:lnTo>
                  <a:lnTo>
                    <a:pt x="1380477" y="1974672"/>
                  </a:lnTo>
                  <a:lnTo>
                    <a:pt x="1380312" y="1974824"/>
                  </a:lnTo>
                  <a:lnTo>
                    <a:pt x="1380401" y="1974977"/>
                  </a:lnTo>
                  <a:lnTo>
                    <a:pt x="1380312" y="1975281"/>
                  </a:lnTo>
                  <a:lnTo>
                    <a:pt x="1380159" y="1975281"/>
                  </a:lnTo>
                  <a:lnTo>
                    <a:pt x="1380096" y="1974405"/>
                  </a:lnTo>
                  <a:lnTo>
                    <a:pt x="1379702" y="1973745"/>
                  </a:lnTo>
                  <a:lnTo>
                    <a:pt x="1379232" y="1975904"/>
                  </a:lnTo>
                  <a:lnTo>
                    <a:pt x="1379131" y="1975446"/>
                  </a:lnTo>
                  <a:lnTo>
                    <a:pt x="1378762" y="1975281"/>
                  </a:lnTo>
                  <a:lnTo>
                    <a:pt x="1378610" y="1974354"/>
                  </a:lnTo>
                  <a:lnTo>
                    <a:pt x="1378458" y="1974354"/>
                  </a:lnTo>
                  <a:lnTo>
                    <a:pt x="1378140" y="1974049"/>
                  </a:lnTo>
                  <a:lnTo>
                    <a:pt x="1378305" y="1975281"/>
                  </a:lnTo>
                  <a:lnTo>
                    <a:pt x="1377835" y="1975129"/>
                  </a:lnTo>
                  <a:lnTo>
                    <a:pt x="1377835" y="1976056"/>
                  </a:lnTo>
                  <a:lnTo>
                    <a:pt x="1377683" y="1976221"/>
                  </a:lnTo>
                  <a:lnTo>
                    <a:pt x="1377530" y="1976056"/>
                  </a:lnTo>
                  <a:lnTo>
                    <a:pt x="1377492" y="1975904"/>
                  </a:lnTo>
                  <a:lnTo>
                    <a:pt x="1377442" y="1975599"/>
                  </a:lnTo>
                  <a:lnTo>
                    <a:pt x="1377365" y="1975129"/>
                  </a:lnTo>
                  <a:lnTo>
                    <a:pt x="1377530" y="1974977"/>
                  </a:lnTo>
                  <a:lnTo>
                    <a:pt x="1377683" y="1974977"/>
                  </a:lnTo>
                  <a:lnTo>
                    <a:pt x="1377607" y="1974824"/>
                  </a:lnTo>
                  <a:lnTo>
                    <a:pt x="1377530" y="1974672"/>
                  </a:lnTo>
                  <a:lnTo>
                    <a:pt x="1377365" y="1974672"/>
                  </a:lnTo>
                  <a:lnTo>
                    <a:pt x="1377365" y="1974354"/>
                  </a:lnTo>
                  <a:lnTo>
                    <a:pt x="1377365" y="1974824"/>
                  </a:lnTo>
                  <a:lnTo>
                    <a:pt x="1377061" y="1974519"/>
                  </a:lnTo>
                  <a:lnTo>
                    <a:pt x="1376908" y="1974824"/>
                  </a:lnTo>
                  <a:lnTo>
                    <a:pt x="1376743" y="1974672"/>
                  </a:lnTo>
                  <a:lnTo>
                    <a:pt x="1376743" y="1974977"/>
                  </a:lnTo>
                  <a:lnTo>
                    <a:pt x="1376286" y="1974672"/>
                  </a:lnTo>
                  <a:lnTo>
                    <a:pt x="1376527" y="1975281"/>
                  </a:lnTo>
                  <a:lnTo>
                    <a:pt x="1376426" y="1975523"/>
                  </a:lnTo>
                  <a:lnTo>
                    <a:pt x="1376286" y="1975599"/>
                  </a:lnTo>
                  <a:lnTo>
                    <a:pt x="1376133" y="1975129"/>
                  </a:lnTo>
                  <a:lnTo>
                    <a:pt x="1376184" y="1974977"/>
                  </a:lnTo>
                  <a:lnTo>
                    <a:pt x="1376286" y="1974672"/>
                  </a:lnTo>
                  <a:lnTo>
                    <a:pt x="1375968" y="1974977"/>
                  </a:lnTo>
                  <a:lnTo>
                    <a:pt x="1375867" y="1974672"/>
                  </a:lnTo>
                  <a:lnTo>
                    <a:pt x="1375968" y="1974202"/>
                  </a:lnTo>
                  <a:lnTo>
                    <a:pt x="1375829" y="1974634"/>
                  </a:lnTo>
                  <a:lnTo>
                    <a:pt x="1375625" y="1974202"/>
                  </a:lnTo>
                  <a:lnTo>
                    <a:pt x="1375511" y="1973897"/>
                  </a:lnTo>
                  <a:lnTo>
                    <a:pt x="1375346" y="1973745"/>
                  </a:lnTo>
                  <a:lnTo>
                    <a:pt x="1375194" y="1973745"/>
                  </a:lnTo>
                  <a:lnTo>
                    <a:pt x="1375346" y="1974202"/>
                  </a:lnTo>
                  <a:lnTo>
                    <a:pt x="1375194" y="1973897"/>
                  </a:lnTo>
                  <a:lnTo>
                    <a:pt x="1375092" y="1974088"/>
                  </a:lnTo>
                  <a:lnTo>
                    <a:pt x="1375041" y="1974977"/>
                  </a:lnTo>
                  <a:lnTo>
                    <a:pt x="1375041" y="1975129"/>
                  </a:lnTo>
                  <a:lnTo>
                    <a:pt x="1374965" y="1974977"/>
                  </a:lnTo>
                  <a:lnTo>
                    <a:pt x="1374736" y="1975446"/>
                  </a:lnTo>
                  <a:lnTo>
                    <a:pt x="1374736" y="1974824"/>
                  </a:lnTo>
                  <a:lnTo>
                    <a:pt x="1374863" y="1974888"/>
                  </a:lnTo>
                  <a:lnTo>
                    <a:pt x="1375041" y="1974977"/>
                  </a:lnTo>
                  <a:lnTo>
                    <a:pt x="1374952" y="1974824"/>
                  </a:lnTo>
                  <a:lnTo>
                    <a:pt x="1374571" y="1974202"/>
                  </a:lnTo>
                  <a:lnTo>
                    <a:pt x="1374889" y="1974049"/>
                  </a:lnTo>
                  <a:lnTo>
                    <a:pt x="1374736" y="1974049"/>
                  </a:lnTo>
                  <a:lnTo>
                    <a:pt x="1374660" y="1973745"/>
                  </a:lnTo>
                  <a:lnTo>
                    <a:pt x="1374419" y="1973275"/>
                  </a:lnTo>
                  <a:lnTo>
                    <a:pt x="1374571" y="1974519"/>
                  </a:lnTo>
                  <a:lnTo>
                    <a:pt x="1374267" y="1974519"/>
                  </a:lnTo>
                  <a:lnTo>
                    <a:pt x="1374114" y="1974824"/>
                  </a:lnTo>
                  <a:lnTo>
                    <a:pt x="1373797" y="1974519"/>
                  </a:lnTo>
                  <a:lnTo>
                    <a:pt x="1373797" y="1974977"/>
                  </a:lnTo>
                  <a:lnTo>
                    <a:pt x="1373644" y="1974977"/>
                  </a:lnTo>
                  <a:lnTo>
                    <a:pt x="1373797" y="1975129"/>
                  </a:lnTo>
                  <a:lnTo>
                    <a:pt x="1373797" y="1975446"/>
                  </a:lnTo>
                  <a:lnTo>
                    <a:pt x="1373644" y="1975446"/>
                  </a:lnTo>
                  <a:lnTo>
                    <a:pt x="1373492" y="1975904"/>
                  </a:lnTo>
                  <a:lnTo>
                    <a:pt x="1373454" y="1975751"/>
                  </a:lnTo>
                  <a:lnTo>
                    <a:pt x="1373174" y="1974519"/>
                  </a:lnTo>
                  <a:lnTo>
                    <a:pt x="1373022" y="1974977"/>
                  </a:lnTo>
                  <a:lnTo>
                    <a:pt x="1372870" y="1974672"/>
                  </a:lnTo>
                  <a:lnTo>
                    <a:pt x="1372870" y="1974202"/>
                  </a:lnTo>
                  <a:lnTo>
                    <a:pt x="1372717" y="1974443"/>
                  </a:lnTo>
                  <a:lnTo>
                    <a:pt x="1372717" y="1974977"/>
                  </a:lnTo>
                  <a:lnTo>
                    <a:pt x="1372590" y="1975345"/>
                  </a:lnTo>
                  <a:lnTo>
                    <a:pt x="1372717" y="1975751"/>
                  </a:lnTo>
                  <a:lnTo>
                    <a:pt x="1372590" y="1975446"/>
                  </a:lnTo>
                  <a:lnTo>
                    <a:pt x="1372514" y="1975281"/>
                  </a:lnTo>
                  <a:lnTo>
                    <a:pt x="1372476" y="1975154"/>
                  </a:lnTo>
                  <a:lnTo>
                    <a:pt x="1372400" y="1974977"/>
                  </a:lnTo>
                  <a:lnTo>
                    <a:pt x="1372476" y="1975154"/>
                  </a:lnTo>
                  <a:lnTo>
                    <a:pt x="1372565" y="1974977"/>
                  </a:lnTo>
                  <a:lnTo>
                    <a:pt x="1372717" y="1974977"/>
                  </a:lnTo>
                  <a:lnTo>
                    <a:pt x="1372717" y="1974443"/>
                  </a:lnTo>
                  <a:lnTo>
                    <a:pt x="1372565" y="1974672"/>
                  </a:lnTo>
                  <a:lnTo>
                    <a:pt x="1372565" y="1974519"/>
                  </a:lnTo>
                  <a:lnTo>
                    <a:pt x="1372374" y="1974977"/>
                  </a:lnTo>
                  <a:lnTo>
                    <a:pt x="1372247" y="1975281"/>
                  </a:lnTo>
                  <a:lnTo>
                    <a:pt x="1372247" y="1976056"/>
                  </a:lnTo>
                  <a:lnTo>
                    <a:pt x="1372146" y="1975751"/>
                  </a:lnTo>
                  <a:lnTo>
                    <a:pt x="1372095" y="1975446"/>
                  </a:lnTo>
                  <a:lnTo>
                    <a:pt x="1372095" y="1974977"/>
                  </a:lnTo>
                  <a:lnTo>
                    <a:pt x="1372044" y="1974405"/>
                  </a:lnTo>
                  <a:lnTo>
                    <a:pt x="1371777" y="1973897"/>
                  </a:lnTo>
                  <a:lnTo>
                    <a:pt x="1371473" y="1974977"/>
                  </a:lnTo>
                  <a:lnTo>
                    <a:pt x="1371003" y="1974824"/>
                  </a:lnTo>
                  <a:lnTo>
                    <a:pt x="1371168" y="1975446"/>
                  </a:lnTo>
                  <a:lnTo>
                    <a:pt x="1371053" y="1975281"/>
                  </a:lnTo>
                  <a:lnTo>
                    <a:pt x="1370850" y="1974977"/>
                  </a:lnTo>
                  <a:lnTo>
                    <a:pt x="1370698" y="1975281"/>
                  </a:lnTo>
                  <a:lnTo>
                    <a:pt x="1370698" y="1975129"/>
                  </a:lnTo>
                  <a:lnTo>
                    <a:pt x="1370698" y="1974672"/>
                  </a:lnTo>
                  <a:lnTo>
                    <a:pt x="1370545" y="1974519"/>
                  </a:lnTo>
                  <a:lnTo>
                    <a:pt x="1370545" y="1974672"/>
                  </a:lnTo>
                  <a:lnTo>
                    <a:pt x="1370228" y="1974354"/>
                  </a:lnTo>
                  <a:lnTo>
                    <a:pt x="1370228" y="1975129"/>
                  </a:lnTo>
                  <a:lnTo>
                    <a:pt x="1370076" y="1974672"/>
                  </a:lnTo>
                  <a:lnTo>
                    <a:pt x="1369606" y="1974519"/>
                  </a:lnTo>
                  <a:lnTo>
                    <a:pt x="1369606" y="1975751"/>
                  </a:lnTo>
                  <a:lnTo>
                    <a:pt x="1369301" y="1975599"/>
                  </a:lnTo>
                  <a:lnTo>
                    <a:pt x="1369377" y="1974824"/>
                  </a:lnTo>
                  <a:lnTo>
                    <a:pt x="1369453" y="1974672"/>
                  </a:lnTo>
                  <a:lnTo>
                    <a:pt x="1369301" y="1974672"/>
                  </a:lnTo>
                  <a:lnTo>
                    <a:pt x="1369301" y="1974824"/>
                  </a:lnTo>
                  <a:lnTo>
                    <a:pt x="1369148" y="1974672"/>
                  </a:lnTo>
                  <a:lnTo>
                    <a:pt x="1368996" y="1974977"/>
                  </a:lnTo>
                  <a:lnTo>
                    <a:pt x="1368831" y="1974977"/>
                  </a:lnTo>
                  <a:lnTo>
                    <a:pt x="1368831" y="1975599"/>
                  </a:lnTo>
                  <a:lnTo>
                    <a:pt x="1368412" y="1975599"/>
                  </a:lnTo>
                  <a:lnTo>
                    <a:pt x="1368336" y="1975281"/>
                  </a:lnTo>
                  <a:lnTo>
                    <a:pt x="1368209" y="1974824"/>
                  </a:lnTo>
                  <a:lnTo>
                    <a:pt x="1367599" y="1976221"/>
                  </a:lnTo>
                  <a:lnTo>
                    <a:pt x="1367370" y="1975446"/>
                  </a:lnTo>
                  <a:lnTo>
                    <a:pt x="1367282" y="1975129"/>
                  </a:lnTo>
                  <a:lnTo>
                    <a:pt x="1366977" y="1975281"/>
                  </a:lnTo>
                  <a:lnTo>
                    <a:pt x="1366659" y="1975281"/>
                  </a:lnTo>
                  <a:lnTo>
                    <a:pt x="1366507" y="1975446"/>
                  </a:lnTo>
                  <a:lnTo>
                    <a:pt x="1366431" y="1975167"/>
                  </a:lnTo>
                  <a:lnTo>
                    <a:pt x="1366202" y="1974824"/>
                  </a:lnTo>
                  <a:lnTo>
                    <a:pt x="1366354" y="1976374"/>
                  </a:lnTo>
                  <a:lnTo>
                    <a:pt x="1366253" y="1976221"/>
                  </a:lnTo>
                  <a:lnTo>
                    <a:pt x="1366037" y="1975904"/>
                  </a:lnTo>
                  <a:lnTo>
                    <a:pt x="1365885" y="1975599"/>
                  </a:lnTo>
                  <a:lnTo>
                    <a:pt x="1365732" y="1975281"/>
                  </a:lnTo>
                  <a:lnTo>
                    <a:pt x="1365580" y="1975599"/>
                  </a:lnTo>
                  <a:lnTo>
                    <a:pt x="1365516" y="1975281"/>
                  </a:lnTo>
                  <a:lnTo>
                    <a:pt x="1365338" y="1974519"/>
                  </a:lnTo>
                  <a:lnTo>
                    <a:pt x="1365262" y="1974354"/>
                  </a:lnTo>
                  <a:lnTo>
                    <a:pt x="1364957" y="1975281"/>
                  </a:lnTo>
                  <a:lnTo>
                    <a:pt x="1364754" y="1975180"/>
                  </a:lnTo>
                  <a:lnTo>
                    <a:pt x="1364640" y="1974977"/>
                  </a:lnTo>
                  <a:lnTo>
                    <a:pt x="1364488" y="1975599"/>
                  </a:lnTo>
                  <a:lnTo>
                    <a:pt x="1363865" y="1975904"/>
                  </a:lnTo>
                  <a:lnTo>
                    <a:pt x="1363865" y="1975446"/>
                  </a:lnTo>
                  <a:lnTo>
                    <a:pt x="1364030" y="1975751"/>
                  </a:lnTo>
                  <a:lnTo>
                    <a:pt x="1363954" y="1975446"/>
                  </a:lnTo>
                  <a:lnTo>
                    <a:pt x="1363865" y="1975129"/>
                  </a:lnTo>
                  <a:lnTo>
                    <a:pt x="1363751" y="1975446"/>
                  </a:lnTo>
                  <a:lnTo>
                    <a:pt x="1363713" y="1976221"/>
                  </a:lnTo>
                  <a:lnTo>
                    <a:pt x="1363408" y="1975599"/>
                  </a:lnTo>
                  <a:lnTo>
                    <a:pt x="1363408" y="1975129"/>
                  </a:lnTo>
                  <a:lnTo>
                    <a:pt x="1363560" y="1975129"/>
                  </a:lnTo>
                  <a:lnTo>
                    <a:pt x="1363560" y="1974354"/>
                  </a:lnTo>
                  <a:lnTo>
                    <a:pt x="1363256" y="1975129"/>
                  </a:lnTo>
                  <a:lnTo>
                    <a:pt x="1363256" y="1974672"/>
                  </a:lnTo>
                  <a:lnTo>
                    <a:pt x="1362786" y="1974824"/>
                  </a:lnTo>
                  <a:lnTo>
                    <a:pt x="1362786" y="1975599"/>
                  </a:lnTo>
                  <a:lnTo>
                    <a:pt x="1362468" y="1975446"/>
                  </a:lnTo>
                  <a:lnTo>
                    <a:pt x="1362354" y="1976056"/>
                  </a:lnTo>
                  <a:lnTo>
                    <a:pt x="1362163" y="1976526"/>
                  </a:lnTo>
                  <a:lnTo>
                    <a:pt x="1362227" y="1976056"/>
                  </a:lnTo>
                  <a:lnTo>
                    <a:pt x="1362240" y="1975904"/>
                  </a:lnTo>
                  <a:lnTo>
                    <a:pt x="1362316" y="1975281"/>
                  </a:lnTo>
                  <a:lnTo>
                    <a:pt x="1362011" y="1975904"/>
                  </a:lnTo>
                  <a:lnTo>
                    <a:pt x="1362011" y="1975129"/>
                  </a:lnTo>
                  <a:lnTo>
                    <a:pt x="1361795" y="1975396"/>
                  </a:lnTo>
                  <a:lnTo>
                    <a:pt x="1361541" y="1975904"/>
                  </a:lnTo>
                  <a:lnTo>
                    <a:pt x="1361236" y="1976056"/>
                  </a:lnTo>
                  <a:lnTo>
                    <a:pt x="1361287" y="1975853"/>
                  </a:lnTo>
                  <a:lnTo>
                    <a:pt x="1361071" y="1976056"/>
                  </a:lnTo>
                  <a:lnTo>
                    <a:pt x="1360766" y="1975904"/>
                  </a:lnTo>
                  <a:lnTo>
                    <a:pt x="1360779" y="1975751"/>
                  </a:lnTo>
                  <a:lnTo>
                    <a:pt x="1360805" y="1975599"/>
                  </a:lnTo>
                  <a:lnTo>
                    <a:pt x="1360919" y="1974519"/>
                  </a:lnTo>
                  <a:lnTo>
                    <a:pt x="1359992" y="1975599"/>
                  </a:lnTo>
                  <a:lnTo>
                    <a:pt x="1359966" y="1975446"/>
                  </a:lnTo>
                  <a:lnTo>
                    <a:pt x="1359916" y="1974977"/>
                  </a:lnTo>
                  <a:lnTo>
                    <a:pt x="1359839" y="1974354"/>
                  </a:lnTo>
                  <a:lnTo>
                    <a:pt x="1359369" y="1974977"/>
                  </a:lnTo>
                  <a:lnTo>
                    <a:pt x="1358900" y="1974202"/>
                  </a:lnTo>
                  <a:lnTo>
                    <a:pt x="1358290" y="1974202"/>
                  </a:lnTo>
                  <a:lnTo>
                    <a:pt x="1358442" y="1975446"/>
                  </a:lnTo>
                  <a:lnTo>
                    <a:pt x="1358125" y="1974354"/>
                  </a:lnTo>
                  <a:lnTo>
                    <a:pt x="1358049" y="1975523"/>
                  </a:lnTo>
                  <a:lnTo>
                    <a:pt x="1357858" y="1975281"/>
                  </a:lnTo>
                  <a:lnTo>
                    <a:pt x="1357744" y="1975129"/>
                  </a:lnTo>
                  <a:lnTo>
                    <a:pt x="1357566" y="1974900"/>
                  </a:lnTo>
                  <a:lnTo>
                    <a:pt x="1357452" y="1974672"/>
                  </a:lnTo>
                  <a:lnTo>
                    <a:pt x="1357350" y="1974354"/>
                  </a:lnTo>
                  <a:lnTo>
                    <a:pt x="1357668" y="1974519"/>
                  </a:lnTo>
                  <a:lnTo>
                    <a:pt x="1357668" y="1974354"/>
                  </a:lnTo>
                  <a:lnTo>
                    <a:pt x="1357668" y="1974202"/>
                  </a:lnTo>
                  <a:lnTo>
                    <a:pt x="1357350" y="1974202"/>
                  </a:lnTo>
                  <a:lnTo>
                    <a:pt x="1357401" y="1974049"/>
                  </a:lnTo>
                  <a:lnTo>
                    <a:pt x="1357426" y="1973580"/>
                  </a:lnTo>
                  <a:lnTo>
                    <a:pt x="1357350" y="1973427"/>
                  </a:lnTo>
                  <a:lnTo>
                    <a:pt x="1357350" y="1973897"/>
                  </a:lnTo>
                  <a:lnTo>
                    <a:pt x="1357198" y="1974049"/>
                  </a:lnTo>
                  <a:lnTo>
                    <a:pt x="1357045" y="1973897"/>
                  </a:lnTo>
                  <a:lnTo>
                    <a:pt x="1357147" y="1974202"/>
                  </a:lnTo>
                  <a:lnTo>
                    <a:pt x="1357071" y="1974672"/>
                  </a:lnTo>
                  <a:lnTo>
                    <a:pt x="1356893" y="1975129"/>
                  </a:lnTo>
                  <a:lnTo>
                    <a:pt x="1356893" y="1974672"/>
                  </a:lnTo>
                  <a:lnTo>
                    <a:pt x="1356893" y="1974049"/>
                  </a:lnTo>
                  <a:lnTo>
                    <a:pt x="1356893" y="1973427"/>
                  </a:lnTo>
                  <a:lnTo>
                    <a:pt x="1356423" y="1974049"/>
                  </a:lnTo>
                  <a:lnTo>
                    <a:pt x="1356474" y="1973897"/>
                  </a:lnTo>
                  <a:lnTo>
                    <a:pt x="1356575" y="1973580"/>
                  </a:lnTo>
                  <a:lnTo>
                    <a:pt x="1356423" y="1973897"/>
                  </a:lnTo>
                  <a:lnTo>
                    <a:pt x="1355801" y="1973580"/>
                  </a:lnTo>
                  <a:lnTo>
                    <a:pt x="1355648" y="1974672"/>
                  </a:lnTo>
                  <a:lnTo>
                    <a:pt x="1355496" y="1974519"/>
                  </a:lnTo>
                  <a:lnTo>
                    <a:pt x="1355598" y="1974088"/>
                  </a:lnTo>
                  <a:lnTo>
                    <a:pt x="1355026" y="1973897"/>
                  </a:lnTo>
                  <a:lnTo>
                    <a:pt x="1354404" y="1975129"/>
                  </a:lnTo>
                  <a:lnTo>
                    <a:pt x="1354251" y="1974824"/>
                  </a:lnTo>
                  <a:lnTo>
                    <a:pt x="1354175" y="1974672"/>
                  </a:lnTo>
                  <a:lnTo>
                    <a:pt x="1354099" y="1974202"/>
                  </a:lnTo>
                  <a:lnTo>
                    <a:pt x="1353934" y="1974354"/>
                  </a:lnTo>
                  <a:lnTo>
                    <a:pt x="1353934" y="1974824"/>
                  </a:lnTo>
                  <a:lnTo>
                    <a:pt x="1353858" y="1974672"/>
                  </a:lnTo>
                  <a:lnTo>
                    <a:pt x="1353781" y="1974202"/>
                  </a:lnTo>
                  <a:lnTo>
                    <a:pt x="1353629" y="1974672"/>
                  </a:lnTo>
                  <a:lnTo>
                    <a:pt x="1353477" y="1974519"/>
                  </a:lnTo>
                  <a:lnTo>
                    <a:pt x="1353362" y="1974088"/>
                  </a:lnTo>
                  <a:lnTo>
                    <a:pt x="1353007" y="1973745"/>
                  </a:lnTo>
                  <a:lnTo>
                    <a:pt x="1352702" y="1974977"/>
                  </a:lnTo>
                  <a:lnTo>
                    <a:pt x="1352384" y="1975129"/>
                  </a:lnTo>
                  <a:lnTo>
                    <a:pt x="1352384" y="1974824"/>
                  </a:lnTo>
                  <a:lnTo>
                    <a:pt x="1352384" y="1974354"/>
                  </a:lnTo>
                  <a:lnTo>
                    <a:pt x="1351991" y="1974088"/>
                  </a:lnTo>
                  <a:lnTo>
                    <a:pt x="1351762" y="1973897"/>
                  </a:lnTo>
                  <a:lnTo>
                    <a:pt x="1351762" y="1973745"/>
                  </a:lnTo>
                  <a:lnTo>
                    <a:pt x="1351153" y="1973580"/>
                  </a:lnTo>
                  <a:lnTo>
                    <a:pt x="1350683" y="1974519"/>
                  </a:lnTo>
                  <a:lnTo>
                    <a:pt x="1350213" y="1974824"/>
                  </a:lnTo>
                  <a:lnTo>
                    <a:pt x="1350162" y="1974672"/>
                  </a:lnTo>
                  <a:lnTo>
                    <a:pt x="1350111" y="1974519"/>
                  </a:lnTo>
                  <a:lnTo>
                    <a:pt x="1349908" y="1973897"/>
                  </a:lnTo>
                  <a:lnTo>
                    <a:pt x="1349133" y="1974519"/>
                  </a:lnTo>
                  <a:lnTo>
                    <a:pt x="1348663" y="1974049"/>
                  </a:lnTo>
                  <a:lnTo>
                    <a:pt x="1348511" y="1974672"/>
                  </a:lnTo>
                  <a:lnTo>
                    <a:pt x="1348359" y="1974672"/>
                  </a:lnTo>
                  <a:lnTo>
                    <a:pt x="1348359" y="1974519"/>
                  </a:lnTo>
                  <a:lnTo>
                    <a:pt x="1348041" y="1975281"/>
                  </a:lnTo>
                  <a:lnTo>
                    <a:pt x="1348041" y="1974977"/>
                  </a:lnTo>
                  <a:lnTo>
                    <a:pt x="1348041" y="1973745"/>
                  </a:lnTo>
                  <a:lnTo>
                    <a:pt x="1347736" y="1973897"/>
                  </a:lnTo>
                  <a:lnTo>
                    <a:pt x="1347584" y="1973897"/>
                  </a:lnTo>
                  <a:lnTo>
                    <a:pt x="1347584" y="1974977"/>
                  </a:lnTo>
                  <a:lnTo>
                    <a:pt x="1347266" y="1974202"/>
                  </a:lnTo>
                  <a:lnTo>
                    <a:pt x="1347114" y="1974202"/>
                  </a:lnTo>
                  <a:lnTo>
                    <a:pt x="1347203" y="1974049"/>
                  </a:lnTo>
                  <a:lnTo>
                    <a:pt x="1346962" y="1973427"/>
                  </a:lnTo>
                  <a:lnTo>
                    <a:pt x="1346187" y="1975446"/>
                  </a:lnTo>
                  <a:lnTo>
                    <a:pt x="1346149" y="1975281"/>
                  </a:lnTo>
                  <a:lnTo>
                    <a:pt x="1345984" y="1974672"/>
                  </a:lnTo>
                  <a:lnTo>
                    <a:pt x="1345869" y="1974202"/>
                  </a:lnTo>
                  <a:lnTo>
                    <a:pt x="1345717" y="1974354"/>
                  </a:lnTo>
                  <a:lnTo>
                    <a:pt x="1345565" y="1974354"/>
                  </a:lnTo>
                  <a:lnTo>
                    <a:pt x="1345412" y="1974672"/>
                  </a:lnTo>
                  <a:lnTo>
                    <a:pt x="1345412" y="1974049"/>
                  </a:lnTo>
                  <a:lnTo>
                    <a:pt x="1345095" y="1974049"/>
                  </a:lnTo>
                  <a:lnTo>
                    <a:pt x="1344942" y="1973897"/>
                  </a:lnTo>
                  <a:lnTo>
                    <a:pt x="1344472" y="1974049"/>
                  </a:lnTo>
                  <a:lnTo>
                    <a:pt x="1344472" y="1973580"/>
                  </a:lnTo>
                  <a:lnTo>
                    <a:pt x="1344320" y="1973580"/>
                  </a:lnTo>
                  <a:lnTo>
                    <a:pt x="1344168" y="1975281"/>
                  </a:lnTo>
                  <a:lnTo>
                    <a:pt x="1344015" y="1975281"/>
                  </a:lnTo>
                  <a:lnTo>
                    <a:pt x="1344015" y="1974977"/>
                  </a:lnTo>
                  <a:lnTo>
                    <a:pt x="1344015" y="1974672"/>
                  </a:lnTo>
                  <a:lnTo>
                    <a:pt x="1344015" y="1974519"/>
                  </a:lnTo>
                  <a:lnTo>
                    <a:pt x="1343545" y="1974519"/>
                  </a:lnTo>
                  <a:lnTo>
                    <a:pt x="1343075" y="1973745"/>
                  </a:lnTo>
                  <a:lnTo>
                    <a:pt x="1342618" y="1974519"/>
                  </a:lnTo>
                  <a:lnTo>
                    <a:pt x="1342720" y="1974088"/>
                  </a:lnTo>
                  <a:lnTo>
                    <a:pt x="1342453" y="1974049"/>
                  </a:lnTo>
                  <a:lnTo>
                    <a:pt x="1341996" y="1973580"/>
                  </a:lnTo>
                  <a:lnTo>
                    <a:pt x="1341996" y="1973897"/>
                  </a:lnTo>
                  <a:lnTo>
                    <a:pt x="1341374" y="1974977"/>
                  </a:lnTo>
                  <a:lnTo>
                    <a:pt x="1341374" y="1974354"/>
                  </a:lnTo>
                  <a:lnTo>
                    <a:pt x="1341247" y="1974977"/>
                  </a:lnTo>
                  <a:lnTo>
                    <a:pt x="1341120" y="1975332"/>
                  </a:lnTo>
                  <a:lnTo>
                    <a:pt x="1340904" y="1975446"/>
                  </a:lnTo>
                  <a:lnTo>
                    <a:pt x="1340751" y="1975446"/>
                  </a:lnTo>
                  <a:lnTo>
                    <a:pt x="1340700" y="1974926"/>
                  </a:lnTo>
                  <a:lnTo>
                    <a:pt x="1340751" y="1975751"/>
                  </a:lnTo>
                  <a:lnTo>
                    <a:pt x="1340599" y="1975599"/>
                  </a:lnTo>
                  <a:lnTo>
                    <a:pt x="1340472" y="1975345"/>
                  </a:lnTo>
                  <a:lnTo>
                    <a:pt x="1340599" y="1974977"/>
                  </a:lnTo>
                  <a:lnTo>
                    <a:pt x="1340281" y="1974977"/>
                  </a:lnTo>
                  <a:lnTo>
                    <a:pt x="1340205" y="1975751"/>
                  </a:lnTo>
                  <a:lnTo>
                    <a:pt x="1340129" y="1975904"/>
                  </a:lnTo>
                  <a:lnTo>
                    <a:pt x="1340027" y="1975751"/>
                  </a:lnTo>
                  <a:lnTo>
                    <a:pt x="1339926" y="1975599"/>
                  </a:lnTo>
                  <a:lnTo>
                    <a:pt x="1339824" y="1974977"/>
                  </a:lnTo>
                  <a:lnTo>
                    <a:pt x="1339710" y="1975205"/>
                  </a:lnTo>
                  <a:lnTo>
                    <a:pt x="1339659" y="1975751"/>
                  </a:lnTo>
                  <a:lnTo>
                    <a:pt x="1339507" y="1975599"/>
                  </a:lnTo>
                  <a:lnTo>
                    <a:pt x="1339507" y="1975129"/>
                  </a:lnTo>
                  <a:lnTo>
                    <a:pt x="1339354" y="1974977"/>
                  </a:lnTo>
                  <a:lnTo>
                    <a:pt x="1339202" y="1974824"/>
                  </a:lnTo>
                  <a:lnTo>
                    <a:pt x="1339176" y="1974977"/>
                  </a:lnTo>
                  <a:lnTo>
                    <a:pt x="1339049" y="1975751"/>
                  </a:lnTo>
                  <a:lnTo>
                    <a:pt x="1339049" y="1978075"/>
                  </a:lnTo>
                  <a:lnTo>
                    <a:pt x="1338732" y="1978075"/>
                  </a:lnTo>
                  <a:lnTo>
                    <a:pt x="1338732" y="1977923"/>
                  </a:lnTo>
                  <a:lnTo>
                    <a:pt x="1338884" y="1977923"/>
                  </a:lnTo>
                  <a:lnTo>
                    <a:pt x="1339049" y="1978075"/>
                  </a:lnTo>
                  <a:lnTo>
                    <a:pt x="1339049" y="1975751"/>
                  </a:lnTo>
                  <a:lnTo>
                    <a:pt x="1338834" y="1975446"/>
                  </a:lnTo>
                  <a:lnTo>
                    <a:pt x="1338732" y="1974977"/>
                  </a:lnTo>
                  <a:lnTo>
                    <a:pt x="1339176" y="1974977"/>
                  </a:lnTo>
                  <a:lnTo>
                    <a:pt x="1339202" y="1974519"/>
                  </a:lnTo>
                  <a:lnTo>
                    <a:pt x="1338884" y="1974519"/>
                  </a:lnTo>
                  <a:lnTo>
                    <a:pt x="1339202" y="1973745"/>
                  </a:lnTo>
                  <a:lnTo>
                    <a:pt x="1338884" y="1974049"/>
                  </a:lnTo>
                  <a:lnTo>
                    <a:pt x="1338580" y="1974977"/>
                  </a:lnTo>
                  <a:lnTo>
                    <a:pt x="1338427" y="1974519"/>
                  </a:lnTo>
                  <a:lnTo>
                    <a:pt x="1338275" y="1974354"/>
                  </a:lnTo>
                  <a:lnTo>
                    <a:pt x="1338275" y="1974519"/>
                  </a:lnTo>
                  <a:lnTo>
                    <a:pt x="1338110" y="1974519"/>
                  </a:lnTo>
                  <a:lnTo>
                    <a:pt x="1338110" y="1974354"/>
                  </a:lnTo>
                  <a:lnTo>
                    <a:pt x="1337957" y="1974354"/>
                  </a:lnTo>
                  <a:lnTo>
                    <a:pt x="1337957" y="1974519"/>
                  </a:lnTo>
                  <a:lnTo>
                    <a:pt x="1337805" y="1974519"/>
                  </a:lnTo>
                  <a:lnTo>
                    <a:pt x="1337805" y="1974354"/>
                  </a:lnTo>
                  <a:lnTo>
                    <a:pt x="1337957" y="1974354"/>
                  </a:lnTo>
                  <a:lnTo>
                    <a:pt x="1337957" y="1974202"/>
                  </a:lnTo>
                  <a:lnTo>
                    <a:pt x="1337805" y="1974202"/>
                  </a:lnTo>
                  <a:lnTo>
                    <a:pt x="1337652" y="1974202"/>
                  </a:lnTo>
                  <a:lnTo>
                    <a:pt x="1337652" y="1974672"/>
                  </a:lnTo>
                  <a:lnTo>
                    <a:pt x="1337487" y="1974672"/>
                  </a:lnTo>
                  <a:lnTo>
                    <a:pt x="1337602" y="1974977"/>
                  </a:lnTo>
                  <a:lnTo>
                    <a:pt x="1337652" y="1975129"/>
                  </a:lnTo>
                  <a:lnTo>
                    <a:pt x="1337805" y="1975129"/>
                  </a:lnTo>
                  <a:lnTo>
                    <a:pt x="1337805" y="1974977"/>
                  </a:lnTo>
                  <a:lnTo>
                    <a:pt x="1338110" y="1974977"/>
                  </a:lnTo>
                  <a:lnTo>
                    <a:pt x="1337995" y="1975205"/>
                  </a:lnTo>
                  <a:lnTo>
                    <a:pt x="1337957" y="1975446"/>
                  </a:lnTo>
                  <a:lnTo>
                    <a:pt x="1337805" y="1975129"/>
                  </a:lnTo>
                  <a:lnTo>
                    <a:pt x="1337678" y="1975497"/>
                  </a:lnTo>
                  <a:lnTo>
                    <a:pt x="1337652" y="1976056"/>
                  </a:lnTo>
                  <a:lnTo>
                    <a:pt x="1337589" y="1975751"/>
                  </a:lnTo>
                  <a:lnTo>
                    <a:pt x="1337437" y="1975231"/>
                  </a:lnTo>
                  <a:lnTo>
                    <a:pt x="1337132" y="1974926"/>
                  </a:lnTo>
                  <a:lnTo>
                    <a:pt x="1337030" y="1974354"/>
                  </a:lnTo>
                  <a:lnTo>
                    <a:pt x="1336713" y="1974672"/>
                  </a:lnTo>
                  <a:lnTo>
                    <a:pt x="1336255" y="1974672"/>
                  </a:lnTo>
                  <a:lnTo>
                    <a:pt x="1336027" y="1975345"/>
                  </a:lnTo>
                  <a:lnTo>
                    <a:pt x="1335938" y="1975751"/>
                  </a:lnTo>
                  <a:lnTo>
                    <a:pt x="1335786" y="1975129"/>
                  </a:lnTo>
                  <a:lnTo>
                    <a:pt x="1335316" y="1974977"/>
                  </a:lnTo>
                  <a:lnTo>
                    <a:pt x="1335316" y="1975180"/>
                  </a:lnTo>
                  <a:lnTo>
                    <a:pt x="1335316" y="1975751"/>
                  </a:lnTo>
                  <a:lnTo>
                    <a:pt x="1335163" y="1975599"/>
                  </a:lnTo>
                  <a:lnTo>
                    <a:pt x="1335125" y="1975370"/>
                  </a:lnTo>
                  <a:lnTo>
                    <a:pt x="1335316" y="1975180"/>
                  </a:lnTo>
                  <a:lnTo>
                    <a:pt x="1335011" y="1975281"/>
                  </a:lnTo>
                  <a:lnTo>
                    <a:pt x="1335049" y="1974824"/>
                  </a:lnTo>
                  <a:lnTo>
                    <a:pt x="1334389" y="1973897"/>
                  </a:lnTo>
                  <a:lnTo>
                    <a:pt x="1333919" y="1976831"/>
                  </a:lnTo>
                  <a:lnTo>
                    <a:pt x="1333665" y="1976374"/>
                  </a:lnTo>
                  <a:lnTo>
                    <a:pt x="1333576" y="1976221"/>
                  </a:lnTo>
                  <a:lnTo>
                    <a:pt x="1333195" y="1975523"/>
                  </a:lnTo>
                  <a:lnTo>
                    <a:pt x="1332369" y="1974977"/>
                  </a:lnTo>
                  <a:lnTo>
                    <a:pt x="1331442" y="1976221"/>
                  </a:lnTo>
                  <a:lnTo>
                    <a:pt x="1331048" y="1975751"/>
                  </a:lnTo>
                  <a:lnTo>
                    <a:pt x="1330350" y="1974977"/>
                  </a:lnTo>
                  <a:lnTo>
                    <a:pt x="1330236" y="1975345"/>
                  </a:lnTo>
                  <a:lnTo>
                    <a:pt x="1330045" y="1975751"/>
                  </a:lnTo>
                  <a:lnTo>
                    <a:pt x="1330045" y="1975281"/>
                  </a:lnTo>
                  <a:lnTo>
                    <a:pt x="1329740" y="1975904"/>
                  </a:lnTo>
                  <a:lnTo>
                    <a:pt x="1329423" y="1976374"/>
                  </a:lnTo>
                  <a:lnTo>
                    <a:pt x="1329372" y="1976056"/>
                  </a:lnTo>
                  <a:lnTo>
                    <a:pt x="1329118" y="1974519"/>
                  </a:lnTo>
                  <a:lnTo>
                    <a:pt x="1328674" y="1975396"/>
                  </a:lnTo>
                  <a:lnTo>
                    <a:pt x="1328724" y="1975599"/>
                  </a:lnTo>
                  <a:lnTo>
                    <a:pt x="1328648" y="1975751"/>
                  </a:lnTo>
                  <a:lnTo>
                    <a:pt x="1328178" y="1976056"/>
                  </a:lnTo>
                  <a:lnTo>
                    <a:pt x="1328102" y="1975904"/>
                  </a:lnTo>
                  <a:lnTo>
                    <a:pt x="1328026" y="1975446"/>
                  </a:lnTo>
                  <a:lnTo>
                    <a:pt x="1327721" y="1976056"/>
                  </a:lnTo>
                  <a:lnTo>
                    <a:pt x="1327569" y="1975904"/>
                  </a:lnTo>
                  <a:lnTo>
                    <a:pt x="1327480" y="1975523"/>
                  </a:lnTo>
                  <a:lnTo>
                    <a:pt x="1327721" y="1974824"/>
                  </a:lnTo>
                  <a:lnTo>
                    <a:pt x="1327251" y="1974672"/>
                  </a:lnTo>
                  <a:lnTo>
                    <a:pt x="1327099" y="1974824"/>
                  </a:lnTo>
                  <a:lnTo>
                    <a:pt x="1326845" y="1975446"/>
                  </a:lnTo>
                  <a:lnTo>
                    <a:pt x="1326946" y="1975904"/>
                  </a:lnTo>
                  <a:lnTo>
                    <a:pt x="1327099" y="1976056"/>
                  </a:lnTo>
                  <a:lnTo>
                    <a:pt x="1327099" y="1976374"/>
                  </a:lnTo>
                  <a:lnTo>
                    <a:pt x="1326946" y="1976526"/>
                  </a:lnTo>
                  <a:lnTo>
                    <a:pt x="1326832" y="1977212"/>
                  </a:lnTo>
                  <a:lnTo>
                    <a:pt x="1326946" y="1978698"/>
                  </a:lnTo>
                  <a:lnTo>
                    <a:pt x="1327099" y="1979002"/>
                  </a:lnTo>
                  <a:lnTo>
                    <a:pt x="1327404" y="1978380"/>
                  </a:lnTo>
                  <a:lnTo>
                    <a:pt x="1327404" y="1978698"/>
                  </a:lnTo>
                  <a:lnTo>
                    <a:pt x="1327569" y="1978698"/>
                  </a:lnTo>
                  <a:lnTo>
                    <a:pt x="1327810" y="1978698"/>
                  </a:lnTo>
                  <a:lnTo>
                    <a:pt x="1327873" y="1978380"/>
                  </a:lnTo>
                  <a:lnTo>
                    <a:pt x="1328026" y="1978228"/>
                  </a:lnTo>
                  <a:lnTo>
                    <a:pt x="1328102" y="1978380"/>
                  </a:lnTo>
                  <a:lnTo>
                    <a:pt x="1328178" y="1979002"/>
                  </a:lnTo>
                  <a:lnTo>
                    <a:pt x="1328343" y="1978533"/>
                  </a:lnTo>
                  <a:lnTo>
                    <a:pt x="1328343" y="1978850"/>
                  </a:lnTo>
                  <a:lnTo>
                    <a:pt x="1328648" y="1979002"/>
                  </a:lnTo>
                  <a:lnTo>
                    <a:pt x="1328648" y="1978533"/>
                  </a:lnTo>
                  <a:lnTo>
                    <a:pt x="1328648" y="1978380"/>
                  </a:lnTo>
                  <a:lnTo>
                    <a:pt x="1328801" y="1979002"/>
                  </a:lnTo>
                  <a:lnTo>
                    <a:pt x="1329118" y="1978380"/>
                  </a:lnTo>
                  <a:lnTo>
                    <a:pt x="1329118" y="1979002"/>
                  </a:lnTo>
                  <a:lnTo>
                    <a:pt x="1329423" y="1978533"/>
                  </a:lnTo>
                  <a:lnTo>
                    <a:pt x="1329575" y="1978533"/>
                  </a:lnTo>
                  <a:lnTo>
                    <a:pt x="1329270" y="1979472"/>
                  </a:lnTo>
                  <a:lnTo>
                    <a:pt x="1329893" y="1978533"/>
                  </a:lnTo>
                  <a:lnTo>
                    <a:pt x="1329893" y="1979625"/>
                  </a:lnTo>
                  <a:lnTo>
                    <a:pt x="1330045" y="1978698"/>
                  </a:lnTo>
                  <a:lnTo>
                    <a:pt x="1330515" y="1979155"/>
                  </a:lnTo>
                  <a:lnTo>
                    <a:pt x="1330820" y="1978698"/>
                  </a:lnTo>
                  <a:lnTo>
                    <a:pt x="1330934" y="1978964"/>
                  </a:lnTo>
                  <a:lnTo>
                    <a:pt x="1330972" y="1979307"/>
                  </a:lnTo>
                  <a:lnTo>
                    <a:pt x="1331137" y="1979472"/>
                  </a:lnTo>
                  <a:lnTo>
                    <a:pt x="1331137" y="1978698"/>
                  </a:lnTo>
                  <a:lnTo>
                    <a:pt x="1331442" y="1978533"/>
                  </a:lnTo>
                  <a:lnTo>
                    <a:pt x="1331442" y="1978380"/>
                  </a:lnTo>
                  <a:lnTo>
                    <a:pt x="1331442" y="1978228"/>
                  </a:lnTo>
                  <a:lnTo>
                    <a:pt x="1331442" y="1977923"/>
                  </a:lnTo>
                  <a:lnTo>
                    <a:pt x="1331696" y="1978533"/>
                  </a:lnTo>
                  <a:lnTo>
                    <a:pt x="1331747" y="1978698"/>
                  </a:lnTo>
                  <a:lnTo>
                    <a:pt x="1331747" y="1978533"/>
                  </a:lnTo>
                  <a:lnTo>
                    <a:pt x="1331798" y="1978698"/>
                  </a:lnTo>
                  <a:lnTo>
                    <a:pt x="1331912" y="1979002"/>
                  </a:lnTo>
                  <a:lnTo>
                    <a:pt x="1331912" y="1979307"/>
                  </a:lnTo>
                  <a:lnTo>
                    <a:pt x="1332014" y="1978698"/>
                  </a:lnTo>
                  <a:lnTo>
                    <a:pt x="1332064" y="1978380"/>
                  </a:lnTo>
                  <a:lnTo>
                    <a:pt x="1332064" y="1979155"/>
                  </a:lnTo>
                  <a:lnTo>
                    <a:pt x="1332217" y="1978533"/>
                  </a:lnTo>
                  <a:lnTo>
                    <a:pt x="1332522" y="1979002"/>
                  </a:lnTo>
                  <a:lnTo>
                    <a:pt x="1332522" y="1978850"/>
                  </a:lnTo>
                  <a:lnTo>
                    <a:pt x="1332687" y="1978698"/>
                  </a:lnTo>
                  <a:lnTo>
                    <a:pt x="1332992" y="1978533"/>
                  </a:lnTo>
                  <a:lnTo>
                    <a:pt x="1332763" y="1979002"/>
                  </a:lnTo>
                  <a:lnTo>
                    <a:pt x="1332839" y="1979625"/>
                  </a:lnTo>
                  <a:lnTo>
                    <a:pt x="1332992" y="1979472"/>
                  </a:lnTo>
                  <a:lnTo>
                    <a:pt x="1333144" y="1978698"/>
                  </a:lnTo>
                  <a:lnTo>
                    <a:pt x="1333309" y="1978698"/>
                  </a:lnTo>
                  <a:lnTo>
                    <a:pt x="1333411" y="1978952"/>
                  </a:lnTo>
                  <a:lnTo>
                    <a:pt x="1333538" y="1978698"/>
                  </a:lnTo>
                  <a:lnTo>
                    <a:pt x="1333614" y="1978533"/>
                  </a:lnTo>
                  <a:lnTo>
                    <a:pt x="1333919" y="1979002"/>
                  </a:lnTo>
                  <a:lnTo>
                    <a:pt x="1334160" y="1978533"/>
                  </a:lnTo>
                  <a:lnTo>
                    <a:pt x="1334236" y="1978380"/>
                  </a:lnTo>
                  <a:lnTo>
                    <a:pt x="1334401" y="1978304"/>
                  </a:lnTo>
                  <a:lnTo>
                    <a:pt x="1334338" y="1978075"/>
                  </a:lnTo>
                  <a:lnTo>
                    <a:pt x="1334236" y="1977923"/>
                  </a:lnTo>
                  <a:lnTo>
                    <a:pt x="1334262" y="1977364"/>
                  </a:lnTo>
                  <a:lnTo>
                    <a:pt x="1334389" y="1976996"/>
                  </a:lnTo>
                  <a:lnTo>
                    <a:pt x="1334477" y="1978075"/>
                  </a:lnTo>
                  <a:lnTo>
                    <a:pt x="1334516" y="1978240"/>
                  </a:lnTo>
                  <a:lnTo>
                    <a:pt x="1334541" y="1978075"/>
                  </a:lnTo>
                  <a:lnTo>
                    <a:pt x="1334858" y="1977605"/>
                  </a:lnTo>
                  <a:lnTo>
                    <a:pt x="1335011" y="1977771"/>
                  </a:lnTo>
                  <a:lnTo>
                    <a:pt x="1335011" y="1978380"/>
                  </a:lnTo>
                  <a:lnTo>
                    <a:pt x="1334604" y="1978113"/>
                  </a:lnTo>
                  <a:lnTo>
                    <a:pt x="1334693" y="1978304"/>
                  </a:lnTo>
                  <a:lnTo>
                    <a:pt x="1334858" y="1978533"/>
                  </a:lnTo>
                  <a:lnTo>
                    <a:pt x="1334541" y="1978380"/>
                  </a:lnTo>
                  <a:lnTo>
                    <a:pt x="1334706" y="1979472"/>
                  </a:lnTo>
                  <a:lnTo>
                    <a:pt x="1334401" y="1978304"/>
                  </a:lnTo>
                  <a:lnTo>
                    <a:pt x="1334541" y="1979472"/>
                  </a:lnTo>
                  <a:lnTo>
                    <a:pt x="1334858" y="1979625"/>
                  </a:lnTo>
                  <a:lnTo>
                    <a:pt x="1334897" y="1979472"/>
                  </a:lnTo>
                  <a:lnTo>
                    <a:pt x="1335011" y="1979002"/>
                  </a:lnTo>
                  <a:lnTo>
                    <a:pt x="1335316" y="1979307"/>
                  </a:lnTo>
                  <a:lnTo>
                    <a:pt x="1335430" y="1979002"/>
                  </a:lnTo>
                  <a:lnTo>
                    <a:pt x="1335481" y="1978850"/>
                  </a:lnTo>
                  <a:lnTo>
                    <a:pt x="1335316" y="1978698"/>
                  </a:lnTo>
                  <a:lnTo>
                    <a:pt x="1335316" y="1978533"/>
                  </a:lnTo>
                  <a:lnTo>
                    <a:pt x="1335316" y="1978380"/>
                  </a:lnTo>
                  <a:lnTo>
                    <a:pt x="1335938" y="1977605"/>
                  </a:lnTo>
                  <a:lnTo>
                    <a:pt x="1335786" y="1980082"/>
                  </a:lnTo>
                  <a:lnTo>
                    <a:pt x="1336179" y="1979307"/>
                  </a:lnTo>
                  <a:lnTo>
                    <a:pt x="1336255" y="1977771"/>
                  </a:lnTo>
                  <a:lnTo>
                    <a:pt x="1336459" y="1978075"/>
                  </a:lnTo>
                  <a:lnTo>
                    <a:pt x="1336560" y="1979002"/>
                  </a:lnTo>
                  <a:lnTo>
                    <a:pt x="1336878" y="1979155"/>
                  </a:lnTo>
                  <a:lnTo>
                    <a:pt x="1336713" y="1977923"/>
                  </a:lnTo>
                  <a:lnTo>
                    <a:pt x="1337030" y="1978380"/>
                  </a:lnTo>
                  <a:lnTo>
                    <a:pt x="1337183" y="1978380"/>
                  </a:lnTo>
                  <a:lnTo>
                    <a:pt x="1337183" y="1979002"/>
                  </a:lnTo>
                  <a:lnTo>
                    <a:pt x="1337652" y="1979002"/>
                  </a:lnTo>
                  <a:lnTo>
                    <a:pt x="1337957" y="1978380"/>
                  </a:lnTo>
                  <a:lnTo>
                    <a:pt x="1338427" y="1978380"/>
                  </a:lnTo>
                  <a:lnTo>
                    <a:pt x="1338427" y="1979002"/>
                  </a:lnTo>
                  <a:lnTo>
                    <a:pt x="1339049" y="1978533"/>
                  </a:lnTo>
                  <a:lnTo>
                    <a:pt x="1339469" y="1978964"/>
                  </a:lnTo>
                  <a:lnTo>
                    <a:pt x="1340129" y="1979472"/>
                  </a:lnTo>
                  <a:lnTo>
                    <a:pt x="1340243" y="1979002"/>
                  </a:lnTo>
                  <a:lnTo>
                    <a:pt x="1340446" y="1978533"/>
                  </a:lnTo>
                  <a:lnTo>
                    <a:pt x="1340599" y="1978533"/>
                  </a:lnTo>
                  <a:lnTo>
                    <a:pt x="1340599" y="1979002"/>
                  </a:lnTo>
                  <a:lnTo>
                    <a:pt x="1341056" y="1978533"/>
                  </a:lnTo>
                  <a:lnTo>
                    <a:pt x="1341374" y="1978228"/>
                  </a:lnTo>
                  <a:lnTo>
                    <a:pt x="1341526" y="1978075"/>
                  </a:lnTo>
                  <a:lnTo>
                    <a:pt x="1341755" y="1978533"/>
                  </a:lnTo>
                  <a:lnTo>
                    <a:pt x="1341843" y="1978850"/>
                  </a:lnTo>
                  <a:lnTo>
                    <a:pt x="1342148" y="1979155"/>
                  </a:lnTo>
                  <a:lnTo>
                    <a:pt x="1342148" y="1977771"/>
                  </a:lnTo>
                  <a:lnTo>
                    <a:pt x="1342148" y="1977605"/>
                  </a:lnTo>
                  <a:lnTo>
                    <a:pt x="1342428" y="1978164"/>
                  </a:lnTo>
                  <a:lnTo>
                    <a:pt x="1342301" y="1978228"/>
                  </a:lnTo>
                  <a:lnTo>
                    <a:pt x="1342923" y="1978533"/>
                  </a:lnTo>
                  <a:lnTo>
                    <a:pt x="1343698" y="1978075"/>
                  </a:lnTo>
                  <a:lnTo>
                    <a:pt x="1344168" y="1978850"/>
                  </a:lnTo>
                  <a:lnTo>
                    <a:pt x="1344320" y="1978075"/>
                  </a:lnTo>
                  <a:lnTo>
                    <a:pt x="1344790" y="1979307"/>
                  </a:lnTo>
                  <a:lnTo>
                    <a:pt x="1344790" y="1978075"/>
                  </a:lnTo>
                  <a:lnTo>
                    <a:pt x="1345018" y="1978533"/>
                  </a:lnTo>
                  <a:lnTo>
                    <a:pt x="1345095" y="1978850"/>
                  </a:lnTo>
                  <a:lnTo>
                    <a:pt x="1345565" y="1979307"/>
                  </a:lnTo>
                  <a:lnTo>
                    <a:pt x="1345717" y="1979307"/>
                  </a:lnTo>
                  <a:lnTo>
                    <a:pt x="1345717" y="1978533"/>
                  </a:lnTo>
                  <a:lnTo>
                    <a:pt x="1345869" y="1978380"/>
                  </a:lnTo>
                  <a:lnTo>
                    <a:pt x="1346022" y="1979002"/>
                  </a:lnTo>
                  <a:lnTo>
                    <a:pt x="1346187" y="1978380"/>
                  </a:lnTo>
                  <a:lnTo>
                    <a:pt x="1346339" y="1979155"/>
                  </a:lnTo>
                  <a:lnTo>
                    <a:pt x="1346492" y="1979002"/>
                  </a:lnTo>
                  <a:lnTo>
                    <a:pt x="1346339" y="1979002"/>
                  </a:lnTo>
                  <a:lnTo>
                    <a:pt x="1346339" y="1978533"/>
                  </a:lnTo>
                  <a:lnTo>
                    <a:pt x="1346492" y="1978380"/>
                  </a:lnTo>
                  <a:lnTo>
                    <a:pt x="1346644" y="1978228"/>
                  </a:lnTo>
                  <a:lnTo>
                    <a:pt x="1346898" y="1978850"/>
                  </a:lnTo>
                  <a:lnTo>
                    <a:pt x="1346962" y="1979307"/>
                  </a:lnTo>
                  <a:lnTo>
                    <a:pt x="1347419" y="1978698"/>
                  </a:lnTo>
                  <a:lnTo>
                    <a:pt x="1347419" y="1978850"/>
                  </a:lnTo>
                  <a:lnTo>
                    <a:pt x="1347495" y="1978698"/>
                  </a:lnTo>
                  <a:lnTo>
                    <a:pt x="1347584" y="1978533"/>
                  </a:lnTo>
                  <a:lnTo>
                    <a:pt x="1347419" y="1979930"/>
                  </a:lnTo>
                  <a:lnTo>
                    <a:pt x="1347584" y="1979155"/>
                  </a:lnTo>
                  <a:lnTo>
                    <a:pt x="1347736" y="1979002"/>
                  </a:lnTo>
                  <a:lnTo>
                    <a:pt x="1347736" y="1979155"/>
                  </a:lnTo>
                  <a:lnTo>
                    <a:pt x="1348193" y="1979155"/>
                  </a:lnTo>
                  <a:lnTo>
                    <a:pt x="1348359" y="1979002"/>
                  </a:lnTo>
                  <a:lnTo>
                    <a:pt x="1348359" y="1979472"/>
                  </a:lnTo>
                  <a:lnTo>
                    <a:pt x="1348816" y="1979625"/>
                  </a:lnTo>
                  <a:lnTo>
                    <a:pt x="1349286" y="1979307"/>
                  </a:lnTo>
                  <a:lnTo>
                    <a:pt x="1349756" y="1979307"/>
                  </a:lnTo>
                  <a:lnTo>
                    <a:pt x="1349590" y="1979002"/>
                  </a:lnTo>
                  <a:lnTo>
                    <a:pt x="1349590" y="1978850"/>
                  </a:lnTo>
                  <a:lnTo>
                    <a:pt x="1349590" y="1978698"/>
                  </a:lnTo>
                  <a:lnTo>
                    <a:pt x="1349590" y="1978533"/>
                  </a:lnTo>
                  <a:lnTo>
                    <a:pt x="1349679" y="1978304"/>
                  </a:lnTo>
                  <a:lnTo>
                    <a:pt x="1349908" y="1978228"/>
                  </a:lnTo>
                  <a:lnTo>
                    <a:pt x="1349870" y="1978558"/>
                  </a:lnTo>
                  <a:lnTo>
                    <a:pt x="1349756" y="1978850"/>
                  </a:lnTo>
                  <a:lnTo>
                    <a:pt x="1349870" y="1978621"/>
                  </a:lnTo>
                  <a:lnTo>
                    <a:pt x="1349832" y="1979002"/>
                  </a:lnTo>
                  <a:lnTo>
                    <a:pt x="1349756" y="1979155"/>
                  </a:lnTo>
                  <a:lnTo>
                    <a:pt x="1350060" y="1978850"/>
                  </a:lnTo>
                  <a:lnTo>
                    <a:pt x="1350149" y="1979307"/>
                  </a:lnTo>
                  <a:lnTo>
                    <a:pt x="1350365" y="1980082"/>
                  </a:lnTo>
                  <a:lnTo>
                    <a:pt x="1350530" y="1979307"/>
                  </a:lnTo>
                  <a:lnTo>
                    <a:pt x="1350530" y="1979625"/>
                  </a:lnTo>
                  <a:lnTo>
                    <a:pt x="1350987" y="1979625"/>
                  </a:lnTo>
                  <a:lnTo>
                    <a:pt x="1351153" y="1979307"/>
                  </a:lnTo>
                  <a:lnTo>
                    <a:pt x="1351610" y="1979307"/>
                  </a:lnTo>
                  <a:lnTo>
                    <a:pt x="1351610" y="1978850"/>
                  </a:lnTo>
                  <a:lnTo>
                    <a:pt x="1351610" y="1978698"/>
                  </a:lnTo>
                  <a:lnTo>
                    <a:pt x="1351762" y="1978850"/>
                  </a:lnTo>
                  <a:lnTo>
                    <a:pt x="1351826" y="1978698"/>
                  </a:lnTo>
                  <a:lnTo>
                    <a:pt x="1351927" y="1978380"/>
                  </a:lnTo>
                  <a:lnTo>
                    <a:pt x="1352550" y="1979002"/>
                  </a:lnTo>
                  <a:lnTo>
                    <a:pt x="1352854" y="1979002"/>
                  </a:lnTo>
                  <a:lnTo>
                    <a:pt x="1352931" y="1978380"/>
                  </a:lnTo>
                  <a:lnTo>
                    <a:pt x="1353007" y="1978228"/>
                  </a:lnTo>
                  <a:lnTo>
                    <a:pt x="1353007" y="1978698"/>
                  </a:lnTo>
                  <a:lnTo>
                    <a:pt x="1353324" y="1978698"/>
                  </a:lnTo>
                  <a:lnTo>
                    <a:pt x="1353159" y="1979002"/>
                  </a:lnTo>
                  <a:lnTo>
                    <a:pt x="1353629" y="1979002"/>
                  </a:lnTo>
                  <a:lnTo>
                    <a:pt x="1353781" y="1978850"/>
                  </a:lnTo>
                  <a:lnTo>
                    <a:pt x="1354137" y="1978621"/>
                  </a:lnTo>
                  <a:lnTo>
                    <a:pt x="1354251" y="1978228"/>
                  </a:lnTo>
                  <a:lnTo>
                    <a:pt x="1354099" y="1978228"/>
                  </a:lnTo>
                  <a:lnTo>
                    <a:pt x="1354099" y="1978075"/>
                  </a:lnTo>
                  <a:lnTo>
                    <a:pt x="1354251" y="1977923"/>
                  </a:lnTo>
                  <a:lnTo>
                    <a:pt x="1354378" y="1978164"/>
                  </a:lnTo>
                  <a:lnTo>
                    <a:pt x="1354404" y="1978533"/>
                  </a:lnTo>
                  <a:lnTo>
                    <a:pt x="1354772" y="1977923"/>
                  </a:lnTo>
                  <a:lnTo>
                    <a:pt x="1354874" y="1977771"/>
                  </a:lnTo>
                  <a:lnTo>
                    <a:pt x="1355648" y="1980082"/>
                  </a:lnTo>
                  <a:lnTo>
                    <a:pt x="1356118" y="1979002"/>
                  </a:lnTo>
                  <a:lnTo>
                    <a:pt x="1356575" y="1978380"/>
                  </a:lnTo>
                  <a:lnTo>
                    <a:pt x="1356893" y="1978533"/>
                  </a:lnTo>
                  <a:lnTo>
                    <a:pt x="1356423" y="1978850"/>
                  </a:lnTo>
                  <a:lnTo>
                    <a:pt x="1356728" y="1979155"/>
                  </a:lnTo>
                  <a:lnTo>
                    <a:pt x="1357122" y="1978380"/>
                  </a:lnTo>
                  <a:lnTo>
                    <a:pt x="1357198" y="1978228"/>
                  </a:lnTo>
                  <a:lnTo>
                    <a:pt x="1357503" y="1979307"/>
                  </a:lnTo>
                  <a:lnTo>
                    <a:pt x="1357972" y="1978698"/>
                  </a:lnTo>
                  <a:lnTo>
                    <a:pt x="1358290" y="1980247"/>
                  </a:lnTo>
                  <a:lnTo>
                    <a:pt x="1358988" y="1978698"/>
                  </a:lnTo>
                  <a:lnTo>
                    <a:pt x="1359065" y="1978533"/>
                  </a:lnTo>
                  <a:lnTo>
                    <a:pt x="1359522" y="1979625"/>
                  </a:lnTo>
                  <a:lnTo>
                    <a:pt x="1359598" y="1979002"/>
                  </a:lnTo>
                  <a:lnTo>
                    <a:pt x="1359687" y="1978850"/>
                  </a:lnTo>
                  <a:lnTo>
                    <a:pt x="1359687" y="1979002"/>
                  </a:lnTo>
                  <a:lnTo>
                    <a:pt x="1360043" y="1978850"/>
                  </a:lnTo>
                  <a:lnTo>
                    <a:pt x="1360766" y="1978533"/>
                  </a:lnTo>
                  <a:lnTo>
                    <a:pt x="1361694" y="1979472"/>
                  </a:lnTo>
                  <a:lnTo>
                    <a:pt x="1362786" y="1979777"/>
                  </a:lnTo>
                  <a:lnTo>
                    <a:pt x="1363091" y="1979930"/>
                  </a:lnTo>
                  <a:lnTo>
                    <a:pt x="1362989" y="1978533"/>
                  </a:lnTo>
                  <a:lnTo>
                    <a:pt x="1362964" y="1978228"/>
                  </a:lnTo>
                  <a:lnTo>
                    <a:pt x="1362938" y="1977923"/>
                  </a:lnTo>
                  <a:lnTo>
                    <a:pt x="1363294" y="1978621"/>
                  </a:lnTo>
                  <a:lnTo>
                    <a:pt x="1363256" y="1979472"/>
                  </a:lnTo>
                  <a:lnTo>
                    <a:pt x="1364030" y="1978698"/>
                  </a:lnTo>
                  <a:lnTo>
                    <a:pt x="1364805" y="1979472"/>
                  </a:lnTo>
                  <a:lnTo>
                    <a:pt x="1365580" y="1978850"/>
                  </a:lnTo>
                  <a:lnTo>
                    <a:pt x="1365580" y="1979155"/>
                  </a:lnTo>
                  <a:lnTo>
                    <a:pt x="1365427" y="1979155"/>
                  </a:lnTo>
                  <a:lnTo>
                    <a:pt x="1365580" y="1979625"/>
                  </a:lnTo>
                  <a:lnTo>
                    <a:pt x="1366037" y="1979155"/>
                  </a:lnTo>
                  <a:lnTo>
                    <a:pt x="1366037" y="1978850"/>
                  </a:lnTo>
                  <a:lnTo>
                    <a:pt x="1366202" y="1978850"/>
                  </a:lnTo>
                  <a:lnTo>
                    <a:pt x="1366126" y="1979002"/>
                  </a:lnTo>
                  <a:lnTo>
                    <a:pt x="1366202" y="1979307"/>
                  </a:lnTo>
                  <a:lnTo>
                    <a:pt x="1366354" y="1979625"/>
                  </a:lnTo>
                  <a:lnTo>
                    <a:pt x="1366481" y="1978850"/>
                  </a:lnTo>
                  <a:lnTo>
                    <a:pt x="1366507" y="1978698"/>
                  </a:lnTo>
                  <a:lnTo>
                    <a:pt x="1366659" y="1979155"/>
                  </a:lnTo>
                  <a:lnTo>
                    <a:pt x="1366977" y="1979472"/>
                  </a:lnTo>
                  <a:lnTo>
                    <a:pt x="1366824" y="1978850"/>
                  </a:lnTo>
                  <a:lnTo>
                    <a:pt x="1367129" y="1979155"/>
                  </a:lnTo>
                  <a:lnTo>
                    <a:pt x="1367332" y="1978850"/>
                  </a:lnTo>
                  <a:lnTo>
                    <a:pt x="1367434" y="1978698"/>
                  </a:lnTo>
                  <a:lnTo>
                    <a:pt x="1367599" y="1979002"/>
                  </a:lnTo>
                  <a:lnTo>
                    <a:pt x="1367675" y="1978698"/>
                  </a:lnTo>
                  <a:lnTo>
                    <a:pt x="1367751" y="1978380"/>
                  </a:lnTo>
                  <a:lnTo>
                    <a:pt x="1368056" y="1979307"/>
                  </a:lnTo>
                  <a:lnTo>
                    <a:pt x="1368209" y="1978380"/>
                  </a:lnTo>
                  <a:lnTo>
                    <a:pt x="1368209" y="1979307"/>
                  </a:lnTo>
                  <a:lnTo>
                    <a:pt x="1368679" y="1979155"/>
                  </a:lnTo>
                  <a:lnTo>
                    <a:pt x="1368717" y="1979002"/>
                  </a:lnTo>
                  <a:lnTo>
                    <a:pt x="1368996" y="1979002"/>
                  </a:lnTo>
                  <a:lnTo>
                    <a:pt x="1368831" y="1979307"/>
                  </a:lnTo>
                  <a:lnTo>
                    <a:pt x="1369148" y="1979307"/>
                  </a:lnTo>
                  <a:lnTo>
                    <a:pt x="1369301" y="1979155"/>
                  </a:lnTo>
                  <a:lnTo>
                    <a:pt x="1369301" y="1978698"/>
                  </a:lnTo>
                  <a:lnTo>
                    <a:pt x="1369606" y="1979777"/>
                  </a:lnTo>
                  <a:lnTo>
                    <a:pt x="1369796" y="1978698"/>
                  </a:lnTo>
                  <a:lnTo>
                    <a:pt x="1369847" y="1978380"/>
                  </a:lnTo>
                  <a:lnTo>
                    <a:pt x="1369923" y="1977923"/>
                  </a:lnTo>
                  <a:lnTo>
                    <a:pt x="1370228" y="1979307"/>
                  </a:lnTo>
                  <a:lnTo>
                    <a:pt x="1370698" y="1978698"/>
                  </a:lnTo>
                  <a:lnTo>
                    <a:pt x="1371320" y="1978380"/>
                  </a:lnTo>
                  <a:lnTo>
                    <a:pt x="1371777" y="1978228"/>
                  </a:lnTo>
                  <a:lnTo>
                    <a:pt x="1371777" y="1978850"/>
                  </a:lnTo>
                  <a:lnTo>
                    <a:pt x="1372031" y="1978228"/>
                  </a:lnTo>
                  <a:lnTo>
                    <a:pt x="1372095" y="1978075"/>
                  </a:lnTo>
                  <a:lnTo>
                    <a:pt x="1372565" y="1978380"/>
                  </a:lnTo>
                  <a:lnTo>
                    <a:pt x="1372717" y="1978380"/>
                  </a:lnTo>
                  <a:lnTo>
                    <a:pt x="1372565" y="1978698"/>
                  </a:lnTo>
                  <a:lnTo>
                    <a:pt x="1372400" y="1978850"/>
                  </a:lnTo>
                  <a:lnTo>
                    <a:pt x="1372870" y="1978533"/>
                  </a:lnTo>
                  <a:lnTo>
                    <a:pt x="1373492" y="1979002"/>
                  </a:lnTo>
                  <a:lnTo>
                    <a:pt x="1373797" y="1978533"/>
                  </a:lnTo>
                  <a:lnTo>
                    <a:pt x="1373797" y="1978698"/>
                  </a:lnTo>
                  <a:lnTo>
                    <a:pt x="1373962" y="1978850"/>
                  </a:lnTo>
                  <a:lnTo>
                    <a:pt x="1373962" y="1978533"/>
                  </a:lnTo>
                  <a:lnTo>
                    <a:pt x="1373835" y="1978075"/>
                  </a:lnTo>
                  <a:lnTo>
                    <a:pt x="1373797" y="1977923"/>
                  </a:lnTo>
                  <a:lnTo>
                    <a:pt x="1373911" y="1977771"/>
                  </a:lnTo>
                  <a:lnTo>
                    <a:pt x="1374038" y="1977605"/>
                  </a:lnTo>
                  <a:lnTo>
                    <a:pt x="1374152" y="1977453"/>
                  </a:lnTo>
                  <a:lnTo>
                    <a:pt x="1374267" y="1976996"/>
                  </a:lnTo>
                  <a:lnTo>
                    <a:pt x="1374114" y="1978228"/>
                  </a:lnTo>
                  <a:lnTo>
                    <a:pt x="1374736" y="1977301"/>
                  </a:lnTo>
                  <a:lnTo>
                    <a:pt x="1374622" y="1977771"/>
                  </a:lnTo>
                  <a:lnTo>
                    <a:pt x="1374571" y="1978228"/>
                  </a:lnTo>
                  <a:lnTo>
                    <a:pt x="1374571" y="1978698"/>
                  </a:lnTo>
                  <a:lnTo>
                    <a:pt x="1374889" y="1978533"/>
                  </a:lnTo>
                  <a:lnTo>
                    <a:pt x="1374736" y="1978075"/>
                  </a:lnTo>
                  <a:lnTo>
                    <a:pt x="1375041" y="1978075"/>
                  </a:lnTo>
                  <a:lnTo>
                    <a:pt x="1375041" y="1978698"/>
                  </a:lnTo>
                  <a:lnTo>
                    <a:pt x="1375194" y="1978075"/>
                  </a:lnTo>
                  <a:lnTo>
                    <a:pt x="1375194" y="1977923"/>
                  </a:lnTo>
                  <a:lnTo>
                    <a:pt x="1375511" y="1978075"/>
                  </a:lnTo>
                  <a:lnTo>
                    <a:pt x="1375511" y="1978228"/>
                  </a:lnTo>
                  <a:lnTo>
                    <a:pt x="1375816" y="1978228"/>
                  </a:lnTo>
                  <a:lnTo>
                    <a:pt x="1375918" y="1977923"/>
                  </a:lnTo>
                  <a:lnTo>
                    <a:pt x="1376133" y="1977301"/>
                  </a:lnTo>
                  <a:lnTo>
                    <a:pt x="1376591" y="1977605"/>
                  </a:lnTo>
                  <a:lnTo>
                    <a:pt x="1376438" y="1978533"/>
                  </a:lnTo>
                  <a:lnTo>
                    <a:pt x="1376743" y="1977923"/>
                  </a:lnTo>
                  <a:lnTo>
                    <a:pt x="1376743" y="1978698"/>
                  </a:lnTo>
                  <a:lnTo>
                    <a:pt x="1377061" y="1978380"/>
                  </a:lnTo>
                  <a:lnTo>
                    <a:pt x="1376908" y="1978075"/>
                  </a:lnTo>
                  <a:lnTo>
                    <a:pt x="1377213" y="1978075"/>
                  </a:lnTo>
                  <a:lnTo>
                    <a:pt x="1377264" y="1977923"/>
                  </a:lnTo>
                  <a:lnTo>
                    <a:pt x="1377365" y="1977605"/>
                  </a:lnTo>
                  <a:lnTo>
                    <a:pt x="1377530" y="1977771"/>
                  </a:lnTo>
                  <a:lnTo>
                    <a:pt x="1377365" y="1978075"/>
                  </a:lnTo>
                  <a:lnTo>
                    <a:pt x="1377835" y="1977923"/>
                  </a:lnTo>
                  <a:lnTo>
                    <a:pt x="1377530" y="1977605"/>
                  </a:lnTo>
                  <a:lnTo>
                    <a:pt x="1377835" y="1977301"/>
                  </a:lnTo>
                  <a:lnTo>
                    <a:pt x="1377683" y="1976996"/>
                  </a:lnTo>
                  <a:lnTo>
                    <a:pt x="1377607" y="1976831"/>
                  </a:lnTo>
                  <a:lnTo>
                    <a:pt x="1377530" y="1976678"/>
                  </a:lnTo>
                  <a:lnTo>
                    <a:pt x="1377835" y="1976996"/>
                  </a:lnTo>
                  <a:lnTo>
                    <a:pt x="1377988" y="1976996"/>
                  </a:lnTo>
                  <a:lnTo>
                    <a:pt x="1378140" y="1977453"/>
                  </a:lnTo>
                  <a:lnTo>
                    <a:pt x="1378305" y="1976831"/>
                  </a:lnTo>
                  <a:lnTo>
                    <a:pt x="1378458" y="1977148"/>
                  </a:lnTo>
                  <a:lnTo>
                    <a:pt x="1378610" y="1977453"/>
                  </a:lnTo>
                  <a:lnTo>
                    <a:pt x="1379080" y="1977923"/>
                  </a:lnTo>
                  <a:lnTo>
                    <a:pt x="1379232" y="1977301"/>
                  </a:lnTo>
                  <a:lnTo>
                    <a:pt x="1379232" y="1977923"/>
                  </a:lnTo>
                  <a:lnTo>
                    <a:pt x="1379537" y="1977923"/>
                  </a:lnTo>
                  <a:lnTo>
                    <a:pt x="1379334" y="1977301"/>
                  </a:lnTo>
                  <a:lnTo>
                    <a:pt x="1379232" y="1976996"/>
                  </a:lnTo>
                  <a:lnTo>
                    <a:pt x="1379448" y="1977212"/>
                  </a:lnTo>
                  <a:lnTo>
                    <a:pt x="1379537" y="1977605"/>
                  </a:lnTo>
                  <a:lnTo>
                    <a:pt x="1379855" y="1977771"/>
                  </a:lnTo>
                  <a:lnTo>
                    <a:pt x="1380159" y="1977301"/>
                  </a:lnTo>
                  <a:lnTo>
                    <a:pt x="1380477" y="1977453"/>
                  </a:lnTo>
                  <a:lnTo>
                    <a:pt x="1380629" y="1978228"/>
                  </a:lnTo>
                  <a:lnTo>
                    <a:pt x="1380782" y="1978228"/>
                  </a:lnTo>
                  <a:lnTo>
                    <a:pt x="1381252" y="1977453"/>
                  </a:lnTo>
                  <a:lnTo>
                    <a:pt x="1381709" y="1977605"/>
                  </a:lnTo>
                  <a:lnTo>
                    <a:pt x="1381709" y="1976374"/>
                  </a:lnTo>
                  <a:lnTo>
                    <a:pt x="1382026" y="1978075"/>
                  </a:lnTo>
                  <a:lnTo>
                    <a:pt x="1382179" y="1977453"/>
                  </a:lnTo>
                  <a:lnTo>
                    <a:pt x="1382179" y="1977923"/>
                  </a:lnTo>
                  <a:lnTo>
                    <a:pt x="1382483" y="1978228"/>
                  </a:lnTo>
                  <a:lnTo>
                    <a:pt x="1382801" y="1977771"/>
                  </a:lnTo>
                  <a:lnTo>
                    <a:pt x="1383271" y="1977453"/>
                  </a:lnTo>
                  <a:lnTo>
                    <a:pt x="1383347" y="1977771"/>
                  </a:lnTo>
                  <a:lnTo>
                    <a:pt x="1383728" y="1977771"/>
                  </a:lnTo>
                  <a:lnTo>
                    <a:pt x="1383969" y="1977771"/>
                  </a:lnTo>
                  <a:lnTo>
                    <a:pt x="1384046" y="1977453"/>
                  </a:lnTo>
                  <a:lnTo>
                    <a:pt x="1384046" y="1977301"/>
                  </a:lnTo>
                  <a:lnTo>
                    <a:pt x="1384668" y="1978850"/>
                  </a:lnTo>
                  <a:lnTo>
                    <a:pt x="1384973" y="1977301"/>
                  </a:lnTo>
                  <a:lnTo>
                    <a:pt x="1385125" y="1976526"/>
                  </a:lnTo>
                  <a:lnTo>
                    <a:pt x="1385671" y="1977605"/>
                  </a:lnTo>
                  <a:lnTo>
                    <a:pt x="1385595" y="1977923"/>
                  </a:lnTo>
                  <a:lnTo>
                    <a:pt x="1386052" y="1977771"/>
                  </a:lnTo>
                  <a:lnTo>
                    <a:pt x="1385976" y="1976996"/>
                  </a:lnTo>
                  <a:lnTo>
                    <a:pt x="1386052" y="1976831"/>
                  </a:lnTo>
                  <a:lnTo>
                    <a:pt x="1386217" y="1976678"/>
                  </a:lnTo>
                  <a:lnTo>
                    <a:pt x="1386141" y="1976831"/>
                  </a:lnTo>
                  <a:lnTo>
                    <a:pt x="1386243" y="1977364"/>
                  </a:lnTo>
                  <a:lnTo>
                    <a:pt x="1386370" y="1977605"/>
                  </a:lnTo>
                  <a:lnTo>
                    <a:pt x="1386370" y="1977148"/>
                  </a:lnTo>
                  <a:lnTo>
                    <a:pt x="1386408" y="1976678"/>
                  </a:lnTo>
                  <a:lnTo>
                    <a:pt x="1386395" y="1976526"/>
                  </a:lnTo>
                  <a:lnTo>
                    <a:pt x="1386370" y="1976221"/>
                  </a:lnTo>
                  <a:lnTo>
                    <a:pt x="1386598" y="1976678"/>
                  </a:lnTo>
                  <a:lnTo>
                    <a:pt x="1386674" y="1976996"/>
                  </a:lnTo>
                  <a:lnTo>
                    <a:pt x="1386840" y="1976996"/>
                  </a:lnTo>
                  <a:lnTo>
                    <a:pt x="1386992" y="1976678"/>
                  </a:lnTo>
                  <a:lnTo>
                    <a:pt x="1387119" y="1977110"/>
                  </a:lnTo>
                  <a:lnTo>
                    <a:pt x="1387246" y="1976678"/>
                  </a:lnTo>
                  <a:lnTo>
                    <a:pt x="1387297" y="1976374"/>
                  </a:lnTo>
                  <a:lnTo>
                    <a:pt x="1387398" y="1976678"/>
                  </a:lnTo>
                  <a:lnTo>
                    <a:pt x="1387297" y="1976996"/>
                  </a:lnTo>
                  <a:lnTo>
                    <a:pt x="1387170" y="1977110"/>
                  </a:lnTo>
                  <a:lnTo>
                    <a:pt x="1387297" y="1977771"/>
                  </a:lnTo>
                  <a:lnTo>
                    <a:pt x="1387449" y="1977605"/>
                  </a:lnTo>
                  <a:lnTo>
                    <a:pt x="1387449" y="1977771"/>
                  </a:lnTo>
                  <a:lnTo>
                    <a:pt x="1387767" y="1978075"/>
                  </a:lnTo>
                  <a:lnTo>
                    <a:pt x="1387805" y="1977605"/>
                  </a:lnTo>
                  <a:lnTo>
                    <a:pt x="1388071" y="1976526"/>
                  </a:lnTo>
                  <a:lnTo>
                    <a:pt x="1388237" y="1977605"/>
                  </a:lnTo>
                  <a:lnTo>
                    <a:pt x="1388541" y="1977148"/>
                  </a:lnTo>
                  <a:lnTo>
                    <a:pt x="1388541" y="1977923"/>
                  </a:lnTo>
                  <a:lnTo>
                    <a:pt x="1388694" y="1978075"/>
                  </a:lnTo>
                  <a:lnTo>
                    <a:pt x="1388694" y="1978228"/>
                  </a:lnTo>
                  <a:lnTo>
                    <a:pt x="1388846" y="1977771"/>
                  </a:lnTo>
                  <a:lnTo>
                    <a:pt x="1388846" y="1978698"/>
                  </a:lnTo>
                  <a:lnTo>
                    <a:pt x="1389240" y="1977771"/>
                  </a:lnTo>
                  <a:lnTo>
                    <a:pt x="1389468" y="1977301"/>
                  </a:lnTo>
                  <a:lnTo>
                    <a:pt x="1389938" y="1978698"/>
                  </a:lnTo>
                  <a:lnTo>
                    <a:pt x="1390408" y="1977771"/>
                  </a:lnTo>
                  <a:lnTo>
                    <a:pt x="1390713" y="1977453"/>
                  </a:lnTo>
                  <a:lnTo>
                    <a:pt x="1390713" y="1977301"/>
                  </a:lnTo>
                  <a:lnTo>
                    <a:pt x="1390713" y="1977148"/>
                  </a:lnTo>
                  <a:lnTo>
                    <a:pt x="1390713" y="1976996"/>
                  </a:lnTo>
                  <a:lnTo>
                    <a:pt x="1390713" y="1976831"/>
                  </a:lnTo>
                  <a:lnTo>
                    <a:pt x="1391183" y="1976374"/>
                  </a:lnTo>
                  <a:lnTo>
                    <a:pt x="1391234" y="1976221"/>
                  </a:lnTo>
                  <a:close/>
                </a:path>
                <a:path w="1529080" h="2522854">
                  <a:moveTo>
                    <a:pt x="1391450" y="1976145"/>
                  </a:moveTo>
                  <a:lnTo>
                    <a:pt x="1391335" y="1975904"/>
                  </a:lnTo>
                  <a:lnTo>
                    <a:pt x="1391335" y="1976374"/>
                  </a:lnTo>
                  <a:lnTo>
                    <a:pt x="1391450" y="1976145"/>
                  </a:lnTo>
                  <a:close/>
                </a:path>
                <a:path w="1529080" h="2522854">
                  <a:moveTo>
                    <a:pt x="1391805" y="1977605"/>
                  </a:moveTo>
                  <a:lnTo>
                    <a:pt x="1391640" y="1977148"/>
                  </a:lnTo>
                  <a:lnTo>
                    <a:pt x="1391640" y="1976996"/>
                  </a:lnTo>
                  <a:lnTo>
                    <a:pt x="1391640" y="1976374"/>
                  </a:lnTo>
                  <a:lnTo>
                    <a:pt x="1391488" y="1976996"/>
                  </a:lnTo>
                  <a:lnTo>
                    <a:pt x="1391386" y="1976526"/>
                  </a:lnTo>
                  <a:lnTo>
                    <a:pt x="1391335" y="1976374"/>
                  </a:lnTo>
                  <a:lnTo>
                    <a:pt x="1391183" y="1976374"/>
                  </a:lnTo>
                  <a:lnTo>
                    <a:pt x="1391081" y="1976996"/>
                  </a:lnTo>
                  <a:lnTo>
                    <a:pt x="1391183" y="1977453"/>
                  </a:lnTo>
                  <a:lnTo>
                    <a:pt x="1391488" y="1977148"/>
                  </a:lnTo>
                  <a:lnTo>
                    <a:pt x="1391488" y="1977453"/>
                  </a:lnTo>
                  <a:lnTo>
                    <a:pt x="1391640" y="1977605"/>
                  </a:lnTo>
                  <a:lnTo>
                    <a:pt x="1391805" y="1977605"/>
                  </a:lnTo>
                  <a:close/>
                </a:path>
                <a:path w="1529080" h="2522854">
                  <a:moveTo>
                    <a:pt x="1391805" y="1977301"/>
                  </a:moveTo>
                  <a:lnTo>
                    <a:pt x="1391640" y="1976996"/>
                  </a:lnTo>
                  <a:lnTo>
                    <a:pt x="1391704" y="1977212"/>
                  </a:lnTo>
                  <a:close/>
                </a:path>
                <a:path w="1529080" h="2522854">
                  <a:moveTo>
                    <a:pt x="1392415" y="1977453"/>
                  </a:moveTo>
                  <a:lnTo>
                    <a:pt x="1392110" y="1977771"/>
                  </a:lnTo>
                  <a:lnTo>
                    <a:pt x="1392110" y="1978075"/>
                  </a:lnTo>
                  <a:lnTo>
                    <a:pt x="1392262" y="1977923"/>
                  </a:lnTo>
                  <a:lnTo>
                    <a:pt x="1392339" y="1977605"/>
                  </a:lnTo>
                  <a:lnTo>
                    <a:pt x="1392415" y="1977453"/>
                  </a:lnTo>
                  <a:close/>
                </a:path>
                <a:path w="1529080" h="2522854">
                  <a:moveTo>
                    <a:pt x="1392415" y="1977148"/>
                  </a:moveTo>
                  <a:lnTo>
                    <a:pt x="1392262" y="1975904"/>
                  </a:lnTo>
                  <a:lnTo>
                    <a:pt x="1391831" y="1977212"/>
                  </a:lnTo>
                  <a:lnTo>
                    <a:pt x="1391805" y="1978075"/>
                  </a:lnTo>
                  <a:lnTo>
                    <a:pt x="1391958" y="1977923"/>
                  </a:lnTo>
                  <a:lnTo>
                    <a:pt x="1392110" y="1977453"/>
                  </a:lnTo>
                  <a:lnTo>
                    <a:pt x="1392262" y="1977148"/>
                  </a:lnTo>
                  <a:lnTo>
                    <a:pt x="1392415" y="1977148"/>
                  </a:lnTo>
                  <a:close/>
                </a:path>
                <a:path w="1529080" h="2522854">
                  <a:moveTo>
                    <a:pt x="1392580" y="1977605"/>
                  </a:moveTo>
                  <a:lnTo>
                    <a:pt x="1392415" y="1977453"/>
                  </a:lnTo>
                  <a:lnTo>
                    <a:pt x="1392415" y="1977605"/>
                  </a:lnTo>
                  <a:lnTo>
                    <a:pt x="1392580" y="1977605"/>
                  </a:lnTo>
                  <a:close/>
                </a:path>
                <a:path w="1529080" h="2522854">
                  <a:moveTo>
                    <a:pt x="1393037" y="1976996"/>
                  </a:moveTo>
                  <a:lnTo>
                    <a:pt x="1392885" y="1976996"/>
                  </a:lnTo>
                  <a:lnTo>
                    <a:pt x="1392783" y="1977301"/>
                  </a:lnTo>
                  <a:lnTo>
                    <a:pt x="1392732" y="1978075"/>
                  </a:lnTo>
                  <a:lnTo>
                    <a:pt x="1392885" y="1977453"/>
                  </a:lnTo>
                  <a:lnTo>
                    <a:pt x="1392885" y="1977605"/>
                  </a:lnTo>
                  <a:lnTo>
                    <a:pt x="1392936" y="1977453"/>
                  </a:lnTo>
                  <a:lnTo>
                    <a:pt x="1393037" y="1976996"/>
                  </a:lnTo>
                  <a:close/>
                </a:path>
                <a:path w="1529080" h="2522854">
                  <a:moveTo>
                    <a:pt x="1393355" y="1976831"/>
                  </a:moveTo>
                  <a:lnTo>
                    <a:pt x="1393037" y="1977148"/>
                  </a:lnTo>
                  <a:lnTo>
                    <a:pt x="1393190" y="1977148"/>
                  </a:lnTo>
                  <a:lnTo>
                    <a:pt x="1393278" y="1977453"/>
                  </a:lnTo>
                  <a:lnTo>
                    <a:pt x="1393355" y="1977605"/>
                  </a:lnTo>
                  <a:lnTo>
                    <a:pt x="1393355" y="1976831"/>
                  </a:lnTo>
                  <a:close/>
                </a:path>
                <a:path w="1529080" h="2522854">
                  <a:moveTo>
                    <a:pt x="1393659" y="1977301"/>
                  </a:moveTo>
                  <a:lnTo>
                    <a:pt x="1393507" y="1977301"/>
                  </a:lnTo>
                  <a:lnTo>
                    <a:pt x="1393507" y="1978075"/>
                  </a:lnTo>
                  <a:lnTo>
                    <a:pt x="1393659" y="1977771"/>
                  </a:lnTo>
                  <a:lnTo>
                    <a:pt x="1393659" y="1977301"/>
                  </a:lnTo>
                  <a:close/>
                </a:path>
                <a:path w="1529080" h="2522854">
                  <a:moveTo>
                    <a:pt x="1462557" y="1979155"/>
                  </a:moveTo>
                  <a:lnTo>
                    <a:pt x="1462392" y="1979472"/>
                  </a:lnTo>
                  <a:lnTo>
                    <a:pt x="1462557" y="1979307"/>
                  </a:lnTo>
                  <a:lnTo>
                    <a:pt x="1462557" y="1979155"/>
                  </a:lnTo>
                  <a:close/>
                </a:path>
                <a:path w="1529080" h="2522854">
                  <a:moveTo>
                    <a:pt x="1463230" y="1979002"/>
                  </a:moveTo>
                  <a:lnTo>
                    <a:pt x="1463027" y="1978736"/>
                  </a:lnTo>
                  <a:lnTo>
                    <a:pt x="1463128" y="1978926"/>
                  </a:lnTo>
                  <a:lnTo>
                    <a:pt x="1463179" y="1979625"/>
                  </a:lnTo>
                  <a:lnTo>
                    <a:pt x="1463230" y="1979002"/>
                  </a:lnTo>
                  <a:close/>
                </a:path>
                <a:path w="1529080" h="2522854">
                  <a:moveTo>
                    <a:pt x="1463484" y="1979155"/>
                  </a:moveTo>
                  <a:lnTo>
                    <a:pt x="1463332" y="1979307"/>
                  </a:lnTo>
                  <a:lnTo>
                    <a:pt x="1463484" y="1979307"/>
                  </a:lnTo>
                  <a:lnTo>
                    <a:pt x="1463484" y="1979155"/>
                  </a:lnTo>
                  <a:close/>
                </a:path>
                <a:path w="1529080" h="2522854">
                  <a:moveTo>
                    <a:pt x="1466900" y="1979002"/>
                  </a:moveTo>
                  <a:lnTo>
                    <a:pt x="1466430" y="1979155"/>
                  </a:lnTo>
                  <a:lnTo>
                    <a:pt x="1466469" y="1979307"/>
                  </a:lnTo>
                  <a:lnTo>
                    <a:pt x="1466583" y="1979930"/>
                  </a:lnTo>
                  <a:lnTo>
                    <a:pt x="1466583" y="1979307"/>
                  </a:lnTo>
                  <a:lnTo>
                    <a:pt x="1466900" y="1979307"/>
                  </a:lnTo>
                  <a:lnTo>
                    <a:pt x="1466900" y="1979002"/>
                  </a:lnTo>
                  <a:close/>
                </a:path>
                <a:path w="1529080" h="2522854">
                  <a:moveTo>
                    <a:pt x="1467675" y="1979930"/>
                  </a:moveTo>
                  <a:lnTo>
                    <a:pt x="1467523" y="1980082"/>
                  </a:lnTo>
                  <a:lnTo>
                    <a:pt x="1467675" y="1980082"/>
                  </a:lnTo>
                  <a:lnTo>
                    <a:pt x="1467675" y="1979930"/>
                  </a:lnTo>
                  <a:close/>
                </a:path>
                <a:path w="1529080" h="2522854">
                  <a:moveTo>
                    <a:pt x="1467675" y="1979307"/>
                  </a:moveTo>
                  <a:lnTo>
                    <a:pt x="1467523" y="1979777"/>
                  </a:lnTo>
                  <a:lnTo>
                    <a:pt x="1467599" y="1979625"/>
                  </a:lnTo>
                  <a:lnTo>
                    <a:pt x="1467675" y="1979307"/>
                  </a:lnTo>
                  <a:close/>
                </a:path>
                <a:path w="1529080" h="2522854">
                  <a:moveTo>
                    <a:pt x="1467827" y="1979777"/>
                  </a:moveTo>
                  <a:lnTo>
                    <a:pt x="1467675" y="1979472"/>
                  </a:lnTo>
                  <a:lnTo>
                    <a:pt x="1467675" y="1979930"/>
                  </a:lnTo>
                  <a:lnTo>
                    <a:pt x="1467827" y="1979777"/>
                  </a:lnTo>
                  <a:close/>
                </a:path>
                <a:path w="1529080" h="2522854">
                  <a:moveTo>
                    <a:pt x="1468450" y="1975751"/>
                  </a:moveTo>
                  <a:lnTo>
                    <a:pt x="1468297" y="1975751"/>
                  </a:lnTo>
                  <a:lnTo>
                    <a:pt x="1468450" y="1975904"/>
                  </a:lnTo>
                  <a:lnTo>
                    <a:pt x="1468450" y="1975751"/>
                  </a:lnTo>
                  <a:close/>
                </a:path>
                <a:path w="1529080" h="2522854">
                  <a:moveTo>
                    <a:pt x="1468602" y="1979307"/>
                  </a:moveTo>
                  <a:lnTo>
                    <a:pt x="1468450" y="1979472"/>
                  </a:lnTo>
                  <a:lnTo>
                    <a:pt x="1468602" y="1979307"/>
                  </a:lnTo>
                  <a:close/>
                </a:path>
                <a:path w="1529080" h="2522854">
                  <a:moveTo>
                    <a:pt x="1469593" y="1978533"/>
                  </a:moveTo>
                  <a:close/>
                </a:path>
                <a:path w="1529080" h="2522854">
                  <a:moveTo>
                    <a:pt x="1471015" y="1975446"/>
                  </a:moveTo>
                  <a:lnTo>
                    <a:pt x="1470926" y="1975599"/>
                  </a:lnTo>
                  <a:lnTo>
                    <a:pt x="1471015" y="1975446"/>
                  </a:lnTo>
                  <a:close/>
                </a:path>
                <a:path w="1529080" h="2522854">
                  <a:moveTo>
                    <a:pt x="1471091" y="1975281"/>
                  </a:moveTo>
                  <a:lnTo>
                    <a:pt x="1471015" y="1975446"/>
                  </a:lnTo>
                  <a:lnTo>
                    <a:pt x="1471091" y="1975281"/>
                  </a:lnTo>
                  <a:close/>
                </a:path>
                <a:path w="1529080" h="2522854">
                  <a:moveTo>
                    <a:pt x="1471968" y="1979117"/>
                  </a:moveTo>
                  <a:close/>
                </a:path>
                <a:path w="1529080" h="2522854">
                  <a:moveTo>
                    <a:pt x="1472171" y="1979002"/>
                  </a:moveTo>
                  <a:lnTo>
                    <a:pt x="1471955" y="1979002"/>
                  </a:lnTo>
                  <a:lnTo>
                    <a:pt x="1472171" y="1979777"/>
                  </a:lnTo>
                  <a:lnTo>
                    <a:pt x="1472171" y="1979002"/>
                  </a:lnTo>
                  <a:close/>
                </a:path>
                <a:path w="1529080" h="2522854">
                  <a:moveTo>
                    <a:pt x="1475740" y="1979777"/>
                  </a:moveTo>
                  <a:lnTo>
                    <a:pt x="1475498" y="1979320"/>
                  </a:lnTo>
                  <a:lnTo>
                    <a:pt x="1475435" y="1979472"/>
                  </a:lnTo>
                  <a:lnTo>
                    <a:pt x="1475740" y="1979777"/>
                  </a:lnTo>
                  <a:close/>
                </a:path>
                <a:path w="1529080" h="2522854">
                  <a:moveTo>
                    <a:pt x="1482572" y="1979307"/>
                  </a:moveTo>
                  <a:lnTo>
                    <a:pt x="1482420" y="1979625"/>
                  </a:lnTo>
                  <a:lnTo>
                    <a:pt x="1482572" y="1979307"/>
                  </a:lnTo>
                  <a:close/>
                </a:path>
                <a:path w="1529080" h="2522854">
                  <a:moveTo>
                    <a:pt x="1484896" y="1978533"/>
                  </a:moveTo>
                  <a:lnTo>
                    <a:pt x="1484744" y="1979002"/>
                  </a:lnTo>
                  <a:lnTo>
                    <a:pt x="1484896" y="1978926"/>
                  </a:lnTo>
                  <a:lnTo>
                    <a:pt x="1484896" y="1978533"/>
                  </a:lnTo>
                  <a:close/>
                </a:path>
                <a:path w="1529080" h="2522854">
                  <a:moveTo>
                    <a:pt x="1485049" y="1978850"/>
                  </a:moveTo>
                  <a:lnTo>
                    <a:pt x="1484896" y="1978926"/>
                  </a:lnTo>
                  <a:lnTo>
                    <a:pt x="1484896" y="1979155"/>
                  </a:lnTo>
                  <a:lnTo>
                    <a:pt x="1485049" y="1978850"/>
                  </a:lnTo>
                  <a:close/>
                </a:path>
                <a:path w="1529080" h="2522854">
                  <a:moveTo>
                    <a:pt x="1489557" y="1978660"/>
                  </a:moveTo>
                  <a:lnTo>
                    <a:pt x="1489392" y="1978850"/>
                  </a:lnTo>
                  <a:lnTo>
                    <a:pt x="1489557" y="1978850"/>
                  </a:lnTo>
                  <a:lnTo>
                    <a:pt x="1489557" y="1978660"/>
                  </a:lnTo>
                  <a:close/>
                </a:path>
                <a:path w="1529080" h="2522854">
                  <a:moveTo>
                    <a:pt x="1492808" y="1974519"/>
                  </a:moveTo>
                  <a:lnTo>
                    <a:pt x="1492504" y="1974519"/>
                  </a:lnTo>
                  <a:lnTo>
                    <a:pt x="1492554" y="1974354"/>
                  </a:lnTo>
                  <a:lnTo>
                    <a:pt x="1492580" y="1973897"/>
                  </a:lnTo>
                  <a:lnTo>
                    <a:pt x="1492504" y="1973745"/>
                  </a:lnTo>
                  <a:lnTo>
                    <a:pt x="1492504" y="1974202"/>
                  </a:lnTo>
                  <a:lnTo>
                    <a:pt x="1492338" y="1974354"/>
                  </a:lnTo>
                  <a:lnTo>
                    <a:pt x="1492186" y="1974202"/>
                  </a:lnTo>
                  <a:lnTo>
                    <a:pt x="1492504" y="1974824"/>
                  </a:lnTo>
                  <a:lnTo>
                    <a:pt x="1492808" y="1974824"/>
                  </a:lnTo>
                  <a:lnTo>
                    <a:pt x="1492808" y="1974519"/>
                  </a:lnTo>
                  <a:close/>
                </a:path>
                <a:path w="1529080" h="2522854">
                  <a:moveTo>
                    <a:pt x="1494980" y="1979777"/>
                  </a:moveTo>
                  <a:lnTo>
                    <a:pt x="1494828" y="1979625"/>
                  </a:lnTo>
                  <a:lnTo>
                    <a:pt x="1494828" y="1979777"/>
                  </a:lnTo>
                  <a:lnTo>
                    <a:pt x="1494980" y="1979777"/>
                  </a:lnTo>
                  <a:close/>
                </a:path>
                <a:path w="1529080" h="2522854">
                  <a:moveTo>
                    <a:pt x="1496529" y="1975281"/>
                  </a:moveTo>
                  <a:lnTo>
                    <a:pt x="1496377" y="1975599"/>
                  </a:lnTo>
                  <a:lnTo>
                    <a:pt x="1496529" y="1975281"/>
                  </a:lnTo>
                  <a:close/>
                </a:path>
                <a:path w="1529080" h="2522854">
                  <a:moveTo>
                    <a:pt x="1496631" y="1975650"/>
                  </a:moveTo>
                  <a:lnTo>
                    <a:pt x="1496517" y="1975827"/>
                  </a:lnTo>
                  <a:lnTo>
                    <a:pt x="1496428" y="1976170"/>
                  </a:lnTo>
                  <a:lnTo>
                    <a:pt x="1496631" y="1975650"/>
                  </a:lnTo>
                  <a:close/>
                </a:path>
                <a:path w="1529080" h="2522854">
                  <a:moveTo>
                    <a:pt x="1496999" y="1975129"/>
                  </a:moveTo>
                  <a:lnTo>
                    <a:pt x="1496529" y="1975129"/>
                  </a:lnTo>
                  <a:lnTo>
                    <a:pt x="1496529" y="1975281"/>
                  </a:lnTo>
                  <a:lnTo>
                    <a:pt x="1496695" y="1975446"/>
                  </a:lnTo>
                  <a:lnTo>
                    <a:pt x="1496631" y="1975650"/>
                  </a:lnTo>
                  <a:lnTo>
                    <a:pt x="1496809" y="1975472"/>
                  </a:lnTo>
                  <a:lnTo>
                    <a:pt x="1496999" y="1975129"/>
                  </a:lnTo>
                  <a:close/>
                </a:path>
                <a:path w="1529080" h="2522854">
                  <a:moveTo>
                    <a:pt x="1499019" y="1975599"/>
                  </a:moveTo>
                  <a:lnTo>
                    <a:pt x="1498866" y="1975599"/>
                  </a:lnTo>
                  <a:lnTo>
                    <a:pt x="1499019" y="1976374"/>
                  </a:lnTo>
                  <a:lnTo>
                    <a:pt x="1499019" y="1975599"/>
                  </a:lnTo>
                  <a:close/>
                </a:path>
                <a:path w="1529080" h="2522854">
                  <a:moveTo>
                    <a:pt x="1501343" y="1975904"/>
                  </a:moveTo>
                  <a:lnTo>
                    <a:pt x="1501190" y="1974354"/>
                  </a:lnTo>
                  <a:lnTo>
                    <a:pt x="1500847" y="1975472"/>
                  </a:lnTo>
                  <a:lnTo>
                    <a:pt x="1500873" y="1975599"/>
                  </a:lnTo>
                  <a:lnTo>
                    <a:pt x="1501343" y="1975904"/>
                  </a:lnTo>
                  <a:close/>
                </a:path>
                <a:path w="1529080" h="2522854">
                  <a:moveTo>
                    <a:pt x="1501813" y="1979625"/>
                  </a:moveTo>
                  <a:lnTo>
                    <a:pt x="1501648" y="1979777"/>
                  </a:lnTo>
                  <a:lnTo>
                    <a:pt x="1501813" y="1979625"/>
                  </a:lnTo>
                  <a:close/>
                </a:path>
                <a:path w="1529080" h="2522854">
                  <a:moveTo>
                    <a:pt x="1502892" y="1979472"/>
                  </a:moveTo>
                  <a:lnTo>
                    <a:pt x="1502740" y="1979307"/>
                  </a:lnTo>
                  <a:lnTo>
                    <a:pt x="1502816" y="1979625"/>
                  </a:lnTo>
                  <a:lnTo>
                    <a:pt x="1502892" y="1979777"/>
                  </a:lnTo>
                  <a:lnTo>
                    <a:pt x="1502892" y="1979472"/>
                  </a:lnTo>
                  <a:close/>
                </a:path>
                <a:path w="1529080" h="2522854">
                  <a:moveTo>
                    <a:pt x="1505839" y="1975129"/>
                  </a:moveTo>
                  <a:lnTo>
                    <a:pt x="1505737" y="1974875"/>
                  </a:lnTo>
                  <a:lnTo>
                    <a:pt x="1505839" y="1975129"/>
                  </a:lnTo>
                  <a:close/>
                </a:path>
                <a:path w="1529080" h="2522854">
                  <a:moveTo>
                    <a:pt x="1506778" y="1979307"/>
                  </a:moveTo>
                  <a:lnTo>
                    <a:pt x="1506740" y="1979155"/>
                  </a:lnTo>
                  <a:lnTo>
                    <a:pt x="1506524" y="1978799"/>
                  </a:lnTo>
                  <a:lnTo>
                    <a:pt x="1506461" y="1979625"/>
                  </a:lnTo>
                  <a:lnTo>
                    <a:pt x="1506778" y="1979307"/>
                  </a:lnTo>
                  <a:close/>
                </a:path>
                <a:path w="1529080" h="2522854">
                  <a:moveTo>
                    <a:pt x="1507705" y="1974049"/>
                  </a:moveTo>
                  <a:lnTo>
                    <a:pt x="1507401" y="1974354"/>
                  </a:lnTo>
                  <a:lnTo>
                    <a:pt x="1507502" y="1974672"/>
                  </a:lnTo>
                  <a:lnTo>
                    <a:pt x="1507401" y="1975281"/>
                  </a:lnTo>
                  <a:lnTo>
                    <a:pt x="1507604" y="1975078"/>
                  </a:lnTo>
                  <a:lnTo>
                    <a:pt x="1507705" y="1974049"/>
                  </a:lnTo>
                  <a:close/>
                </a:path>
                <a:path w="1529080" h="2522854">
                  <a:moveTo>
                    <a:pt x="1509331" y="1974354"/>
                  </a:moveTo>
                  <a:lnTo>
                    <a:pt x="1509255" y="1974202"/>
                  </a:lnTo>
                  <a:lnTo>
                    <a:pt x="1509255" y="1974354"/>
                  </a:lnTo>
                  <a:close/>
                </a:path>
                <a:path w="1529080" h="2522854">
                  <a:moveTo>
                    <a:pt x="1509407" y="1974354"/>
                  </a:moveTo>
                  <a:lnTo>
                    <a:pt x="1509407" y="1974519"/>
                  </a:lnTo>
                  <a:lnTo>
                    <a:pt x="1509407" y="1974354"/>
                  </a:lnTo>
                  <a:close/>
                </a:path>
                <a:path w="1529080" h="2522854">
                  <a:moveTo>
                    <a:pt x="1509725" y="1978533"/>
                  </a:moveTo>
                  <a:lnTo>
                    <a:pt x="1509572" y="1979155"/>
                  </a:lnTo>
                  <a:lnTo>
                    <a:pt x="1509725" y="1978533"/>
                  </a:lnTo>
                  <a:close/>
                </a:path>
                <a:path w="1529080" h="2522854">
                  <a:moveTo>
                    <a:pt x="1510182" y="1974354"/>
                  </a:moveTo>
                  <a:lnTo>
                    <a:pt x="1509979" y="1974456"/>
                  </a:lnTo>
                  <a:lnTo>
                    <a:pt x="1510182" y="1974354"/>
                  </a:lnTo>
                  <a:close/>
                </a:path>
                <a:path w="1529080" h="2522854">
                  <a:moveTo>
                    <a:pt x="1510652" y="1973897"/>
                  </a:moveTo>
                  <a:lnTo>
                    <a:pt x="1510499" y="1974049"/>
                  </a:lnTo>
                  <a:lnTo>
                    <a:pt x="1510499" y="1974202"/>
                  </a:lnTo>
                  <a:lnTo>
                    <a:pt x="1510652" y="1973897"/>
                  </a:lnTo>
                  <a:close/>
                </a:path>
                <a:path w="1529080" h="2522854">
                  <a:moveTo>
                    <a:pt x="1512976" y="1978228"/>
                  </a:moveTo>
                  <a:lnTo>
                    <a:pt x="1512671" y="1978075"/>
                  </a:lnTo>
                  <a:lnTo>
                    <a:pt x="1512519" y="1978380"/>
                  </a:lnTo>
                  <a:lnTo>
                    <a:pt x="1512976" y="1978228"/>
                  </a:lnTo>
                  <a:close/>
                </a:path>
                <a:path w="1529080" h="2522854">
                  <a:moveTo>
                    <a:pt x="1512976" y="1974977"/>
                  </a:moveTo>
                  <a:lnTo>
                    <a:pt x="1512824" y="1975281"/>
                  </a:lnTo>
                  <a:lnTo>
                    <a:pt x="1512976" y="1975129"/>
                  </a:lnTo>
                  <a:lnTo>
                    <a:pt x="1512976" y="1974977"/>
                  </a:lnTo>
                  <a:close/>
                </a:path>
                <a:path w="1529080" h="2522854">
                  <a:moveTo>
                    <a:pt x="1513751" y="1977771"/>
                  </a:moveTo>
                  <a:lnTo>
                    <a:pt x="1513598" y="1978380"/>
                  </a:lnTo>
                  <a:lnTo>
                    <a:pt x="1513751" y="1977771"/>
                  </a:lnTo>
                  <a:close/>
                </a:path>
                <a:path w="1529080" h="2522854">
                  <a:moveTo>
                    <a:pt x="1514170" y="1975281"/>
                  </a:moveTo>
                  <a:lnTo>
                    <a:pt x="1514068" y="1974824"/>
                  </a:lnTo>
                  <a:lnTo>
                    <a:pt x="1513916" y="1975281"/>
                  </a:lnTo>
                  <a:lnTo>
                    <a:pt x="1514170" y="1975281"/>
                  </a:lnTo>
                  <a:close/>
                </a:path>
                <a:path w="1529080" h="2522854">
                  <a:moveTo>
                    <a:pt x="1514373" y="1975281"/>
                  </a:moveTo>
                  <a:lnTo>
                    <a:pt x="1514170" y="1975281"/>
                  </a:lnTo>
                  <a:lnTo>
                    <a:pt x="1514259" y="1975662"/>
                  </a:lnTo>
                  <a:lnTo>
                    <a:pt x="1514373" y="1975281"/>
                  </a:lnTo>
                  <a:close/>
                </a:path>
                <a:path w="1529080" h="2522854">
                  <a:moveTo>
                    <a:pt x="1515325" y="1978139"/>
                  </a:moveTo>
                  <a:lnTo>
                    <a:pt x="1515313" y="1978533"/>
                  </a:lnTo>
                  <a:lnTo>
                    <a:pt x="1515325" y="1978139"/>
                  </a:lnTo>
                  <a:close/>
                </a:path>
                <a:path w="1529080" h="2522854">
                  <a:moveTo>
                    <a:pt x="1521358" y="1975129"/>
                  </a:moveTo>
                  <a:lnTo>
                    <a:pt x="1521206" y="1975446"/>
                  </a:lnTo>
                  <a:lnTo>
                    <a:pt x="1521358" y="1975281"/>
                  </a:lnTo>
                  <a:lnTo>
                    <a:pt x="1521358" y="1975129"/>
                  </a:lnTo>
                  <a:close/>
                </a:path>
                <a:path w="1529080" h="2522854">
                  <a:moveTo>
                    <a:pt x="1522209" y="1977453"/>
                  </a:moveTo>
                  <a:lnTo>
                    <a:pt x="1522133" y="1977301"/>
                  </a:lnTo>
                  <a:lnTo>
                    <a:pt x="1522133" y="1977771"/>
                  </a:lnTo>
                  <a:lnTo>
                    <a:pt x="1522209" y="1977453"/>
                  </a:lnTo>
                  <a:close/>
                </a:path>
                <a:path w="1529080" h="2522854">
                  <a:moveTo>
                    <a:pt x="1524000" y="1976221"/>
                  </a:moveTo>
                  <a:lnTo>
                    <a:pt x="1523898" y="1975904"/>
                  </a:lnTo>
                  <a:lnTo>
                    <a:pt x="1523847" y="1975751"/>
                  </a:lnTo>
                  <a:lnTo>
                    <a:pt x="1523822" y="1975904"/>
                  </a:lnTo>
                  <a:lnTo>
                    <a:pt x="1523758" y="1976221"/>
                  </a:lnTo>
                  <a:lnTo>
                    <a:pt x="1523847" y="1975904"/>
                  </a:lnTo>
                  <a:lnTo>
                    <a:pt x="1524000" y="1976221"/>
                  </a:lnTo>
                  <a:close/>
                </a:path>
                <a:path w="1529080" h="2522854">
                  <a:moveTo>
                    <a:pt x="1524457" y="1978380"/>
                  </a:moveTo>
                  <a:lnTo>
                    <a:pt x="1524457" y="1978621"/>
                  </a:lnTo>
                  <a:lnTo>
                    <a:pt x="1524457" y="1978380"/>
                  </a:lnTo>
                  <a:close/>
                </a:path>
                <a:path w="1529080" h="2522854">
                  <a:moveTo>
                    <a:pt x="1524546" y="1978660"/>
                  </a:moveTo>
                  <a:lnTo>
                    <a:pt x="1524457" y="1978850"/>
                  </a:lnTo>
                  <a:lnTo>
                    <a:pt x="1524546" y="1978660"/>
                  </a:lnTo>
                  <a:close/>
                </a:path>
                <a:path w="1529080" h="2522854">
                  <a:moveTo>
                    <a:pt x="1524774" y="1976005"/>
                  </a:moveTo>
                  <a:lnTo>
                    <a:pt x="1524457" y="1975904"/>
                  </a:lnTo>
                  <a:lnTo>
                    <a:pt x="1524774" y="1976056"/>
                  </a:lnTo>
                  <a:close/>
                </a:path>
                <a:path w="1529080" h="2522854">
                  <a:moveTo>
                    <a:pt x="1524774" y="1975599"/>
                  </a:moveTo>
                  <a:lnTo>
                    <a:pt x="1524457" y="1974824"/>
                  </a:lnTo>
                  <a:lnTo>
                    <a:pt x="1524749" y="1975599"/>
                  </a:lnTo>
                  <a:close/>
                </a:path>
                <a:path w="1529080" h="2522854">
                  <a:moveTo>
                    <a:pt x="1524927" y="1976221"/>
                  </a:moveTo>
                  <a:lnTo>
                    <a:pt x="1524774" y="1976526"/>
                  </a:lnTo>
                  <a:lnTo>
                    <a:pt x="1524927" y="1976374"/>
                  </a:lnTo>
                  <a:lnTo>
                    <a:pt x="1524927" y="1976221"/>
                  </a:lnTo>
                  <a:close/>
                </a:path>
                <a:path w="1529080" h="2522854">
                  <a:moveTo>
                    <a:pt x="1524927" y="1976056"/>
                  </a:moveTo>
                  <a:lnTo>
                    <a:pt x="1524749" y="1975599"/>
                  </a:lnTo>
                  <a:lnTo>
                    <a:pt x="1524622" y="1975599"/>
                  </a:lnTo>
                  <a:lnTo>
                    <a:pt x="1524736" y="1975827"/>
                  </a:lnTo>
                  <a:lnTo>
                    <a:pt x="1524774" y="1976005"/>
                  </a:lnTo>
                  <a:lnTo>
                    <a:pt x="1524927" y="1976056"/>
                  </a:lnTo>
                  <a:close/>
                </a:path>
                <a:path w="1529080" h="2522854">
                  <a:moveTo>
                    <a:pt x="1526324" y="1978850"/>
                  </a:moveTo>
                  <a:lnTo>
                    <a:pt x="1526171" y="1978075"/>
                  </a:lnTo>
                  <a:lnTo>
                    <a:pt x="1526095" y="1978228"/>
                  </a:lnTo>
                  <a:lnTo>
                    <a:pt x="1526209" y="1978621"/>
                  </a:lnTo>
                  <a:lnTo>
                    <a:pt x="1526324" y="1978850"/>
                  </a:lnTo>
                  <a:close/>
                </a:path>
                <a:path w="1529080" h="2522854">
                  <a:moveTo>
                    <a:pt x="1526324" y="1976056"/>
                  </a:moveTo>
                  <a:lnTo>
                    <a:pt x="1526222" y="1975904"/>
                  </a:lnTo>
                  <a:lnTo>
                    <a:pt x="1526324" y="1976056"/>
                  </a:lnTo>
                  <a:close/>
                </a:path>
                <a:path w="1529080" h="2522854">
                  <a:moveTo>
                    <a:pt x="1526578" y="1976996"/>
                  </a:moveTo>
                  <a:lnTo>
                    <a:pt x="1526476" y="1976678"/>
                  </a:lnTo>
                  <a:lnTo>
                    <a:pt x="1526476" y="1976831"/>
                  </a:lnTo>
                  <a:lnTo>
                    <a:pt x="1526324" y="1976526"/>
                  </a:lnTo>
                  <a:lnTo>
                    <a:pt x="1526324" y="1976374"/>
                  </a:lnTo>
                  <a:lnTo>
                    <a:pt x="1526171" y="1976526"/>
                  </a:lnTo>
                  <a:lnTo>
                    <a:pt x="1526171" y="1975904"/>
                  </a:lnTo>
                  <a:lnTo>
                    <a:pt x="1526120" y="1975751"/>
                  </a:lnTo>
                  <a:lnTo>
                    <a:pt x="1526019" y="1975599"/>
                  </a:lnTo>
                  <a:lnTo>
                    <a:pt x="1525701" y="1976666"/>
                  </a:lnTo>
                  <a:lnTo>
                    <a:pt x="1525701" y="1976056"/>
                  </a:lnTo>
                  <a:lnTo>
                    <a:pt x="1525397" y="1976374"/>
                  </a:lnTo>
                  <a:lnTo>
                    <a:pt x="1525689" y="1976678"/>
                  </a:lnTo>
                  <a:lnTo>
                    <a:pt x="1525397" y="1977301"/>
                  </a:lnTo>
                  <a:lnTo>
                    <a:pt x="1525358" y="1977148"/>
                  </a:lnTo>
                  <a:lnTo>
                    <a:pt x="1525295" y="1976831"/>
                  </a:lnTo>
                  <a:lnTo>
                    <a:pt x="1525219" y="1976526"/>
                  </a:lnTo>
                  <a:lnTo>
                    <a:pt x="1525079" y="1975904"/>
                  </a:lnTo>
                  <a:lnTo>
                    <a:pt x="1525079" y="1976374"/>
                  </a:lnTo>
                  <a:lnTo>
                    <a:pt x="1524927" y="1976374"/>
                  </a:lnTo>
                  <a:lnTo>
                    <a:pt x="1524927" y="1976831"/>
                  </a:lnTo>
                  <a:lnTo>
                    <a:pt x="1524774" y="1976526"/>
                  </a:lnTo>
                  <a:lnTo>
                    <a:pt x="1524622" y="1976221"/>
                  </a:lnTo>
                  <a:lnTo>
                    <a:pt x="1524304" y="1977148"/>
                  </a:lnTo>
                  <a:lnTo>
                    <a:pt x="1524266" y="1976831"/>
                  </a:lnTo>
                  <a:lnTo>
                    <a:pt x="1524457" y="1976526"/>
                  </a:lnTo>
                  <a:lnTo>
                    <a:pt x="1524228" y="1976526"/>
                  </a:lnTo>
                  <a:lnTo>
                    <a:pt x="1524152" y="1975751"/>
                  </a:lnTo>
                  <a:lnTo>
                    <a:pt x="1524000" y="1976996"/>
                  </a:lnTo>
                  <a:lnTo>
                    <a:pt x="1523898" y="1976831"/>
                  </a:lnTo>
                  <a:lnTo>
                    <a:pt x="1523707" y="1976551"/>
                  </a:lnTo>
                  <a:lnTo>
                    <a:pt x="1523682" y="1976678"/>
                  </a:lnTo>
                  <a:lnTo>
                    <a:pt x="1523555" y="1976221"/>
                  </a:lnTo>
                  <a:lnTo>
                    <a:pt x="1523377" y="1975599"/>
                  </a:lnTo>
                  <a:lnTo>
                    <a:pt x="1523250" y="1975726"/>
                  </a:lnTo>
                  <a:lnTo>
                    <a:pt x="1523060" y="1976221"/>
                  </a:lnTo>
                  <a:lnTo>
                    <a:pt x="1522907" y="1976056"/>
                  </a:lnTo>
                  <a:lnTo>
                    <a:pt x="1522603" y="1976221"/>
                  </a:lnTo>
                  <a:lnTo>
                    <a:pt x="1522603" y="1976056"/>
                  </a:lnTo>
                  <a:lnTo>
                    <a:pt x="1522133" y="1975904"/>
                  </a:lnTo>
                  <a:lnTo>
                    <a:pt x="1521828" y="1975599"/>
                  </a:lnTo>
                  <a:lnTo>
                    <a:pt x="1521828" y="1976221"/>
                  </a:lnTo>
                  <a:lnTo>
                    <a:pt x="1521510" y="1976056"/>
                  </a:lnTo>
                  <a:lnTo>
                    <a:pt x="1521358" y="1976221"/>
                  </a:lnTo>
                  <a:lnTo>
                    <a:pt x="1521358" y="1975904"/>
                  </a:lnTo>
                  <a:lnTo>
                    <a:pt x="1521409" y="1975548"/>
                  </a:lnTo>
                  <a:lnTo>
                    <a:pt x="1521206" y="1975446"/>
                  </a:lnTo>
                  <a:lnTo>
                    <a:pt x="1521117" y="1975827"/>
                  </a:lnTo>
                  <a:lnTo>
                    <a:pt x="1521053" y="1975281"/>
                  </a:lnTo>
                  <a:lnTo>
                    <a:pt x="1520888" y="1975281"/>
                  </a:lnTo>
                  <a:lnTo>
                    <a:pt x="1520583" y="1975904"/>
                  </a:lnTo>
                  <a:lnTo>
                    <a:pt x="1520278" y="1975599"/>
                  </a:lnTo>
                  <a:lnTo>
                    <a:pt x="1520240" y="1976551"/>
                  </a:lnTo>
                  <a:lnTo>
                    <a:pt x="1520113" y="1976678"/>
                  </a:lnTo>
                  <a:lnTo>
                    <a:pt x="1520164" y="1976526"/>
                  </a:lnTo>
                  <a:lnTo>
                    <a:pt x="1520190" y="1976056"/>
                  </a:lnTo>
                  <a:lnTo>
                    <a:pt x="1520113" y="1975904"/>
                  </a:lnTo>
                  <a:lnTo>
                    <a:pt x="1519961" y="1975904"/>
                  </a:lnTo>
                  <a:lnTo>
                    <a:pt x="1520113" y="1976056"/>
                  </a:lnTo>
                  <a:lnTo>
                    <a:pt x="1519961" y="1976221"/>
                  </a:lnTo>
                  <a:lnTo>
                    <a:pt x="1519961" y="1975904"/>
                  </a:lnTo>
                  <a:lnTo>
                    <a:pt x="1519809" y="1975599"/>
                  </a:lnTo>
                  <a:lnTo>
                    <a:pt x="1519809" y="1975904"/>
                  </a:lnTo>
                  <a:lnTo>
                    <a:pt x="1519491" y="1975904"/>
                  </a:lnTo>
                  <a:lnTo>
                    <a:pt x="1519555" y="1975751"/>
                  </a:lnTo>
                  <a:lnTo>
                    <a:pt x="1519656" y="1975446"/>
                  </a:lnTo>
                  <a:lnTo>
                    <a:pt x="1519491" y="1975281"/>
                  </a:lnTo>
                  <a:lnTo>
                    <a:pt x="1519491" y="1975446"/>
                  </a:lnTo>
                  <a:lnTo>
                    <a:pt x="1519339" y="1975281"/>
                  </a:lnTo>
                  <a:lnTo>
                    <a:pt x="1519339" y="1975751"/>
                  </a:lnTo>
                  <a:lnTo>
                    <a:pt x="1519186" y="1975751"/>
                  </a:lnTo>
                  <a:lnTo>
                    <a:pt x="1519186" y="1975599"/>
                  </a:lnTo>
                  <a:lnTo>
                    <a:pt x="1519186" y="1975446"/>
                  </a:lnTo>
                  <a:lnTo>
                    <a:pt x="1519034" y="1975599"/>
                  </a:lnTo>
                  <a:lnTo>
                    <a:pt x="1518564" y="1975446"/>
                  </a:lnTo>
                  <a:lnTo>
                    <a:pt x="1518678" y="1975904"/>
                  </a:lnTo>
                  <a:lnTo>
                    <a:pt x="1518602" y="1976221"/>
                  </a:lnTo>
                  <a:lnTo>
                    <a:pt x="1518259" y="1976678"/>
                  </a:lnTo>
                  <a:lnTo>
                    <a:pt x="1518208" y="1976526"/>
                  </a:lnTo>
                  <a:lnTo>
                    <a:pt x="1518158" y="1976374"/>
                  </a:lnTo>
                  <a:lnTo>
                    <a:pt x="1517942" y="1975751"/>
                  </a:lnTo>
                  <a:lnTo>
                    <a:pt x="1517484" y="1976056"/>
                  </a:lnTo>
                  <a:lnTo>
                    <a:pt x="1517484" y="1975904"/>
                  </a:lnTo>
                  <a:lnTo>
                    <a:pt x="1517167" y="1976056"/>
                  </a:lnTo>
                  <a:lnTo>
                    <a:pt x="1516862" y="1976056"/>
                  </a:lnTo>
                  <a:lnTo>
                    <a:pt x="1516710" y="1976374"/>
                  </a:lnTo>
                  <a:lnTo>
                    <a:pt x="1516621" y="1976221"/>
                  </a:lnTo>
                  <a:lnTo>
                    <a:pt x="1516545" y="1975751"/>
                  </a:lnTo>
                  <a:lnTo>
                    <a:pt x="1516392" y="1976221"/>
                  </a:lnTo>
                  <a:lnTo>
                    <a:pt x="1516240" y="1976056"/>
                  </a:lnTo>
                  <a:lnTo>
                    <a:pt x="1516126" y="1975827"/>
                  </a:lnTo>
                  <a:lnTo>
                    <a:pt x="1516240" y="1975599"/>
                  </a:lnTo>
                  <a:lnTo>
                    <a:pt x="1516087" y="1975129"/>
                  </a:lnTo>
                  <a:lnTo>
                    <a:pt x="1515770" y="1975599"/>
                  </a:lnTo>
                  <a:lnTo>
                    <a:pt x="1515719" y="1975078"/>
                  </a:lnTo>
                  <a:lnTo>
                    <a:pt x="1515516" y="1975078"/>
                  </a:lnTo>
                  <a:lnTo>
                    <a:pt x="1515618" y="1975599"/>
                  </a:lnTo>
                  <a:lnTo>
                    <a:pt x="1515313" y="1975599"/>
                  </a:lnTo>
                  <a:lnTo>
                    <a:pt x="1515211" y="1974672"/>
                  </a:lnTo>
                  <a:lnTo>
                    <a:pt x="1514843" y="1974049"/>
                  </a:lnTo>
                  <a:lnTo>
                    <a:pt x="1514373" y="1976221"/>
                  </a:lnTo>
                  <a:lnTo>
                    <a:pt x="1514271" y="1975751"/>
                  </a:lnTo>
                  <a:lnTo>
                    <a:pt x="1513954" y="1975624"/>
                  </a:lnTo>
                  <a:lnTo>
                    <a:pt x="1513865" y="1975281"/>
                  </a:lnTo>
                  <a:lnTo>
                    <a:pt x="1513751" y="1974672"/>
                  </a:lnTo>
                  <a:lnTo>
                    <a:pt x="1513598" y="1974672"/>
                  </a:lnTo>
                  <a:lnTo>
                    <a:pt x="1513293" y="1974354"/>
                  </a:lnTo>
                  <a:lnTo>
                    <a:pt x="1513446" y="1975751"/>
                  </a:lnTo>
                  <a:lnTo>
                    <a:pt x="1513141" y="1975446"/>
                  </a:lnTo>
                  <a:lnTo>
                    <a:pt x="1513141" y="1976374"/>
                  </a:lnTo>
                  <a:lnTo>
                    <a:pt x="1512976" y="1976526"/>
                  </a:lnTo>
                  <a:lnTo>
                    <a:pt x="1512671" y="1976374"/>
                  </a:lnTo>
                  <a:lnTo>
                    <a:pt x="1512671" y="1976221"/>
                  </a:lnTo>
                  <a:lnTo>
                    <a:pt x="1512671" y="1975904"/>
                  </a:lnTo>
                  <a:lnTo>
                    <a:pt x="1512709" y="1975523"/>
                  </a:lnTo>
                  <a:lnTo>
                    <a:pt x="1512824" y="1975281"/>
                  </a:lnTo>
                  <a:lnTo>
                    <a:pt x="1512824" y="1975129"/>
                  </a:lnTo>
                  <a:lnTo>
                    <a:pt x="1512824" y="1974977"/>
                  </a:lnTo>
                  <a:lnTo>
                    <a:pt x="1512620" y="1975078"/>
                  </a:lnTo>
                  <a:lnTo>
                    <a:pt x="1512468" y="1975078"/>
                  </a:lnTo>
                  <a:lnTo>
                    <a:pt x="1512354" y="1974824"/>
                  </a:lnTo>
                  <a:lnTo>
                    <a:pt x="1512201" y="1975129"/>
                  </a:lnTo>
                  <a:lnTo>
                    <a:pt x="1511896" y="1974977"/>
                  </a:lnTo>
                  <a:lnTo>
                    <a:pt x="1511896" y="1975281"/>
                  </a:lnTo>
                  <a:lnTo>
                    <a:pt x="1511427" y="1975129"/>
                  </a:lnTo>
                  <a:lnTo>
                    <a:pt x="1511617" y="1975523"/>
                  </a:lnTo>
                  <a:lnTo>
                    <a:pt x="1511579" y="1975827"/>
                  </a:lnTo>
                  <a:lnTo>
                    <a:pt x="1511427" y="1975904"/>
                  </a:lnTo>
                  <a:lnTo>
                    <a:pt x="1511312" y="1975446"/>
                  </a:lnTo>
                  <a:lnTo>
                    <a:pt x="1511350" y="1975281"/>
                  </a:lnTo>
                  <a:lnTo>
                    <a:pt x="1511427" y="1974977"/>
                  </a:lnTo>
                  <a:lnTo>
                    <a:pt x="1511122" y="1975281"/>
                  </a:lnTo>
                  <a:lnTo>
                    <a:pt x="1510969" y="1975129"/>
                  </a:lnTo>
                  <a:lnTo>
                    <a:pt x="1511020" y="1974977"/>
                  </a:lnTo>
                  <a:lnTo>
                    <a:pt x="1511122" y="1974519"/>
                  </a:lnTo>
                  <a:lnTo>
                    <a:pt x="1510982" y="1974938"/>
                  </a:lnTo>
                  <a:lnTo>
                    <a:pt x="1510779" y="1974519"/>
                  </a:lnTo>
                  <a:lnTo>
                    <a:pt x="1510652" y="1974202"/>
                  </a:lnTo>
                  <a:lnTo>
                    <a:pt x="1510499" y="1974202"/>
                  </a:lnTo>
                  <a:lnTo>
                    <a:pt x="1510499" y="1974519"/>
                  </a:lnTo>
                  <a:lnTo>
                    <a:pt x="1510347" y="1974519"/>
                  </a:lnTo>
                  <a:lnTo>
                    <a:pt x="1510347" y="1974202"/>
                  </a:lnTo>
                  <a:lnTo>
                    <a:pt x="1510271" y="1974354"/>
                  </a:lnTo>
                  <a:lnTo>
                    <a:pt x="1510182" y="1975446"/>
                  </a:lnTo>
                  <a:lnTo>
                    <a:pt x="1510182" y="1975281"/>
                  </a:lnTo>
                  <a:lnTo>
                    <a:pt x="1509877" y="1975751"/>
                  </a:lnTo>
                  <a:lnTo>
                    <a:pt x="1509877" y="1975129"/>
                  </a:lnTo>
                  <a:lnTo>
                    <a:pt x="1510182" y="1975281"/>
                  </a:lnTo>
                  <a:lnTo>
                    <a:pt x="1510068" y="1974977"/>
                  </a:lnTo>
                  <a:lnTo>
                    <a:pt x="1510004" y="1974824"/>
                  </a:lnTo>
                  <a:lnTo>
                    <a:pt x="1509801" y="1974049"/>
                  </a:lnTo>
                  <a:lnTo>
                    <a:pt x="1509572" y="1973580"/>
                  </a:lnTo>
                  <a:lnTo>
                    <a:pt x="1509725" y="1974977"/>
                  </a:lnTo>
                  <a:lnTo>
                    <a:pt x="1509407" y="1974824"/>
                  </a:lnTo>
                  <a:lnTo>
                    <a:pt x="1509255" y="1975129"/>
                  </a:lnTo>
                  <a:lnTo>
                    <a:pt x="1508950" y="1974824"/>
                  </a:lnTo>
                  <a:lnTo>
                    <a:pt x="1508950" y="1975281"/>
                  </a:lnTo>
                  <a:lnTo>
                    <a:pt x="1508785" y="1975281"/>
                  </a:lnTo>
                  <a:lnTo>
                    <a:pt x="1508950" y="1975446"/>
                  </a:lnTo>
                  <a:lnTo>
                    <a:pt x="1508950" y="1975751"/>
                  </a:lnTo>
                  <a:lnTo>
                    <a:pt x="1508785" y="1975751"/>
                  </a:lnTo>
                  <a:lnTo>
                    <a:pt x="1508633" y="1976221"/>
                  </a:lnTo>
                  <a:lnTo>
                    <a:pt x="1508594" y="1976056"/>
                  </a:lnTo>
                  <a:lnTo>
                    <a:pt x="1508328" y="1974977"/>
                  </a:lnTo>
                  <a:lnTo>
                    <a:pt x="1508175" y="1975281"/>
                  </a:lnTo>
                  <a:lnTo>
                    <a:pt x="1508010" y="1975129"/>
                  </a:lnTo>
                  <a:lnTo>
                    <a:pt x="1508010" y="1974519"/>
                  </a:lnTo>
                  <a:lnTo>
                    <a:pt x="1507909" y="1974672"/>
                  </a:lnTo>
                  <a:lnTo>
                    <a:pt x="1507858" y="1974799"/>
                  </a:lnTo>
                  <a:lnTo>
                    <a:pt x="1507858" y="1975281"/>
                  </a:lnTo>
                  <a:lnTo>
                    <a:pt x="1507858" y="1976056"/>
                  </a:lnTo>
                  <a:lnTo>
                    <a:pt x="1507756" y="1975751"/>
                  </a:lnTo>
                  <a:lnTo>
                    <a:pt x="1507705" y="1975281"/>
                  </a:lnTo>
                  <a:lnTo>
                    <a:pt x="1507744" y="1975510"/>
                  </a:lnTo>
                  <a:lnTo>
                    <a:pt x="1507858" y="1975281"/>
                  </a:lnTo>
                  <a:lnTo>
                    <a:pt x="1507858" y="1974799"/>
                  </a:lnTo>
                  <a:lnTo>
                    <a:pt x="1507705" y="1974977"/>
                  </a:lnTo>
                  <a:lnTo>
                    <a:pt x="1507845" y="1974837"/>
                  </a:lnTo>
                  <a:lnTo>
                    <a:pt x="1507680" y="1975281"/>
                  </a:lnTo>
                  <a:lnTo>
                    <a:pt x="1507553" y="1975599"/>
                  </a:lnTo>
                  <a:lnTo>
                    <a:pt x="1507401" y="1976374"/>
                  </a:lnTo>
                  <a:lnTo>
                    <a:pt x="1507286" y="1976056"/>
                  </a:lnTo>
                  <a:lnTo>
                    <a:pt x="1507236" y="1975751"/>
                  </a:lnTo>
                  <a:lnTo>
                    <a:pt x="1507236" y="1975446"/>
                  </a:lnTo>
                  <a:lnTo>
                    <a:pt x="1507159" y="1974672"/>
                  </a:lnTo>
                  <a:lnTo>
                    <a:pt x="1506931" y="1974202"/>
                  </a:lnTo>
                  <a:lnTo>
                    <a:pt x="1506613" y="1975446"/>
                  </a:lnTo>
                  <a:lnTo>
                    <a:pt x="1506156" y="1975129"/>
                  </a:lnTo>
                  <a:lnTo>
                    <a:pt x="1506308" y="1975281"/>
                  </a:lnTo>
                  <a:lnTo>
                    <a:pt x="1506308" y="1975751"/>
                  </a:lnTo>
                  <a:lnTo>
                    <a:pt x="1506156" y="1975599"/>
                  </a:lnTo>
                  <a:lnTo>
                    <a:pt x="1506004" y="1975446"/>
                  </a:lnTo>
                  <a:lnTo>
                    <a:pt x="1505839" y="1975599"/>
                  </a:lnTo>
                  <a:lnTo>
                    <a:pt x="1505762" y="1975078"/>
                  </a:lnTo>
                  <a:lnTo>
                    <a:pt x="1505381" y="1974824"/>
                  </a:lnTo>
                  <a:lnTo>
                    <a:pt x="1505381" y="1975599"/>
                  </a:lnTo>
                  <a:lnTo>
                    <a:pt x="1505216" y="1974977"/>
                  </a:lnTo>
                  <a:lnTo>
                    <a:pt x="1504911" y="1974824"/>
                  </a:lnTo>
                  <a:lnTo>
                    <a:pt x="1504759" y="1976056"/>
                  </a:lnTo>
                  <a:lnTo>
                    <a:pt x="1504442" y="1976056"/>
                  </a:lnTo>
                  <a:lnTo>
                    <a:pt x="1504518" y="1975129"/>
                  </a:lnTo>
                  <a:lnTo>
                    <a:pt x="1504607" y="1974977"/>
                  </a:lnTo>
                  <a:lnTo>
                    <a:pt x="1504442" y="1974977"/>
                  </a:lnTo>
                  <a:lnTo>
                    <a:pt x="1504442" y="1975129"/>
                  </a:lnTo>
                  <a:lnTo>
                    <a:pt x="1504289" y="1974977"/>
                  </a:lnTo>
                  <a:lnTo>
                    <a:pt x="1504137" y="1975281"/>
                  </a:lnTo>
                  <a:lnTo>
                    <a:pt x="1503984" y="1975281"/>
                  </a:lnTo>
                  <a:lnTo>
                    <a:pt x="1503984" y="1975904"/>
                  </a:lnTo>
                  <a:lnTo>
                    <a:pt x="1503553" y="1975904"/>
                  </a:lnTo>
                  <a:lnTo>
                    <a:pt x="1503476" y="1975624"/>
                  </a:lnTo>
                  <a:lnTo>
                    <a:pt x="1503362" y="1975129"/>
                  </a:lnTo>
                  <a:lnTo>
                    <a:pt x="1502740" y="1976526"/>
                  </a:lnTo>
                  <a:lnTo>
                    <a:pt x="1502524" y="1975751"/>
                  </a:lnTo>
                  <a:lnTo>
                    <a:pt x="1502435" y="1975446"/>
                  </a:lnTo>
                  <a:lnTo>
                    <a:pt x="1501813" y="1975751"/>
                  </a:lnTo>
                  <a:lnTo>
                    <a:pt x="1501648" y="1975751"/>
                  </a:lnTo>
                  <a:lnTo>
                    <a:pt x="1501597" y="1975548"/>
                  </a:lnTo>
                  <a:lnTo>
                    <a:pt x="1501343" y="1975281"/>
                  </a:lnTo>
                  <a:lnTo>
                    <a:pt x="1501495" y="1976678"/>
                  </a:lnTo>
                  <a:lnTo>
                    <a:pt x="1501343" y="1976526"/>
                  </a:lnTo>
                  <a:lnTo>
                    <a:pt x="1501190" y="1976374"/>
                  </a:lnTo>
                  <a:lnTo>
                    <a:pt x="1501000" y="1975904"/>
                  </a:lnTo>
                  <a:lnTo>
                    <a:pt x="1500873" y="1975599"/>
                  </a:lnTo>
                  <a:lnTo>
                    <a:pt x="1500720" y="1975904"/>
                  </a:lnTo>
                  <a:lnTo>
                    <a:pt x="1500657" y="1975599"/>
                  </a:lnTo>
                  <a:lnTo>
                    <a:pt x="1500517" y="1974977"/>
                  </a:lnTo>
                  <a:lnTo>
                    <a:pt x="1500416" y="1974672"/>
                  </a:lnTo>
                  <a:lnTo>
                    <a:pt x="1500098" y="1975599"/>
                  </a:lnTo>
                  <a:lnTo>
                    <a:pt x="1499857" y="1975472"/>
                  </a:lnTo>
                  <a:lnTo>
                    <a:pt x="1499793" y="1975281"/>
                  </a:lnTo>
                  <a:lnTo>
                    <a:pt x="1499641" y="1975904"/>
                  </a:lnTo>
                  <a:lnTo>
                    <a:pt x="1499171" y="1976221"/>
                  </a:lnTo>
                  <a:lnTo>
                    <a:pt x="1499019" y="1976374"/>
                  </a:lnTo>
                  <a:lnTo>
                    <a:pt x="1498866" y="1976526"/>
                  </a:lnTo>
                  <a:lnTo>
                    <a:pt x="1498701" y="1976221"/>
                  </a:lnTo>
                  <a:lnTo>
                    <a:pt x="1498549" y="1975446"/>
                  </a:lnTo>
                  <a:lnTo>
                    <a:pt x="1498701" y="1975446"/>
                  </a:lnTo>
                  <a:lnTo>
                    <a:pt x="1498701" y="1974672"/>
                  </a:lnTo>
                  <a:lnTo>
                    <a:pt x="1498396" y="1975446"/>
                  </a:lnTo>
                  <a:lnTo>
                    <a:pt x="1498396" y="1974977"/>
                  </a:lnTo>
                  <a:lnTo>
                    <a:pt x="1497926" y="1975129"/>
                  </a:lnTo>
                  <a:lnTo>
                    <a:pt x="1497926" y="1975904"/>
                  </a:lnTo>
                  <a:lnTo>
                    <a:pt x="1497622" y="1975904"/>
                  </a:lnTo>
                  <a:lnTo>
                    <a:pt x="1497469" y="1976831"/>
                  </a:lnTo>
                  <a:lnTo>
                    <a:pt x="1497469" y="1976374"/>
                  </a:lnTo>
                  <a:lnTo>
                    <a:pt x="1497469" y="1976221"/>
                  </a:lnTo>
                  <a:lnTo>
                    <a:pt x="1497469" y="1975599"/>
                  </a:lnTo>
                  <a:lnTo>
                    <a:pt x="1497152" y="1976221"/>
                  </a:lnTo>
                  <a:lnTo>
                    <a:pt x="1497152" y="1975446"/>
                  </a:lnTo>
                  <a:lnTo>
                    <a:pt x="1496936" y="1975726"/>
                  </a:lnTo>
                  <a:lnTo>
                    <a:pt x="1496695" y="1976221"/>
                  </a:lnTo>
                  <a:lnTo>
                    <a:pt x="1496377" y="1976374"/>
                  </a:lnTo>
                  <a:lnTo>
                    <a:pt x="1496428" y="1976170"/>
                  </a:lnTo>
                  <a:lnTo>
                    <a:pt x="1496225" y="1976374"/>
                  </a:lnTo>
                  <a:lnTo>
                    <a:pt x="1495907" y="1976374"/>
                  </a:lnTo>
                  <a:lnTo>
                    <a:pt x="1495933" y="1976221"/>
                  </a:lnTo>
                  <a:lnTo>
                    <a:pt x="1495945" y="1976056"/>
                  </a:lnTo>
                  <a:lnTo>
                    <a:pt x="1495958" y="1975904"/>
                  </a:lnTo>
                  <a:lnTo>
                    <a:pt x="1496072" y="1974824"/>
                  </a:lnTo>
                  <a:lnTo>
                    <a:pt x="1495132" y="1975904"/>
                  </a:lnTo>
                  <a:lnTo>
                    <a:pt x="1495120" y="1975751"/>
                  </a:lnTo>
                  <a:lnTo>
                    <a:pt x="1495044" y="1975281"/>
                  </a:lnTo>
                  <a:lnTo>
                    <a:pt x="1494980" y="1974824"/>
                  </a:lnTo>
                  <a:lnTo>
                    <a:pt x="1494510" y="1975281"/>
                  </a:lnTo>
                  <a:lnTo>
                    <a:pt x="1494053" y="1974519"/>
                  </a:lnTo>
                  <a:lnTo>
                    <a:pt x="1493431" y="1974672"/>
                  </a:lnTo>
                  <a:lnTo>
                    <a:pt x="1493583" y="1975751"/>
                  </a:lnTo>
                  <a:lnTo>
                    <a:pt x="1493278" y="1974672"/>
                  </a:lnTo>
                  <a:lnTo>
                    <a:pt x="1493278" y="1975904"/>
                  </a:lnTo>
                  <a:lnTo>
                    <a:pt x="1493126" y="1975904"/>
                  </a:lnTo>
                  <a:lnTo>
                    <a:pt x="1492999" y="1975599"/>
                  </a:lnTo>
                  <a:lnTo>
                    <a:pt x="1492885" y="1975446"/>
                  </a:lnTo>
                  <a:lnTo>
                    <a:pt x="1492656" y="1975129"/>
                  </a:lnTo>
                  <a:lnTo>
                    <a:pt x="1492504" y="1974824"/>
                  </a:lnTo>
                  <a:lnTo>
                    <a:pt x="1492034" y="1975446"/>
                  </a:lnTo>
                  <a:lnTo>
                    <a:pt x="1492034" y="1974977"/>
                  </a:lnTo>
                  <a:lnTo>
                    <a:pt x="1492034" y="1974354"/>
                  </a:lnTo>
                  <a:lnTo>
                    <a:pt x="1492034" y="1973745"/>
                  </a:lnTo>
                  <a:lnTo>
                    <a:pt x="1491564" y="1974354"/>
                  </a:lnTo>
                  <a:lnTo>
                    <a:pt x="1491640" y="1974202"/>
                  </a:lnTo>
                  <a:lnTo>
                    <a:pt x="1491729" y="1974049"/>
                  </a:lnTo>
                  <a:lnTo>
                    <a:pt x="1491564" y="1974202"/>
                  </a:lnTo>
                  <a:lnTo>
                    <a:pt x="1490941" y="1974049"/>
                  </a:lnTo>
                  <a:lnTo>
                    <a:pt x="1490789" y="1974977"/>
                  </a:lnTo>
                  <a:lnTo>
                    <a:pt x="1490687" y="1974456"/>
                  </a:lnTo>
                  <a:lnTo>
                    <a:pt x="1490332" y="1974202"/>
                  </a:lnTo>
                  <a:lnTo>
                    <a:pt x="1489557" y="1975446"/>
                  </a:lnTo>
                  <a:lnTo>
                    <a:pt x="1489392" y="1975129"/>
                  </a:lnTo>
                  <a:lnTo>
                    <a:pt x="1489316" y="1974977"/>
                  </a:lnTo>
                  <a:lnTo>
                    <a:pt x="1489240" y="1974519"/>
                  </a:lnTo>
                  <a:lnTo>
                    <a:pt x="1489087" y="1974672"/>
                  </a:lnTo>
                  <a:lnTo>
                    <a:pt x="1489087" y="1975129"/>
                  </a:lnTo>
                  <a:lnTo>
                    <a:pt x="1489011" y="1974977"/>
                  </a:lnTo>
                  <a:lnTo>
                    <a:pt x="1488935" y="1974672"/>
                  </a:lnTo>
                  <a:lnTo>
                    <a:pt x="1488617" y="1974977"/>
                  </a:lnTo>
                  <a:lnTo>
                    <a:pt x="1488567" y="1974456"/>
                  </a:lnTo>
                  <a:lnTo>
                    <a:pt x="1488160" y="1974049"/>
                  </a:lnTo>
                  <a:lnTo>
                    <a:pt x="1487843" y="1975281"/>
                  </a:lnTo>
                  <a:lnTo>
                    <a:pt x="1487538" y="1975446"/>
                  </a:lnTo>
                  <a:lnTo>
                    <a:pt x="1487538" y="1975129"/>
                  </a:lnTo>
                  <a:lnTo>
                    <a:pt x="1487538" y="1974672"/>
                  </a:lnTo>
                  <a:lnTo>
                    <a:pt x="1487068" y="1974354"/>
                  </a:lnTo>
                  <a:lnTo>
                    <a:pt x="1486916" y="1974202"/>
                  </a:lnTo>
                  <a:lnTo>
                    <a:pt x="1486916" y="1974049"/>
                  </a:lnTo>
                  <a:lnTo>
                    <a:pt x="1486293" y="1974049"/>
                  </a:lnTo>
                  <a:lnTo>
                    <a:pt x="1485823" y="1974824"/>
                  </a:lnTo>
                  <a:lnTo>
                    <a:pt x="1485366" y="1975129"/>
                  </a:lnTo>
                  <a:lnTo>
                    <a:pt x="1485315" y="1974977"/>
                  </a:lnTo>
                  <a:lnTo>
                    <a:pt x="1485252" y="1974824"/>
                  </a:lnTo>
                  <a:lnTo>
                    <a:pt x="1485049" y="1974202"/>
                  </a:lnTo>
                  <a:lnTo>
                    <a:pt x="1484274" y="1974824"/>
                  </a:lnTo>
                  <a:lnTo>
                    <a:pt x="1483804" y="1974354"/>
                  </a:lnTo>
                  <a:lnTo>
                    <a:pt x="1483652" y="1974977"/>
                  </a:lnTo>
                  <a:lnTo>
                    <a:pt x="1483499" y="1974977"/>
                  </a:lnTo>
                  <a:lnTo>
                    <a:pt x="1483499" y="1974824"/>
                  </a:lnTo>
                  <a:lnTo>
                    <a:pt x="1483194" y="1975599"/>
                  </a:lnTo>
                  <a:lnTo>
                    <a:pt x="1483194" y="1975281"/>
                  </a:lnTo>
                  <a:lnTo>
                    <a:pt x="1483194" y="1974824"/>
                  </a:lnTo>
                  <a:lnTo>
                    <a:pt x="1483347" y="1974824"/>
                  </a:lnTo>
                  <a:lnTo>
                    <a:pt x="1483194" y="1974049"/>
                  </a:lnTo>
                  <a:lnTo>
                    <a:pt x="1482877" y="1974202"/>
                  </a:lnTo>
                  <a:lnTo>
                    <a:pt x="1482725" y="1974202"/>
                  </a:lnTo>
                  <a:lnTo>
                    <a:pt x="1482725" y="1975281"/>
                  </a:lnTo>
                  <a:lnTo>
                    <a:pt x="1482102" y="1973745"/>
                  </a:lnTo>
                  <a:lnTo>
                    <a:pt x="1481328" y="1975904"/>
                  </a:lnTo>
                  <a:lnTo>
                    <a:pt x="1481264" y="1975599"/>
                  </a:lnTo>
                  <a:lnTo>
                    <a:pt x="1481124" y="1974977"/>
                  </a:lnTo>
                  <a:lnTo>
                    <a:pt x="1481023" y="1974519"/>
                  </a:lnTo>
                  <a:lnTo>
                    <a:pt x="1480858" y="1974672"/>
                  </a:lnTo>
                  <a:lnTo>
                    <a:pt x="1480705" y="1974672"/>
                  </a:lnTo>
                  <a:lnTo>
                    <a:pt x="1480553" y="1974977"/>
                  </a:lnTo>
                  <a:lnTo>
                    <a:pt x="1480451" y="1974456"/>
                  </a:lnTo>
                  <a:lnTo>
                    <a:pt x="1480235" y="1974354"/>
                  </a:lnTo>
                  <a:lnTo>
                    <a:pt x="1480083" y="1974202"/>
                  </a:lnTo>
                  <a:lnTo>
                    <a:pt x="1479626" y="1974354"/>
                  </a:lnTo>
                  <a:lnTo>
                    <a:pt x="1479626" y="1973897"/>
                  </a:lnTo>
                  <a:lnTo>
                    <a:pt x="1479461" y="1973897"/>
                  </a:lnTo>
                  <a:lnTo>
                    <a:pt x="1479308" y="1975599"/>
                  </a:lnTo>
                  <a:lnTo>
                    <a:pt x="1479156" y="1975599"/>
                  </a:lnTo>
                  <a:lnTo>
                    <a:pt x="1479092" y="1975281"/>
                  </a:lnTo>
                  <a:lnTo>
                    <a:pt x="1479029" y="1974977"/>
                  </a:lnTo>
                  <a:lnTo>
                    <a:pt x="1479003" y="1974824"/>
                  </a:lnTo>
                  <a:lnTo>
                    <a:pt x="1478686" y="1974824"/>
                  </a:lnTo>
                  <a:lnTo>
                    <a:pt x="1478229" y="1974049"/>
                  </a:lnTo>
                  <a:lnTo>
                    <a:pt x="1477759" y="1974824"/>
                  </a:lnTo>
                  <a:lnTo>
                    <a:pt x="1477810" y="1974456"/>
                  </a:lnTo>
                  <a:lnTo>
                    <a:pt x="1477606" y="1974354"/>
                  </a:lnTo>
                  <a:lnTo>
                    <a:pt x="1476984" y="1973897"/>
                  </a:lnTo>
                  <a:lnTo>
                    <a:pt x="1477022" y="1974202"/>
                  </a:lnTo>
                  <a:lnTo>
                    <a:pt x="1477048" y="1974354"/>
                  </a:lnTo>
                  <a:lnTo>
                    <a:pt x="1477137" y="1974202"/>
                  </a:lnTo>
                  <a:lnTo>
                    <a:pt x="1477137" y="1974977"/>
                  </a:lnTo>
                  <a:lnTo>
                    <a:pt x="1477048" y="1974354"/>
                  </a:lnTo>
                  <a:lnTo>
                    <a:pt x="1476514" y="1975281"/>
                  </a:lnTo>
                  <a:lnTo>
                    <a:pt x="1476514" y="1974672"/>
                  </a:lnTo>
                  <a:lnTo>
                    <a:pt x="1476146" y="1975662"/>
                  </a:lnTo>
                  <a:lnTo>
                    <a:pt x="1475892" y="1975751"/>
                  </a:lnTo>
                  <a:lnTo>
                    <a:pt x="1475892" y="1976056"/>
                  </a:lnTo>
                  <a:lnTo>
                    <a:pt x="1475740" y="1975904"/>
                  </a:lnTo>
                  <a:lnTo>
                    <a:pt x="1475613" y="1975688"/>
                  </a:lnTo>
                  <a:lnTo>
                    <a:pt x="1475740" y="1975446"/>
                  </a:lnTo>
                  <a:lnTo>
                    <a:pt x="1475435" y="1975281"/>
                  </a:lnTo>
                  <a:lnTo>
                    <a:pt x="1475359" y="1976056"/>
                  </a:lnTo>
                  <a:lnTo>
                    <a:pt x="1475282" y="1976221"/>
                  </a:lnTo>
                  <a:lnTo>
                    <a:pt x="1475168" y="1976056"/>
                  </a:lnTo>
                  <a:lnTo>
                    <a:pt x="1475066" y="1975904"/>
                  </a:lnTo>
                  <a:lnTo>
                    <a:pt x="1474965" y="1975599"/>
                  </a:lnTo>
                  <a:lnTo>
                    <a:pt x="1474812" y="1976056"/>
                  </a:lnTo>
                  <a:lnTo>
                    <a:pt x="1474660" y="1975446"/>
                  </a:lnTo>
                  <a:lnTo>
                    <a:pt x="1474495" y="1975281"/>
                  </a:lnTo>
                  <a:lnTo>
                    <a:pt x="1474343" y="1975129"/>
                  </a:lnTo>
                  <a:lnTo>
                    <a:pt x="1474317" y="1975281"/>
                  </a:lnTo>
                  <a:lnTo>
                    <a:pt x="1474190" y="1976221"/>
                  </a:lnTo>
                  <a:lnTo>
                    <a:pt x="1474038" y="1975916"/>
                  </a:lnTo>
                  <a:lnTo>
                    <a:pt x="1474038" y="1978228"/>
                  </a:lnTo>
                  <a:lnTo>
                    <a:pt x="1474038" y="1978380"/>
                  </a:lnTo>
                  <a:lnTo>
                    <a:pt x="1473885" y="1978380"/>
                  </a:lnTo>
                  <a:lnTo>
                    <a:pt x="1473885" y="1978228"/>
                  </a:lnTo>
                  <a:lnTo>
                    <a:pt x="1474038" y="1978228"/>
                  </a:lnTo>
                  <a:lnTo>
                    <a:pt x="1474038" y="1975916"/>
                  </a:lnTo>
                  <a:lnTo>
                    <a:pt x="1473962" y="1975751"/>
                  </a:lnTo>
                  <a:lnTo>
                    <a:pt x="1473885" y="1975281"/>
                  </a:lnTo>
                  <a:lnTo>
                    <a:pt x="1474317" y="1975281"/>
                  </a:lnTo>
                  <a:lnTo>
                    <a:pt x="1474343" y="1974824"/>
                  </a:lnTo>
                  <a:lnTo>
                    <a:pt x="1474038" y="1974824"/>
                  </a:lnTo>
                  <a:lnTo>
                    <a:pt x="1474343" y="1974049"/>
                  </a:lnTo>
                  <a:lnTo>
                    <a:pt x="1474038" y="1974519"/>
                  </a:lnTo>
                  <a:lnTo>
                    <a:pt x="1473720" y="1975281"/>
                  </a:lnTo>
                  <a:lnTo>
                    <a:pt x="1473644" y="1975129"/>
                  </a:lnTo>
                  <a:lnTo>
                    <a:pt x="1473568" y="1974824"/>
                  </a:lnTo>
                  <a:lnTo>
                    <a:pt x="1473263" y="1974824"/>
                  </a:lnTo>
                  <a:lnTo>
                    <a:pt x="1473263" y="1974672"/>
                  </a:lnTo>
                  <a:lnTo>
                    <a:pt x="1473098" y="1974672"/>
                  </a:lnTo>
                  <a:lnTo>
                    <a:pt x="1473098" y="1974824"/>
                  </a:lnTo>
                  <a:lnTo>
                    <a:pt x="1472946" y="1974824"/>
                  </a:lnTo>
                  <a:lnTo>
                    <a:pt x="1472946" y="1974672"/>
                  </a:lnTo>
                  <a:lnTo>
                    <a:pt x="1472793" y="1974519"/>
                  </a:lnTo>
                  <a:lnTo>
                    <a:pt x="1472793" y="1974977"/>
                  </a:lnTo>
                  <a:lnTo>
                    <a:pt x="1472641" y="1974977"/>
                  </a:lnTo>
                  <a:lnTo>
                    <a:pt x="1472742" y="1975281"/>
                  </a:lnTo>
                  <a:lnTo>
                    <a:pt x="1472793" y="1975446"/>
                  </a:lnTo>
                  <a:lnTo>
                    <a:pt x="1472793" y="1975281"/>
                  </a:lnTo>
                  <a:lnTo>
                    <a:pt x="1473263" y="1975281"/>
                  </a:lnTo>
                  <a:lnTo>
                    <a:pt x="1473149" y="1975523"/>
                  </a:lnTo>
                  <a:lnTo>
                    <a:pt x="1473098" y="1975751"/>
                  </a:lnTo>
                  <a:lnTo>
                    <a:pt x="1472946" y="1975446"/>
                  </a:lnTo>
                  <a:lnTo>
                    <a:pt x="1472831" y="1975802"/>
                  </a:lnTo>
                  <a:lnTo>
                    <a:pt x="1472793" y="1976374"/>
                  </a:lnTo>
                  <a:lnTo>
                    <a:pt x="1472730" y="1976056"/>
                  </a:lnTo>
                  <a:lnTo>
                    <a:pt x="1472590" y="1975548"/>
                  </a:lnTo>
                  <a:lnTo>
                    <a:pt x="1472171" y="1975129"/>
                  </a:lnTo>
                  <a:lnTo>
                    <a:pt x="1472171" y="1974672"/>
                  </a:lnTo>
                  <a:lnTo>
                    <a:pt x="1471866" y="1974977"/>
                  </a:lnTo>
                  <a:lnTo>
                    <a:pt x="1471396" y="1974977"/>
                  </a:lnTo>
                  <a:lnTo>
                    <a:pt x="1471091" y="1975904"/>
                  </a:lnTo>
                  <a:lnTo>
                    <a:pt x="1470926" y="1976056"/>
                  </a:lnTo>
                  <a:lnTo>
                    <a:pt x="1470926" y="1975599"/>
                  </a:lnTo>
                  <a:lnTo>
                    <a:pt x="1470571" y="1975472"/>
                  </a:lnTo>
                  <a:lnTo>
                    <a:pt x="1470469" y="1976056"/>
                  </a:lnTo>
                  <a:lnTo>
                    <a:pt x="1470317" y="1975904"/>
                  </a:lnTo>
                  <a:lnTo>
                    <a:pt x="1470202" y="1975726"/>
                  </a:lnTo>
                  <a:lnTo>
                    <a:pt x="1470393" y="1975599"/>
                  </a:lnTo>
                  <a:lnTo>
                    <a:pt x="1470202" y="1975129"/>
                  </a:lnTo>
                  <a:lnTo>
                    <a:pt x="1469529" y="1974202"/>
                  </a:lnTo>
                  <a:lnTo>
                    <a:pt x="1469072" y="1977148"/>
                  </a:lnTo>
                  <a:lnTo>
                    <a:pt x="1468805" y="1976678"/>
                  </a:lnTo>
                  <a:lnTo>
                    <a:pt x="1468729" y="1976526"/>
                  </a:lnTo>
                  <a:lnTo>
                    <a:pt x="1468386" y="1975904"/>
                  </a:lnTo>
                  <a:lnTo>
                    <a:pt x="1467523" y="1975281"/>
                  </a:lnTo>
                  <a:lnTo>
                    <a:pt x="1466583" y="1976526"/>
                  </a:lnTo>
                  <a:lnTo>
                    <a:pt x="1466126" y="1976056"/>
                  </a:lnTo>
                  <a:lnTo>
                    <a:pt x="1465618" y="1975523"/>
                  </a:lnTo>
                  <a:lnTo>
                    <a:pt x="1465503" y="1975281"/>
                  </a:lnTo>
                  <a:lnTo>
                    <a:pt x="1465376" y="1975662"/>
                  </a:lnTo>
                  <a:lnTo>
                    <a:pt x="1465186" y="1976056"/>
                  </a:lnTo>
                  <a:lnTo>
                    <a:pt x="1465186" y="1975599"/>
                  </a:lnTo>
                  <a:lnTo>
                    <a:pt x="1464881" y="1976221"/>
                  </a:lnTo>
                  <a:lnTo>
                    <a:pt x="1464576" y="1976678"/>
                  </a:lnTo>
                  <a:lnTo>
                    <a:pt x="1464513" y="1976374"/>
                  </a:lnTo>
                  <a:lnTo>
                    <a:pt x="1464259" y="1974824"/>
                  </a:lnTo>
                  <a:lnTo>
                    <a:pt x="1463916" y="1975523"/>
                  </a:lnTo>
                  <a:lnTo>
                    <a:pt x="1463789" y="1976056"/>
                  </a:lnTo>
                  <a:lnTo>
                    <a:pt x="1463636" y="1976056"/>
                  </a:lnTo>
                  <a:lnTo>
                    <a:pt x="1463332" y="1976374"/>
                  </a:lnTo>
                  <a:lnTo>
                    <a:pt x="1463255" y="1975904"/>
                  </a:lnTo>
                  <a:lnTo>
                    <a:pt x="1463179" y="1975751"/>
                  </a:lnTo>
                  <a:lnTo>
                    <a:pt x="1462862" y="1976374"/>
                  </a:lnTo>
                  <a:lnTo>
                    <a:pt x="1462709" y="1976221"/>
                  </a:lnTo>
                  <a:lnTo>
                    <a:pt x="1462633" y="1975827"/>
                  </a:lnTo>
                  <a:lnTo>
                    <a:pt x="1462862" y="1975129"/>
                  </a:lnTo>
                  <a:lnTo>
                    <a:pt x="1462392" y="1974977"/>
                  </a:lnTo>
                  <a:lnTo>
                    <a:pt x="1462176" y="1975281"/>
                  </a:lnTo>
                  <a:lnTo>
                    <a:pt x="1462062" y="1975599"/>
                  </a:lnTo>
                  <a:lnTo>
                    <a:pt x="1462087" y="1976221"/>
                  </a:lnTo>
                  <a:lnTo>
                    <a:pt x="1461909" y="1977923"/>
                  </a:lnTo>
                  <a:lnTo>
                    <a:pt x="1461782" y="1978660"/>
                  </a:lnTo>
                  <a:lnTo>
                    <a:pt x="1461897" y="1978850"/>
                  </a:lnTo>
                  <a:lnTo>
                    <a:pt x="1462239" y="1979307"/>
                  </a:lnTo>
                  <a:lnTo>
                    <a:pt x="1462557" y="1978850"/>
                  </a:lnTo>
                  <a:lnTo>
                    <a:pt x="1462659" y="1979117"/>
                  </a:lnTo>
                  <a:lnTo>
                    <a:pt x="1462709" y="1979472"/>
                  </a:lnTo>
                  <a:lnTo>
                    <a:pt x="1462862" y="1979472"/>
                  </a:lnTo>
                  <a:lnTo>
                    <a:pt x="1462951" y="1979002"/>
                  </a:lnTo>
                  <a:lnTo>
                    <a:pt x="1462989" y="1978850"/>
                  </a:lnTo>
                  <a:lnTo>
                    <a:pt x="1463027" y="1978723"/>
                  </a:lnTo>
                  <a:lnTo>
                    <a:pt x="1463179" y="1978533"/>
                  </a:lnTo>
                  <a:lnTo>
                    <a:pt x="1463255" y="1978698"/>
                  </a:lnTo>
                  <a:lnTo>
                    <a:pt x="1463332" y="1979307"/>
                  </a:lnTo>
                  <a:lnTo>
                    <a:pt x="1463484" y="1978850"/>
                  </a:lnTo>
                  <a:lnTo>
                    <a:pt x="1463484" y="1979155"/>
                  </a:lnTo>
                  <a:lnTo>
                    <a:pt x="1463789" y="1979307"/>
                  </a:lnTo>
                  <a:lnTo>
                    <a:pt x="1463789" y="1978850"/>
                  </a:lnTo>
                  <a:lnTo>
                    <a:pt x="1463954" y="1979307"/>
                  </a:lnTo>
                  <a:lnTo>
                    <a:pt x="1464183" y="1978850"/>
                  </a:lnTo>
                  <a:lnTo>
                    <a:pt x="1464259" y="1978698"/>
                  </a:lnTo>
                  <a:lnTo>
                    <a:pt x="1464259" y="1979307"/>
                  </a:lnTo>
                  <a:lnTo>
                    <a:pt x="1464576" y="1978850"/>
                  </a:lnTo>
                  <a:lnTo>
                    <a:pt x="1464411" y="1979777"/>
                  </a:lnTo>
                  <a:lnTo>
                    <a:pt x="1465186" y="1978850"/>
                  </a:lnTo>
                  <a:lnTo>
                    <a:pt x="1465173" y="1979002"/>
                  </a:lnTo>
                  <a:lnTo>
                    <a:pt x="1465033" y="1979930"/>
                  </a:lnTo>
                  <a:lnTo>
                    <a:pt x="1465186" y="1979002"/>
                  </a:lnTo>
                  <a:lnTo>
                    <a:pt x="1465656" y="1979625"/>
                  </a:lnTo>
                  <a:lnTo>
                    <a:pt x="1465961" y="1979002"/>
                  </a:lnTo>
                  <a:lnTo>
                    <a:pt x="1466088" y="1979269"/>
                  </a:lnTo>
                  <a:lnTo>
                    <a:pt x="1466126" y="1979625"/>
                  </a:lnTo>
                  <a:lnTo>
                    <a:pt x="1466278" y="1979777"/>
                  </a:lnTo>
                  <a:lnTo>
                    <a:pt x="1466354" y="1978926"/>
                  </a:lnTo>
                  <a:lnTo>
                    <a:pt x="1466481" y="1978698"/>
                  </a:lnTo>
                  <a:lnTo>
                    <a:pt x="1466532" y="1978533"/>
                  </a:lnTo>
                  <a:lnTo>
                    <a:pt x="1466583" y="1978380"/>
                  </a:lnTo>
                  <a:lnTo>
                    <a:pt x="1466824" y="1978850"/>
                  </a:lnTo>
                  <a:lnTo>
                    <a:pt x="1466900" y="1979002"/>
                  </a:lnTo>
                  <a:lnTo>
                    <a:pt x="1466900" y="1978850"/>
                  </a:lnTo>
                  <a:lnTo>
                    <a:pt x="1467053" y="1979307"/>
                  </a:lnTo>
                  <a:lnTo>
                    <a:pt x="1467053" y="1978698"/>
                  </a:lnTo>
                  <a:lnTo>
                    <a:pt x="1467205" y="1979472"/>
                  </a:lnTo>
                  <a:lnTo>
                    <a:pt x="1467358" y="1978850"/>
                  </a:lnTo>
                  <a:lnTo>
                    <a:pt x="1467675" y="1979307"/>
                  </a:lnTo>
                  <a:lnTo>
                    <a:pt x="1467713" y="1979117"/>
                  </a:lnTo>
                  <a:lnTo>
                    <a:pt x="1468145" y="1978850"/>
                  </a:lnTo>
                  <a:lnTo>
                    <a:pt x="1467891" y="1979472"/>
                  </a:lnTo>
                  <a:lnTo>
                    <a:pt x="1467980" y="1979930"/>
                  </a:lnTo>
                  <a:lnTo>
                    <a:pt x="1468145" y="1979777"/>
                  </a:lnTo>
                  <a:lnTo>
                    <a:pt x="1468297" y="1979002"/>
                  </a:lnTo>
                  <a:lnTo>
                    <a:pt x="1468551" y="1979256"/>
                  </a:lnTo>
                  <a:lnTo>
                    <a:pt x="1468678" y="1979002"/>
                  </a:lnTo>
                  <a:lnTo>
                    <a:pt x="1468755" y="1978850"/>
                  </a:lnTo>
                  <a:lnTo>
                    <a:pt x="1469072" y="1979307"/>
                  </a:lnTo>
                  <a:lnTo>
                    <a:pt x="1469301" y="1978850"/>
                  </a:lnTo>
                  <a:lnTo>
                    <a:pt x="1469377" y="1978698"/>
                  </a:lnTo>
                  <a:lnTo>
                    <a:pt x="1469529" y="1978533"/>
                  </a:lnTo>
                  <a:lnTo>
                    <a:pt x="1469478" y="1978380"/>
                  </a:lnTo>
                  <a:lnTo>
                    <a:pt x="1469377" y="1978240"/>
                  </a:lnTo>
                  <a:lnTo>
                    <a:pt x="1469415" y="1977669"/>
                  </a:lnTo>
                  <a:lnTo>
                    <a:pt x="1469529" y="1977301"/>
                  </a:lnTo>
                  <a:lnTo>
                    <a:pt x="1469631" y="1978380"/>
                  </a:lnTo>
                  <a:lnTo>
                    <a:pt x="1469656" y="1978558"/>
                  </a:lnTo>
                  <a:lnTo>
                    <a:pt x="1469694" y="1978380"/>
                  </a:lnTo>
                  <a:lnTo>
                    <a:pt x="1469999" y="1977923"/>
                  </a:lnTo>
                  <a:lnTo>
                    <a:pt x="1470152" y="1978075"/>
                  </a:lnTo>
                  <a:lnTo>
                    <a:pt x="1470152" y="1978850"/>
                  </a:lnTo>
                  <a:lnTo>
                    <a:pt x="1469745" y="1978431"/>
                  </a:lnTo>
                  <a:lnTo>
                    <a:pt x="1469847" y="1978698"/>
                  </a:lnTo>
                  <a:lnTo>
                    <a:pt x="1469999" y="1979002"/>
                  </a:lnTo>
                  <a:lnTo>
                    <a:pt x="1469694" y="1978698"/>
                  </a:lnTo>
                  <a:lnTo>
                    <a:pt x="1469847" y="1979777"/>
                  </a:lnTo>
                  <a:lnTo>
                    <a:pt x="1469555" y="1978609"/>
                  </a:lnTo>
                  <a:lnTo>
                    <a:pt x="1469694" y="1979777"/>
                  </a:lnTo>
                  <a:lnTo>
                    <a:pt x="1469999" y="1979930"/>
                  </a:lnTo>
                  <a:lnTo>
                    <a:pt x="1470050" y="1979777"/>
                  </a:lnTo>
                  <a:lnTo>
                    <a:pt x="1470152" y="1979472"/>
                  </a:lnTo>
                  <a:lnTo>
                    <a:pt x="1470469" y="1979625"/>
                  </a:lnTo>
                  <a:lnTo>
                    <a:pt x="1470520" y="1979472"/>
                  </a:lnTo>
                  <a:lnTo>
                    <a:pt x="1470571" y="1979117"/>
                  </a:lnTo>
                  <a:lnTo>
                    <a:pt x="1470469" y="1978850"/>
                  </a:lnTo>
                  <a:lnTo>
                    <a:pt x="1470596" y="1978533"/>
                  </a:lnTo>
                  <a:lnTo>
                    <a:pt x="1471091" y="1977923"/>
                  </a:lnTo>
                  <a:lnTo>
                    <a:pt x="1470926" y="1980399"/>
                  </a:lnTo>
                  <a:lnTo>
                    <a:pt x="1471295" y="1979307"/>
                  </a:lnTo>
                  <a:lnTo>
                    <a:pt x="1471396" y="1978075"/>
                  </a:lnTo>
                  <a:lnTo>
                    <a:pt x="1471599" y="1978380"/>
                  </a:lnTo>
                  <a:lnTo>
                    <a:pt x="1471549" y="1979307"/>
                  </a:lnTo>
                  <a:lnTo>
                    <a:pt x="1472018" y="1979472"/>
                  </a:lnTo>
                  <a:lnTo>
                    <a:pt x="1471980" y="1979155"/>
                  </a:lnTo>
                  <a:lnTo>
                    <a:pt x="1471866" y="1979002"/>
                  </a:lnTo>
                  <a:lnTo>
                    <a:pt x="1471866" y="1978228"/>
                  </a:lnTo>
                  <a:lnTo>
                    <a:pt x="1472095" y="1978698"/>
                  </a:lnTo>
                  <a:lnTo>
                    <a:pt x="1472171" y="1978850"/>
                  </a:lnTo>
                  <a:lnTo>
                    <a:pt x="1472171" y="1978698"/>
                  </a:lnTo>
                  <a:lnTo>
                    <a:pt x="1472323" y="1978698"/>
                  </a:lnTo>
                  <a:lnTo>
                    <a:pt x="1472323" y="1979307"/>
                  </a:lnTo>
                  <a:lnTo>
                    <a:pt x="1472793" y="1979307"/>
                  </a:lnTo>
                  <a:lnTo>
                    <a:pt x="1473263" y="1978850"/>
                  </a:lnTo>
                  <a:lnTo>
                    <a:pt x="1473568" y="1978698"/>
                  </a:lnTo>
                  <a:lnTo>
                    <a:pt x="1473568" y="1979307"/>
                  </a:lnTo>
                  <a:lnTo>
                    <a:pt x="1474190" y="1979002"/>
                  </a:lnTo>
                  <a:lnTo>
                    <a:pt x="1475282" y="1979777"/>
                  </a:lnTo>
                  <a:lnTo>
                    <a:pt x="1475359" y="1979472"/>
                  </a:lnTo>
                  <a:lnTo>
                    <a:pt x="1475447" y="1979193"/>
                  </a:lnTo>
                  <a:lnTo>
                    <a:pt x="1475587" y="1979002"/>
                  </a:lnTo>
                  <a:lnTo>
                    <a:pt x="1475740" y="1978850"/>
                  </a:lnTo>
                  <a:lnTo>
                    <a:pt x="1475740" y="1979472"/>
                  </a:lnTo>
                  <a:lnTo>
                    <a:pt x="1476057" y="1979002"/>
                  </a:lnTo>
                  <a:lnTo>
                    <a:pt x="1476209" y="1978850"/>
                  </a:lnTo>
                  <a:lnTo>
                    <a:pt x="1476514" y="1978533"/>
                  </a:lnTo>
                  <a:lnTo>
                    <a:pt x="1476667" y="1978380"/>
                  </a:lnTo>
                  <a:lnTo>
                    <a:pt x="1476908" y="1978850"/>
                  </a:lnTo>
                  <a:lnTo>
                    <a:pt x="1476984" y="1979155"/>
                  </a:lnTo>
                  <a:lnTo>
                    <a:pt x="1477289" y="1979472"/>
                  </a:lnTo>
                  <a:lnTo>
                    <a:pt x="1477289" y="1978075"/>
                  </a:lnTo>
                  <a:lnTo>
                    <a:pt x="1477289" y="1977923"/>
                  </a:lnTo>
                  <a:lnTo>
                    <a:pt x="1477530" y="1978380"/>
                  </a:lnTo>
                  <a:lnTo>
                    <a:pt x="1477454" y="1978698"/>
                  </a:lnTo>
                  <a:lnTo>
                    <a:pt x="1478064" y="1978850"/>
                  </a:lnTo>
                  <a:lnTo>
                    <a:pt x="1478851" y="1978380"/>
                  </a:lnTo>
                  <a:lnTo>
                    <a:pt x="1479308" y="1979155"/>
                  </a:lnTo>
                  <a:lnTo>
                    <a:pt x="1479308" y="1978380"/>
                  </a:lnTo>
                  <a:lnTo>
                    <a:pt x="1479931" y="1979625"/>
                  </a:lnTo>
                  <a:lnTo>
                    <a:pt x="1479931" y="1978380"/>
                  </a:lnTo>
                  <a:lnTo>
                    <a:pt x="1480159" y="1978850"/>
                  </a:lnTo>
                  <a:lnTo>
                    <a:pt x="1480235" y="1979155"/>
                  </a:lnTo>
                  <a:lnTo>
                    <a:pt x="1480705" y="1979625"/>
                  </a:lnTo>
                  <a:lnTo>
                    <a:pt x="1480858" y="1979625"/>
                  </a:lnTo>
                  <a:lnTo>
                    <a:pt x="1480908" y="1978799"/>
                  </a:lnTo>
                  <a:lnTo>
                    <a:pt x="1481023" y="1979307"/>
                  </a:lnTo>
                  <a:lnTo>
                    <a:pt x="1481328" y="1978698"/>
                  </a:lnTo>
                  <a:lnTo>
                    <a:pt x="1481480" y="1979472"/>
                  </a:lnTo>
                  <a:lnTo>
                    <a:pt x="1481632" y="1979307"/>
                  </a:lnTo>
                  <a:lnTo>
                    <a:pt x="1481480" y="1979307"/>
                  </a:lnTo>
                  <a:lnTo>
                    <a:pt x="1481556" y="1978698"/>
                  </a:lnTo>
                  <a:lnTo>
                    <a:pt x="1481632" y="1978533"/>
                  </a:lnTo>
                  <a:lnTo>
                    <a:pt x="1482013" y="1979155"/>
                  </a:lnTo>
                  <a:lnTo>
                    <a:pt x="1482102" y="1979625"/>
                  </a:lnTo>
                  <a:lnTo>
                    <a:pt x="1482572" y="1979002"/>
                  </a:lnTo>
                  <a:lnTo>
                    <a:pt x="1482572" y="1979307"/>
                  </a:lnTo>
                  <a:lnTo>
                    <a:pt x="1482725" y="1979002"/>
                  </a:lnTo>
                  <a:lnTo>
                    <a:pt x="1482572" y="1980247"/>
                  </a:lnTo>
                  <a:lnTo>
                    <a:pt x="1482725" y="1979472"/>
                  </a:lnTo>
                  <a:lnTo>
                    <a:pt x="1482877" y="1979307"/>
                  </a:lnTo>
                  <a:lnTo>
                    <a:pt x="1482877" y="1979155"/>
                  </a:lnTo>
                  <a:lnTo>
                    <a:pt x="1483029" y="1979472"/>
                  </a:lnTo>
                  <a:lnTo>
                    <a:pt x="1483347" y="1979472"/>
                  </a:lnTo>
                  <a:lnTo>
                    <a:pt x="1483499" y="1979307"/>
                  </a:lnTo>
                  <a:lnTo>
                    <a:pt x="1483499" y="1979777"/>
                  </a:lnTo>
                  <a:lnTo>
                    <a:pt x="1483969" y="1979930"/>
                  </a:lnTo>
                  <a:lnTo>
                    <a:pt x="1484426" y="1979625"/>
                  </a:lnTo>
                  <a:lnTo>
                    <a:pt x="1484896" y="1979625"/>
                  </a:lnTo>
                  <a:lnTo>
                    <a:pt x="1484744" y="1979307"/>
                  </a:lnTo>
                  <a:lnTo>
                    <a:pt x="1484744" y="1979155"/>
                  </a:lnTo>
                  <a:lnTo>
                    <a:pt x="1484744" y="1979002"/>
                  </a:lnTo>
                  <a:lnTo>
                    <a:pt x="1484782" y="1978660"/>
                  </a:lnTo>
                  <a:lnTo>
                    <a:pt x="1484896" y="1978533"/>
                  </a:lnTo>
                  <a:lnTo>
                    <a:pt x="1485201" y="1978533"/>
                  </a:lnTo>
                  <a:lnTo>
                    <a:pt x="1485087" y="1979002"/>
                  </a:lnTo>
                  <a:lnTo>
                    <a:pt x="1485049" y="1979472"/>
                  </a:lnTo>
                  <a:lnTo>
                    <a:pt x="1485201" y="1979155"/>
                  </a:lnTo>
                  <a:lnTo>
                    <a:pt x="1485290" y="1979625"/>
                  </a:lnTo>
                  <a:lnTo>
                    <a:pt x="1485519" y="1980399"/>
                  </a:lnTo>
                  <a:lnTo>
                    <a:pt x="1485671" y="1979777"/>
                  </a:lnTo>
                  <a:lnTo>
                    <a:pt x="1485671" y="1979930"/>
                  </a:lnTo>
                  <a:lnTo>
                    <a:pt x="1486141" y="1979930"/>
                  </a:lnTo>
                  <a:lnTo>
                    <a:pt x="1486217" y="1979777"/>
                  </a:lnTo>
                  <a:lnTo>
                    <a:pt x="1486293" y="1979625"/>
                  </a:lnTo>
                  <a:lnTo>
                    <a:pt x="1486763" y="1979625"/>
                  </a:lnTo>
                  <a:lnTo>
                    <a:pt x="1486763" y="1979155"/>
                  </a:lnTo>
                  <a:lnTo>
                    <a:pt x="1486916" y="1979155"/>
                  </a:lnTo>
                  <a:lnTo>
                    <a:pt x="1487068" y="1978698"/>
                  </a:lnTo>
                  <a:lnTo>
                    <a:pt x="1487690" y="1979307"/>
                  </a:lnTo>
                  <a:lnTo>
                    <a:pt x="1487995" y="1979307"/>
                  </a:lnTo>
                  <a:lnTo>
                    <a:pt x="1488071" y="1978698"/>
                  </a:lnTo>
                  <a:lnTo>
                    <a:pt x="1488160" y="1978533"/>
                  </a:lnTo>
                  <a:lnTo>
                    <a:pt x="1488160" y="1979002"/>
                  </a:lnTo>
                  <a:lnTo>
                    <a:pt x="1488465" y="1979002"/>
                  </a:lnTo>
                  <a:lnTo>
                    <a:pt x="1488313" y="1979307"/>
                  </a:lnTo>
                  <a:lnTo>
                    <a:pt x="1488935" y="1979307"/>
                  </a:lnTo>
                  <a:lnTo>
                    <a:pt x="1489240" y="1979002"/>
                  </a:lnTo>
                  <a:lnTo>
                    <a:pt x="1489354" y="1978660"/>
                  </a:lnTo>
                  <a:lnTo>
                    <a:pt x="1489240" y="1978533"/>
                  </a:lnTo>
                  <a:lnTo>
                    <a:pt x="1489240" y="1978380"/>
                  </a:lnTo>
                  <a:lnTo>
                    <a:pt x="1489392" y="1978228"/>
                  </a:lnTo>
                  <a:lnTo>
                    <a:pt x="1489506" y="1978456"/>
                  </a:lnTo>
                  <a:lnTo>
                    <a:pt x="1489557" y="1978660"/>
                  </a:lnTo>
                  <a:lnTo>
                    <a:pt x="1489887" y="1978228"/>
                  </a:lnTo>
                  <a:lnTo>
                    <a:pt x="1490014" y="1978075"/>
                  </a:lnTo>
                  <a:lnTo>
                    <a:pt x="1490789" y="1980399"/>
                  </a:lnTo>
                  <a:lnTo>
                    <a:pt x="1491297" y="1979269"/>
                  </a:lnTo>
                  <a:lnTo>
                    <a:pt x="1491729" y="1978850"/>
                  </a:lnTo>
                  <a:lnTo>
                    <a:pt x="1492034" y="1978850"/>
                  </a:lnTo>
                  <a:lnTo>
                    <a:pt x="1491640" y="1979117"/>
                  </a:lnTo>
                  <a:lnTo>
                    <a:pt x="1491729" y="1979472"/>
                  </a:lnTo>
                  <a:lnTo>
                    <a:pt x="1492224" y="1978850"/>
                  </a:lnTo>
                  <a:lnTo>
                    <a:pt x="1492338" y="1978698"/>
                  </a:lnTo>
                  <a:lnTo>
                    <a:pt x="1492656" y="1979625"/>
                  </a:lnTo>
                  <a:lnTo>
                    <a:pt x="1493126" y="1979002"/>
                  </a:lnTo>
                  <a:lnTo>
                    <a:pt x="1493431" y="1980552"/>
                  </a:lnTo>
                  <a:lnTo>
                    <a:pt x="1494205" y="1979002"/>
                  </a:lnTo>
                  <a:lnTo>
                    <a:pt x="1494675" y="1979930"/>
                  </a:lnTo>
                  <a:lnTo>
                    <a:pt x="1494751" y="1979307"/>
                  </a:lnTo>
                  <a:lnTo>
                    <a:pt x="1494828" y="1979155"/>
                  </a:lnTo>
                  <a:lnTo>
                    <a:pt x="1494828" y="1979307"/>
                  </a:lnTo>
                  <a:lnTo>
                    <a:pt x="1495183" y="1979155"/>
                  </a:lnTo>
                  <a:lnTo>
                    <a:pt x="1495552" y="1979002"/>
                  </a:lnTo>
                  <a:lnTo>
                    <a:pt x="1495907" y="1978850"/>
                  </a:lnTo>
                  <a:lnTo>
                    <a:pt x="1496847" y="1979777"/>
                  </a:lnTo>
                  <a:lnTo>
                    <a:pt x="1497926" y="1980082"/>
                  </a:lnTo>
                  <a:lnTo>
                    <a:pt x="1498244" y="1980247"/>
                  </a:lnTo>
                  <a:lnTo>
                    <a:pt x="1498130" y="1978850"/>
                  </a:lnTo>
                  <a:lnTo>
                    <a:pt x="1498117" y="1978698"/>
                  </a:lnTo>
                  <a:lnTo>
                    <a:pt x="1498079" y="1978380"/>
                  </a:lnTo>
                  <a:lnTo>
                    <a:pt x="1498460" y="1979002"/>
                  </a:lnTo>
                  <a:lnTo>
                    <a:pt x="1498396" y="1979777"/>
                  </a:lnTo>
                  <a:lnTo>
                    <a:pt x="1499171" y="1979002"/>
                  </a:lnTo>
                  <a:lnTo>
                    <a:pt x="1499946" y="1979777"/>
                  </a:lnTo>
                  <a:lnTo>
                    <a:pt x="1500720" y="1979155"/>
                  </a:lnTo>
                  <a:lnTo>
                    <a:pt x="1500720" y="1979472"/>
                  </a:lnTo>
                  <a:lnTo>
                    <a:pt x="1500568" y="1979472"/>
                  </a:lnTo>
                  <a:lnTo>
                    <a:pt x="1500720" y="1979930"/>
                  </a:lnTo>
                  <a:lnTo>
                    <a:pt x="1501127" y="1979536"/>
                  </a:lnTo>
                  <a:lnTo>
                    <a:pt x="1501190" y="1979155"/>
                  </a:lnTo>
                  <a:lnTo>
                    <a:pt x="1501343" y="1979155"/>
                  </a:lnTo>
                  <a:lnTo>
                    <a:pt x="1501267" y="1979307"/>
                  </a:lnTo>
                  <a:lnTo>
                    <a:pt x="1501343" y="1979930"/>
                  </a:lnTo>
                  <a:lnTo>
                    <a:pt x="1501648" y="1979155"/>
                  </a:lnTo>
                  <a:lnTo>
                    <a:pt x="1501762" y="1979472"/>
                  </a:lnTo>
                  <a:lnTo>
                    <a:pt x="1502117" y="1979777"/>
                  </a:lnTo>
                  <a:lnTo>
                    <a:pt x="1501965" y="1979307"/>
                  </a:lnTo>
                  <a:lnTo>
                    <a:pt x="1502270" y="1979472"/>
                  </a:lnTo>
                  <a:lnTo>
                    <a:pt x="1502371" y="1979307"/>
                  </a:lnTo>
                  <a:lnTo>
                    <a:pt x="1502486" y="1979155"/>
                  </a:lnTo>
                  <a:lnTo>
                    <a:pt x="1502587" y="1979002"/>
                  </a:lnTo>
                  <a:lnTo>
                    <a:pt x="1502740" y="1979307"/>
                  </a:lnTo>
                  <a:lnTo>
                    <a:pt x="1502816" y="1979002"/>
                  </a:lnTo>
                  <a:lnTo>
                    <a:pt x="1502892" y="1978698"/>
                  </a:lnTo>
                  <a:lnTo>
                    <a:pt x="1503210" y="1979625"/>
                  </a:lnTo>
                  <a:lnTo>
                    <a:pt x="1503362" y="1978698"/>
                  </a:lnTo>
                  <a:lnTo>
                    <a:pt x="1503362" y="1979625"/>
                  </a:lnTo>
                  <a:lnTo>
                    <a:pt x="1503832" y="1979472"/>
                  </a:lnTo>
                  <a:lnTo>
                    <a:pt x="1503870" y="1979307"/>
                  </a:lnTo>
                  <a:lnTo>
                    <a:pt x="1504137" y="1979307"/>
                  </a:lnTo>
                  <a:lnTo>
                    <a:pt x="1503984" y="1979777"/>
                  </a:lnTo>
                  <a:lnTo>
                    <a:pt x="1504289" y="1979777"/>
                  </a:lnTo>
                  <a:lnTo>
                    <a:pt x="1504365" y="1979625"/>
                  </a:lnTo>
                  <a:lnTo>
                    <a:pt x="1504442" y="1979155"/>
                  </a:lnTo>
                  <a:lnTo>
                    <a:pt x="1504759" y="1980082"/>
                  </a:lnTo>
                  <a:lnTo>
                    <a:pt x="1504911" y="1979155"/>
                  </a:lnTo>
                  <a:lnTo>
                    <a:pt x="1504937" y="1979002"/>
                  </a:lnTo>
                  <a:lnTo>
                    <a:pt x="1504988" y="1978698"/>
                  </a:lnTo>
                  <a:lnTo>
                    <a:pt x="1505038" y="1978380"/>
                  </a:lnTo>
                  <a:lnTo>
                    <a:pt x="1505064" y="1978228"/>
                  </a:lnTo>
                  <a:lnTo>
                    <a:pt x="1505381" y="1979625"/>
                  </a:lnTo>
                  <a:lnTo>
                    <a:pt x="1505839" y="1979155"/>
                  </a:lnTo>
                  <a:lnTo>
                    <a:pt x="1506461" y="1978850"/>
                  </a:lnTo>
                  <a:lnTo>
                    <a:pt x="1506461" y="1978698"/>
                  </a:lnTo>
                  <a:lnTo>
                    <a:pt x="1506702" y="1978698"/>
                  </a:lnTo>
                  <a:lnTo>
                    <a:pt x="1506931" y="1978533"/>
                  </a:lnTo>
                  <a:lnTo>
                    <a:pt x="1506931" y="1979155"/>
                  </a:lnTo>
                  <a:lnTo>
                    <a:pt x="1507172" y="1978533"/>
                  </a:lnTo>
                  <a:lnTo>
                    <a:pt x="1507236" y="1978380"/>
                  </a:lnTo>
                  <a:lnTo>
                    <a:pt x="1507705" y="1978698"/>
                  </a:lnTo>
                  <a:lnTo>
                    <a:pt x="1507705" y="1979002"/>
                  </a:lnTo>
                  <a:lnTo>
                    <a:pt x="1507553" y="1979155"/>
                  </a:lnTo>
                  <a:lnTo>
                    <a:pt x="1508175" y="1978850"/>
                  </a:lnTo>
                  <a:lnTo>
                    <a:pt x="1508633" y="1979307"/>
                  </a:lnTo>
                  <a:lnTo>
                    <a:pt x="1508950" y="1978850"/>
                  </a:lnTo>
                  <a:lnTo>
                    <a:pt x="1509052" y="1979117"/>
                  </a:lnTo>
                  <a:lnTo>
                    <a:pt x="1509102" y="1978850"/>
                  </a:lnTo>
                  <a:lnTo>
                    <a:pt x="1508988" y="1978380"/>
                  </a:lnTo>
                  <a:lnTo>
                    <a:pt x="1508950" y="1978228"/>
                  </a:lnTo>
                  <a:lnTo>
                    <a:pt x="1509064" y="1978075"/>
                  </a:lnTo>
                  <a:lnTo>
                    <a:pt x="1509179" y="1977923"/>
                  </a:lnTo>
                  <a:lnTo>
                    <a:pt x="1509293" y="1977771"/>
                  </a:lnTo>
                  <a:lnTo>
                    <a:pt x="1509407" y="1977301"/>
                  </a:lnTo>
                  <a:lnTo>
                    <a:pt x="1509255" y="1978533"/>
                  </a:lnTo>
                  <a:lnTo>
                    <a:pt x="1509877" y="1977605"/>
                  </a:lnTo>
                  <a:lnTo>
                    <a:pt x="1509750" y="1978228"/>
                  </a:lnTo>
                  <a:lnTo>
                    <a:pt x="1509725" y="1978533"/>
                  </a:lnTo>
                  <a:lnTo>
                    <a:pt x="1509839" y="1978660"/>
                  </a:lnTo>
                  <a:lnTo>
                    <a:pt x="1509725" y="1979155"/>
                  </a:lnTo>
                  <a:lnTo>
                    <a:pt x="1509953" y="1978926"/>
                  </a:lnTo>
                  <a:lnTo>
                    <a:pt x="1510030" y="1978380"/>
                  </a:lnTo>
                  <a:lnTo>
                    <a:pt x="1510182" y="1979002"/>
                  </a:lnTo>
                  <a:lnTo>
                    <a:pt x="1510309" y="1978660"/>
                  </a:lnTo>
                  <a:lnTo>
                    <a:pt x="1510423" y="1978380"/>
                  </a:lnTo>
                  <a:lnTo>
                    <a:pt x="1510499" y="1978228"/>
                  </a:lnTo>
                  <a:lnTo>
                    <a:pt x="1510652" y="1978698"/>
                  </a:lnTo>
                  <a:lnTo>
                    <a:pt x="1510969" y="1978533"/>
                  </a:lnTo>
                  <a:lnTo>
                    <a:pt x="1511071" y="1978228"/>
                  </a:lnTo>
                  <a:lnTo>
                    <a:pt x="1511274" y="1977605"/>
                  </a:lnTo>
                  <a:lnTo>
                    <a:pt x="1511744" y="1977923"/>
                  </a:lnTo>
                  <a:lnTo>
                    <a:pt x="1511579" y="1978850"/>
                  </a:lnTo>
                  <a:lnTo>
                    <a:pt x="1511896" y="1978228"/>
                  </a:lnTo>
                  <a:lnTo>
                    <a:pt x="1511896" y="1979002"/>
                  </a:lnTo>
                  <a:lnTo>
                    <a:pt x="1512201" y="1978850"/>
                  </a:lnTo>
                  <a:lnTo>
                    <a:pt x="1512049" y="1978380"/>
                  </a:lnTo>
                  <a:lnTo>
                    <a:pt x="1512354" y="1978380"/>
                  </a:lnTo>
                  <a:lnTo>
                    <a:pt x="1512417" y="1978228"/>
                  </a:lnTo>
                  <a:lnTo>
                    <a:pt x="1512519" y="1977923"/>
                  </a:lnTo>
                  <a:lnTo>
                    <a:pt x="1512671" y="1978075"/>
                  </a:lnTo>
                  <a:lnTo>
                    <a:pt x="1512773" y="1977923"/>
                  </a:lnTo>
                  <a:lnTo>
                    <a:pt x="1512976" y="1977605"/>
                  </a:lnTo>
                  <a:lnTo>
                    <a:pt x="1512773" y="1977301"/>
                  </a:lnTo>
                  <a:lnTo>
                    <a:pt x="1512671" y="1977148"/>
                  </a:lnTo>
                  <a:lnTo>
                    <a:pt x="1512976" y="1977301"/>
                  </a:lnTo>
                  <a:lnTo>
                    <a:pt x="1513141" y="1977301"/>
                  </a:lnTo>
                  <a:lnTo>
                    <a:pt x="1513293" y="1977771"/>
                  </a:lnTo>
                  <a:lnTo>
                    <a:pt x="1513446" y="1977301"/>
                  </a:lnTo>
                  <a:lnTo>
                    <a:pt x="1513751" y="1977605"/>
                  </a:lnTo>
                  <a:lnTo>
                    <a:pt x="1513751" y="1977771"/>
                  </a:lnTo>
                  <a:lnTo>
                    <a:pt x="1514221" y="1978228"/>
                  </a:lnTo>
                  <a:lnTo>
                    <a:pt x="1514373" y="1977771"/>
                  </a:lnTo>
                  <a:lnTo>
                    <a:pt x="1514373" y="1977923"/>
                  </a:lnTo>
                  <a:lnTo>
                    <a:pt x="1514538" y="1977923"/>
                  </a:lnTo>
                  <a:lnTo>
                    <a:pt x="1514373" y="1978228"/>
                  </a:lnTo>
                  <a:lnTo>
                    <a:pt x="1514843" y="1978380"/>
                  </a:lnTo>
                  <a:lnTo>
                    <a:pt x="1514640" y="1977923"/>
                  </a:lnTo>
                  <a:lnTo>
                    <a:pt x="1514576" y="1977771"/>
                  </a:lnTo>
                  <a:lnTo>
                    <a:pt x="1514513" y="1977605"/>
                  </a:lnTo>
                  <a:lnTo>
                    <a:pt x="1514373" y="1977301"/>
                  </a:lnTo>
                  <a:lnTo>
                    <a:pt x="1514589" y="1977605"/>
                  </a:lnTo>
                  <a:lnTo>
                    <a:pt x="1514690" y="1977923"/>
                  </a:lnTo>
                  <a:lnTo>
                    <a:pt x="1514995" y="1978075"/>
                  </a:lnTo>
                  <a:lnTo>
                    <a:pt x="1515313" y="1977605"/>
                  </a:lnTo>
                  <a:lnTo>
                    <a:pt x="1515618" y="1977771"/>
                  </a:lnTo>
                  <a:lnTo>
                    <a:pt x="1515770" y="1978533"/>
                  </a:lnTo>
                  <a:lnTo>
                    <a:pt x="1515427" y="1978190"/>
                  </a:lnTo>
                  <a:lnTo>
                    <a:pt x="1515465" y="1978698"/>
                  </a:lnTo>
                  <a:lnTo>
                    <a:pt x="1515922" y="1978533"/>
                  </a:lnTo>
                  <a:lnTo>
                    <a:pt x="1516392" y="1977771"/>
                  </a:lnTo>
                  <a:lnTo>
                    <a:pt x="1516862" y="1977923"/>
                  </a:lnTo>
                  <a:lnTo>
                    <a:pt x="1516862" y="1977771"/>
                  </a:lnTo>
                  <a:lnTo>
                    <a:pt x="1516862" y="1977605"/>
                  </a:lnTo>
                  <a:lnTo>
                    <a:pt x="1516862" y="1976831"/>
                  </a:lnTo>
                  <a:lnTo>
                    <a:pt x="1517167" y="1978380"/>
                  </a:lnTo>
                  <a:lnTo>
                    <a:pt x="1517319" y="1977923"/>
                  </a:lnTo>
                  <a:lnTo>
                    <a:pt x="1517319" y="1978152"/>
                  </a:lnTo>
                  <a:lnTo>
                    <a:pt x="1517484" y="1978456"/>
                  </a:lnTo>
                  <a:lnTo>
                    <a:pt x="1517637" y="1978533"/>
                  </a:lnTo>
                  <a:lnTo>
                    <a:pt x="1517942" y="1978075"/>
                  </a:lnTo>
                  <a:lnTo>
                    <a:pt x="1518183" y="1977923"/>
                  </a:lnTo>
                  <a:lnTo>
                    <a:pt x="1518412" y="1977771"/>
                  </a:lnTo>
                  <a:lnTo>
                    <a:pt x="1518526" y="1978190"/>
                  </a:lnTo>
                  <a:lnTo>
                    <a:pt x="1519034" y="1978228"/>
                  </a:lnTo>
                  <a:lnTo>
                    <a:pt x="1519186" y="1977771"/>
                  </a:lnTo>
                  <a:lnTo>
                    <a:pt x="1519186" y="1977605"/>
                  </a:lnTo>
                  <a:lnTo>
                    <a:pt x="1519809" y="1979155"/>
                  </a:lnTo>
                  <a:lnTo>
                    <a:pt x="1520215" y="1977605"/>
                  </a:lnTo>
                  <a:lnTo>
                    <a:pt x="1520431" y="1976831"/>
                  </a:lnTo>
                  <a:lnTo>
                    <a:pt x="1520774" y="1977771"/>
                  </a:lnTo>
                  <a:lnTo>
                    <a:pt x="1520736" y="1978380"/>
                  </a:lnTo>
                  <a:lnTo>
                    <a:pt x="1521028" y="1978190"/>
                  </a:lnTo>
                  <a:lnTo>
                    <a:pt x="1521104" y="1977339"/>
                  </a:lnTo>
                  <a:lnTo>
                    <a:pt x="1521206" y="1977148"/>
                  </a:lnTo>
                  <a:lnTo>
                    <a:pt x="1521358" y="1976996"/>
                  </a:lnTo>
                  <a:lnTo>
                    <a:pt x="1521282" y="1977148"/>
                  </a:lnTo>
                  <a:lnTo>
                    <a:pt x="1521358" y="1977771"/>
                  </a:lnTo>
                  <a:lnTo>
                    <a:pt x="1521510" y="1977923"/>
                  </a:lnTo>
                  <a:lnTo>
                    <a:pt x="1521510" y="1977605"/>
                  </a:lnTo>
                  <a:lnTo>
                    <a:pt x="1521828" y="1978380"/>
                  </a:lnTo>
                  <a:lnTo>
                    <a:pt x="1521688" y="1977605"/>
                  </a:lnTo>
                  <a:lnTo>
                    <a:pt x="1521574" y="1976996"/>
                  </a:lnTo>
                  <a:lnTo>
                    <a:pt x="1521510" y="1976678"/>
                  </a:lnTo>
                  <a:lnTo>
                    <a:pt x="1521726" y="1976996"/>
                  </a:lnTo>
                  <a:lnTo>
                    <a:pt x="1521828" y="1977453"/>
                  </a:lnTo>
                  <a:lnTo>
                    <a:pt x="1522133" y="1976996"/>
                  </a:lnTo>
                  <a:lnTo>
                    <a:pt x="1522285" y="1976996"/>
                  </a:lnTo>
                  <a:lnTo>
                    <a:pt x="1522285" y="1977605"/>
                  </a:lnTo>
                  <a:lnTo>
                    <a:pt x="1522399" y="1976996"/>
                  </a:lnTo>
                  <a:lnTo>
                    <a:pt x="1522450" y="1976678"/>
                  </a:lnTo>
                  <a:lnTo>
                    <a:pt x="1522564" y="1977148"/>
                  </a:lnTo>
                  <a:lnTo>
                    <a:pt x="1522450" y="1977453"/>
                  </a:lnTo>
                  <a:lnTo>
                    <a:pt x="1522603" y="1978075"/>
                  </a:lnTo>
                  <a:lnTo>
                    <a:pt x="1522755" y="1978075"/>
                  </a:lnTo>
                  <a:lnTo>
                    <a:pt x="1523060" y="1978380"/>
                  </a:lnTo>
                  <a:lnTo>
                    <a:pt x="1523009" y="1977771"/>
                  </a:lnTo>
                  <a:lnTo>
                    <a:pt x="1523225" y="1976831"/>
                  </a:lnTo>
                  <a:lnTo>
                    <a:pt x="1523377" y="1977923"/>
                  </a:lnTo>
                  <a:lnTo>
                    <a:pt x="1523682" y="1977453"/>
                  </a:lnTo>
                  <a:lnTo>
                    <a:pt x="1523847" y="1978698"/>
                  </a:lnTo>
                  <a:lnTo>
                    <a:pt x="1524000" y="1978228"/>
                  </a:lnTo>
                  <a:lnTo>
                    <a:pt x="1524000" y="1979002"/>
                  </a:lnTo>
                  <a:lnTo>
                    <a:pt x="1524190" y="1978621"/>
                  </a:lnTo>
                  <a:lnTo>
                    <a:pt x="1524304" y="1978228"/>
                  </a:lnTo>
                  <a:lnTo>
                    <a:pt x="1524622" y="1977605"/>
                  </a:lnTo>
                  <a:lnTo>
                    <a:pt x="1525079" y="1979002"/>
                  </a:lnTo>
                  <a:lnTo>
                    <a:pt x="1525549" y="1978075"/>
                  </a:lnTo>
                  <a:lnTo>
                    <a:pt x="1525854" y="1977771"/>
                  </a:lnTo>
                  <a:lnTo>
                    <a:pt x="1525892" y="1977605"/>
                  </a:lnTo>
                  <a:lnTo>
                    <a:pt x="1525930" y="1977453"/>
                  </a:lnTo>
                  <a:lnTo>
                    <a:pt x="1525981" y="1977301"/>
                  </a:lnTo>
                  <a:lnTo>
                    <a:pt x="1526019" y="1977148"/>
                  </a:lnTo>
                  <a:lnTo>
                    <a:pt x="1526324" y="1976831"/>
                  </a:lnTo>
                  <a:lnTo>
                    <a:pt x="1526400" y="1976996"/>
                  </a:lnTo>
                  <a:lnTo>
                    <a:pt x="1526286" y="1977339"/>
                  </a:lnTo>
                  <a:lnTo>
                    <a:pt x="1526324" y="1977771"/>
                  </a:lnTo>
                  <a:lnTo>
                    <a:pt x="1526476" y="1977771"/>
                  </a:lnTo>
                  <a:lnTo>
                    <a:pt x="1526578" y="1976996"/>
                  </a:lnTo>
                  <a:close/>
                </a:path>
                <a:path w="1529080" h="2522854">
                  <a:moveTo>
                    <a:pt x="1526628" y="1976678"/>
                  </a:moveTo>
                  <a:lnTo>
                    <a:pt x="1526476" y="1976221"/>
                  </a:lnTo>
                  <a:lnTo>
                    <a:pt x="1526476" y="1976678"/>
                  </a:lnTo>
                  <a:lnTo>
                    <a:pt x="1526628" y="1976678"/>
                  </a:lnTo>
                  <a:close/>
                </a:path>
                <a:path w="1529080" h="2522854">
                  <a:moveTo>
                    <a:pt x="1526946" y="1978380"/>
                  </a:moveTo>
                  <a:lnTo>
                    <a:pt x="1526794" y="1978380"/>
                  </a:lnTo>
                  <a:lnTo>
                    <a:pt x="1526794" y="1978533"/>
                  </a:lnTo>
                  <a:lnTo>
                    <a:pt x="1526946" y="1978533"/>
                  </a:lnTo>
                  <a:lnTo>
                    <a:pt x="1526946" y="1978380"/>
                  </a:lnTo>
                  <a:close/>
                </a:path>
                <a:path w="1529080" h="2522854">
                  <a:moveTo>
                    <a:pt x="1526946" y="1976678"/>
                  </a:moveTo>
                  <a:lnTo>
                    <a:pt x="1526692" y="1977301"/>
                  </a:lnTo>
                  <a:lnTo>
                    <a:pt x="1526794" y="1978075"/>
                  </a:lnTo>
                  <a:lnTo>
                    <a:pt x="1526946" y="1977923"/>
                  </a:lnTo>
                  <a:lnTo>
                    <a:pt x="1526794" y="1977301"/>
                  </a:lnTo>
                  <a:lnTo>
                    <a:pt x="1526946" y="1976678"/>
                  </a:lnTo>
                  <a:close/>
                </a:path>
                <a:path w="1529080" h="2522854">
                  <a:moveTo>
                    <a:pt x="1527098" y="1977605"/>
                  </a:moveTo>
                  <a:lnTo>
                    <a:pt x="1526832" y="1977339"/>
                  </a:lnTo>
                  <a:lnTo>
                    <a:pt x="1526870" y="1977605"/>
                  </a:lnTo>
                  <a:lnTo>
                    <a:pt x="1527098" y="1977605"/>
                  </a:lnTo>
                  <a:close/>
                </a:path>
                <a:path w="1529080" h="2522854">
                  <a:moveTo>
                    <a:pt x="1527568" y="1977923"/>
                  </a:moveTo>
                  <a:lnTo>
                    <a:pt x="1527416" y="1977771"/>
                  </a:lnTo>
                  <a:lnTo>
                    <a:pt x="1527251" y="1978380"/>
                  </a:lnTo>
                  <a:lnTo>
                    <a:pt x="1527416" y="1978380"/>
                  </a:lnTo>
                  <a:lnTo>
                    <a:pt x="1527492" y="1978228"/>
                  </a:lnTo>
                  <a:lnTo>
                    <a:pt x="1527568" y="1977923"/>
                  </a:lnTo>
                  <a:close/>
                </a:path>
                <a:path w="1529080" h="2522854">
                  <a:moveTo>
                    <a:pt x="1527568" y="1977453"/>
                  </a:moveTo>
                  <a:lnTo>
                    <a:pt x="1527416" y="1976374"/>
                  </a:lnTo>
                  <a:lnTo>
                    <a:pt x="1527098" y="1977605"/>
                  </a:lnTo>
                  <a:lnTo>
                    <a:pt x="1526946" y="1978380"/>
                  </a:lnTo>
                  <a:lnTo>
                    <a:pt x="1527098" y="1978228"/>
                  </a:lnTo>
                  <a:lnTo>
                    <a:pt x="1527416" y="1977605"/>
                  </a:lnTo>
                  <a:lnTo>
                    <a:pt x="1527568" y="1977453"/>
                  </a:lnTo>
                  <a:close/>
                </a:path>
                <a:path w="1529080" h="2522854">
                  <a:moveTo>
                    <a:pt x="1527721" y="1977771"/>
                  </a:moveTo>
                  <a:lnTo>
                    <a:pt x="1527568" y="1977771"/>
                  </a:lnTo>
                  <a:lnTo>
                    <a:pt x="1527568" y="1977923"/>
                  </a:lnTo>
                  <a:lnTo>
                    <a:pt x="1527721" y="1977923"/>
                  </a:lnTo>
                  <a:lnTo>
                    <a:pt x="1527721" y="1977771"/>
                  </a:lnTo>
                  <a:close/>
                </a:path>
                <a:path w="1529080" h="2522854">
                  <a:moveTo>
                    <a:pt x="1527873" y="1977605"/>
                  </a:moveTo>
                  <a:lnTo>
                    <a:pt x="1527721" y="1977453"/>
                  </a:lnTo>
                  <a:lnTo>
                    <a:pt x="1527784" y="1977669"/>
                  </a:lnTo>
                  <a:close/>
                </a:path>
                <a:path w="1529080" h="2522854">
                  <a:moveTo>
                    <a:pt x="1528152" y="1977428"/>
                  </a:moveTo>
                  <a:lnTo>
                    <a:pt x="1528025" y="1977301"/>
                  </a:lnTo>
                  <a:lnTo>
                    <a:pt x="1527911" y="1977771"/>
                  </a:lnTo>
                  <a:lnTo>
                    <a:pt x="1528025" y="1978380"/>
                  </a:lnTo>
                  <a:lnTo>
                    <a:pt x="1528152" y="1977428"/>
                  </a:lnTo>
                  <a:close/>
                </a:path>
                <a:path w="1529080" h="2522854">
                  <a:moveTo>
                    <a:pt x="1528191" y="1976996"/>
                  </a:moveTo>
                  <a:lnTo>
                    <a:pt x="1528025" y="1977301"/>
                  </a:lnTo>
                  <a:lnTo>
                    <a:pt x="1528191" y="1977148"/>
                  </a:lnTo>
                  <a:lnTo>
                    <a:pt x="1528191" y="1976996"/>
                  </a:lnTo>
                  <a:close/>
                </a:path>
                <a:path w="1529080" h="2522854">
                  <a:moveTo>
                    <a:pt x="1528495" y="1977148"/>
                  </a:moveTo>
                  <a:lnTo>
                    <a:pt x="1528216" y="1977428"/>
                  </a:lnTo>
                  <a:lnTo>
                    <a:pt x="1528343" y="1977453"/>
                  </a:lnTo>
                  <a:lnTo>
                    <a:pt x="1528419" y="1977771"/>
                  </a:lnTo>
                  <a:lnTo>
                    <a:pt x="1528495" y="1977923"/>
                  </a:lnTo>
                  <a:lnTo>
                    <a:pt x="1528495" y="1977148"/>
                  </a:lnTo>
                  <a:close/>
                </a:path>
                <a:path w="1529080" h="2522854">
                  <a:moveTo>
                    <a:pt x="1528813" y="1977605"/>
                  </a:moveTo>
                  <a:lnTo>
                    <a:pt x="1528648" y="1977771"/>
                  </a:lnTo>
                  <a:lnTo>
                    <a:pt x="1528648" y="1978380"/>
                  </a:lnTo>
                  <a:lnTo>
                    <a:pt x="1528813" y="1978228"/>
                  </a:lnTo>
                  <a:lnTo>
                    <a:pt x="1528813" y="1977605"/>
                  </a:lnTo>
                  <a:close/>
                </a:path>
              </a:pathLst>
            </a:custGeom>
            <a:solidFill>
              <a:srgbClr val="0F0E0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910658" y="2606456"/>
            <a:ext cx="5626100" cy="2923540"/>
          </a:xfrm>
          <a:prstGeom prst="rect">
            <a:avLst/>
          </a:prstGeom>
        </p:spPr>
        <p:txBody>
          <a:bodyPr vert="horz" wrap="square" lIns="0" tIns="307975" rIns="0" bIns="0" rtlCol="0">
            <a:spAutoFit/>
          </a:bodyPr>
          <a:lstStyle/>
          <a:p>
            <a:pPr marL="650875" marR="675640" indent="-90805" algn="ctr">
              <a:lnSpc>
                <a:spcPct val="116700"/>
              </a:lnSpc>
              <a:spcBef>
                <a:spcPts val="2425"/>
              </a:spcBef>
            </a:pPr>
            <a:r>
              <a:rPr sz="3000" b="1" spc="175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3000" b="1" spc="-175" dirty="0">
                <a:solidFill>
                  <a:srgbClr val="FFAE4A"/>
                </a:solidFill>
                <a:latin typeface="Tahoma"/>
                <a:cs typeface="Tahoma"/>
              </a:rPr>
              <a:t>e</a:t>
            </a:r>
            <a:r>
              <a:rPr sz="3000" b="1" spc="-13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3000" b="1" spc="-26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r>
              <a:rPr sz="3000" b="1" spc="-220" dirty="0">
                <a:solidFill>
                  <a:srgbClr val="FFAE4A"/>
                </a:solidFill>
                <a:latin typeface="Tahoma"/>
                <a:cs typeface="Tahoma"/>
              </a:rPr>
              <a:t>n</a:t>
            </a:r>
            <a:r>
              <a:rPr sz="3000" b="1" spc="-130" dirty="0">
                <a:solidFill>
                  <a:srgbClr val="FFAE4A"/>
                </a:solidFill>
                <a:latin typeface="Tahoma"/>
                <a:cs typeface="Tahoma"/>
              </a:rPr>
              <a:t>i</a:t>
            </a:r>
            <a:r>
              <a:rPr sz="3000" b="1" spc="-220" dirty="0">
                <a:solidFill>
                  <a:srgbClr val="FFAE4A"/>
                </a:solidFill>
                <a:latin typeface="Tahoma"/>
                <a:cs typeface="Tahoma"/>
              </a:rPr>
              <a:t>s</a:t>
            </a:r>
            <a:r>
              <a:rPr sz="3000" b="1" spc="-335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3000" b="1" spc="-120" dirty="0">
                <a:solidFill>
                  <a:srgbClr val="FFAE4A"/>
                </a:solidFill>
                <a:latin typeface="Tahoma"/>
                <a:cs typeface="Tahoma"/>
              </a:rPr>
              <a:t>o</a:t>
            </a:r>
            <a:r>
              <a:rPr sz="3000" b="1" spc="-220" dirty="0">
                <a:solidFill>
                  <a:srgbClr val="FFAE4A"/>
                </a:solidFill>
                <a:latin typeface="Tahoma"/>
                <a:cs typeface="Tahoma"/>
              </a:rPr>
              <a:t>s</a:t>
            </a:r>
            <a:r>
              <a:rPr sz="3000" b="1" spc="-170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3000" b="1" spc="-180" dirty="0">
                <a:solidFill>
                  <a:srgbClr val="FFAE4A"/>
                </a:solidFill>
                <a:latin typeface="Tahoma"/>
                <a:cs typeface="Tahoma"/>
              </a:rPr>
              <a:t>d</a:t>
            </a:r>
            <a:r>
              <a:rPr sz="3000" b="1" spc="-114" dirty="0">
                <a:solidFill>
                  <a:srgbClr val="FFAE4A"/>
                </a:solidFill>
                <a:latin typeface="Tahoma"/>
                <a:cs typeface="Tahoma"/>
              </a:rPr>
              <a:t>e  </a:t>
            </a:r>
            <a:r>
              <a:rPr sz="3000" b="1" spc="10" dirty="0">
                <a:solidFill>
                  <a:srgbClr val="FFAE4A"/>
                </a:solidFill>
                <a:latin typeface="Tahoma"/>
                <a:cs typeface="Tahoma"/>
              </a:rPr>
              <a:t>D</a:t>
            </a:r>
            <a:r>
              <a:rPr sz="3000" b="1" spc="-125" dirty="0">
                <a:solidFill>
                  <a:srgbClr val="FFAE4A"/>
                </a:solidFill>
                <a:latin typeface="Tahoma"/>
                <a:cs typeface="Tahoma"/>
              </a:rPr>
              <a:t>E</a:t>
            </a:r>
            <a:r>
              <a:rPr sz="3000" b="1" spc="175" dirty="0">
                <a:solidFill>
                  <a:srgbClr val="FFAE4A"/>
                </a:solidFill>
                <a:latin typeface="Tahoma"/>
                <a:cs typeface="Tahoma"/>
              </a:rPr>
              <a:t>M</a:t>
            </a:r>
            <a:r>
              <a:rPr sz="3000" b="1" spc="120" dirty="0">
                <a:solidFill>
                  <a:srgbClr val="FFAE4A"/>
                </a:solidFill>
                <a:latin typeface="Tahoma"/>
                <a:cs typeface="Tahoma"/>
              </a:rPr>
              <a:t>O</a:t>
            </a:r>
            <a:r>
              <a:rPr sz="3000" b="1" spc="-3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3000" b="1" spc="-229" dirty="0">
                <a:solidFill>
                  <a:srgbClr val="FFAE4A"/>
                </a:solidFill>
                <a:latin typeface="Tahoma"/>
                <a:cs typeface="Tahoma"/>
              </a:rPr>
              <a:t>R</a:t>
            </a:r>
            <a:r>
              <a:rPr sz="3000" b="1" spc="5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r>
              <a:rPr sz="3000" b="1" spc="-3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3000" b="1" spc="-545" dirty="0">
                <a:solidFill>
                  <a:srgbClr val="FFAE4A"/>
                </a:solidFill>
                <a:latin typeface="Tahoma"/>
                <a:cs typeface="Tahoma"/>
              </a:rPr>
              <a:t>I</a:t>
            </a:r>
            <a:r>
              <a:rPr sz="3000" b="1" spc="5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r>
              <a:rPr sz="3000" b="1" spc="-170" dirty="0">
                <a:solidFill>
                  <a:srgbClr val="FFAE4A"/>
                </a:solidFill>
                <a:latin typeface="Tahoma"/>
                <a:cs typeface="Tahoma"/>
              </a:rPr>
              <a:t> </a:t>
            </a:r>
            <a:r>
              <a:rPr sz="3000" b="1" spc="10" dirty="0">
                <a:solidFill>
                  <a:srgbClr val="FFAE4A"/>
                </a:solidFill>
                <a:latin typeface="Tahoma"/>
                <a:cs typeface="Tahoma"/>
              </a:rPr>
              <a:t>D</a:t>
            </a:r>
            <a:r>
              <a:rPr sz="3000" b="1" spc="-545" dirty="0">
                <a:solidFill>
                  <a:srgbClr val="FFAE4A"/>
                </a:solidFill>
                <a:latin typeface="Tahoma"/>
                <a:cs typeface="Tahoma"/>
              </a:rPr>
              <a:t>I</a:t>
            </a:r>
            <a:r>
              <a:rPr sz="3000" b="1" spc="-229" dirty="0">
                <a:solidFill>
                  <a:srgbClr val="FFAE4A"/>
                </a:solidFill>
                <a:latin typeface="Tahoma"/>
                <a:cs typeface="Tahoma"/>
              </a:rPr>
              <a:t>R</a:t>
            </a:r>
            <a:r>
              <a:rPr sz="3000" b="1" spc="-125" dirty="0">
                <a:solidFill>
                  <a:srgbClr val="FFAE4A"/>
                </a:solidFill>
                <a:latin typeface="Tahoma"/>
                <a:cs typeface="Tahoma"/>
              </a:rPr>
              <a:t>E</a:t>
            </a:r>
            <a:r>
              <a:rPr sz="3000" b="1" spc="-30" dirty="0">
                <a:solidFill>
                  <a:srgbClr val="FFAE4A"/>
                </a:solidFill>
                <a:latin typeface="Tahoma"/>
                <a:cs typeface="Tahoma"/>
              </a:rPr>
              <a:t>C</a:t>
            </a:r>
            <a:r>
              <a:rPr sz="3000" b="1" spc="-25" dirty="0">
                <a:solidFill>
                  <a:srgbClr val="FFAE4A"/>
                </a:solidFill>
                <a:latin typeface="Tahoma"/>
                <a:cs typeface="Tahoma"/>
              </a:rPr>
              <a:t>T</a:t>
            </a:r>
            <a:r>
              <a:rPr sz="3000" b="1" spc="50" dirty="0">
                <a:solidFill>
                  <a:srgbClr val="FFAE4A"/>
                </a:solidFill>
                <a:latin typeface="Tahoma"/>
                <a:cs typeface="Tahoma"/>
              </a:rPr>
              <a:t>A</a:t>
            </a:r>
            <a:endParaRPr sz="3000">
              <a:latin typeface="Tahoma"/>
              <a:cs typeface="Tahoma"/>
            </a:endParaRPr>
          </a:p>
          <a:p>
            <a:pPr marL="553085" marR="577850" algn="ctr">
              <a:lnSpc>
                <a:spcPct val="115799"/>
              </a:lnSpc>
              <a:spcBef>
                <a:spcPts val="1505"/>
              </a:spcBef>
            </a:pPr>
            <a:r>
              <a:rPr sz="3400" spc="-50" dirty="0">
                <a:solidFill>
                  <a:srgbClr val="C4CFD5"/>
                </a:solidFill>
                <a:latin typeface="Microsoft Sans Serif"/>
                <a:cs typeface="Microsoft Sans Serif"/>
              </a:rPr>
              <a:t>Mecanismos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25" dirty="0">
                <a:solidFill>
                  <a:srgbClr val="C4CFD5"/>
                </a:solidFill>
                <a:latin typeface="Microsoft Sans Serif"/>
                <a:cs typeface="Microsoft Sans Serif"/>
              </a:rPr>
              <a:t>que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5" dirty="0">
                <a:solidFill>
                  <a:srgbClr val="C4CFD5"/>
                </a:solidFill>
                <a:latin typeface="Microsoft Sans Serif"/>
                <a:cs typeface="Microsoft Sans Serif"/>
              </a:rPr>
              <a:t>por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50" dirty="0">
                <a:solidFill>
                  <a:srgbClr val="C4CFD5"/>
                </a:solidFill>
                <a:latin typeface="Microsoft Sans Serif"/>
                <a:cs typeface="Microsoft Sans Serif"/>
              </a:rPr>
              <a:t>su </a:t>
            </a:r>
            <a:r>
              <a:rPr sz="3400" spc="-89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30" dirty="0">
                <a:solidFill>
                  <a:srgbClr val="C4CFD5"/>
                </a:solidFill>
                <a:latin typeface="Microsoft Sans Serif"/>
                <a:cs typeface="Microsoft Sans Serif"/>
              </a:rPr>
              <a:t>naturaleza</a:t>
            </a:r>
            <a:r>
              <a:rPr sz="3400" spc="-6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25" dirty="0">
                <a:solidFill>
                  <a:srgbClr val="C4CFD5"/>
                </a:solidFill>
                <a:latin typeface="Microsoft Sans Serif"/>
                <a:cs typeface="Microsoft Sans Serif"/>
              </a:rPr>
              <a:t>implican</a:t>
            </a:r>
            <a:r>
              <a:rPr sz="3400" spc="-5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spc="-65" dirty="0">
                <a:solidFill>
                  <a:srgbClr val="C4CFD5"/>
                </a:solidFill>
                <a:latin typeface="Microsoft Sans Serif"/>
                <a:cs typeface="Microsoft Sans Serif"/>
              </a:rPr>
              <a:t>el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552906" y="3930650"/>
            <a:ext cx="5253355" cy="4900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09370" marR="1276350" indent="-41910">
              <a:lnSpc>
                <a:spcPct val="116700"/>
              </a:lnSpc>
              <a:spcBef>
                <a:spcPts val="95"/>
              </a:spcBef>
            </a:pPr>
            <a:r>
              <a:rPr sz="3000" b="1" spc="175" dirty="0">
                <a:solidFill>
                  <a:srgbClr val="455993"/>
                </a:solidFill>
                <a:latin typeface="Tahoma"/>
                <a:cs typeface="Tahoma"/>
              </a:rPr>
              <a:t>M</a:t>
            </a:r>
            <a:r>
              <a:rPr sz="3000" b="1" spc="-175" dirty="0">
                <a:solidFill>
                  <a:srgbClr val="455993"/>
                </a:solidFill>
                <a:latin typeface="Tahoma"/>
                <a:cs typeface="Tahoma"/>
              </a:rPr>
              <a:t>e</a:t>
            </a:r>
            <a:r>
              <a:rPr sz="3000" b="1" spc="-130" dirty="0">
                <a:solidFill>
                  <a:srgbClr val="455993"/>
                </a:solidFill>
                <a:latin typeface="Tahoma"/>
                <a:cs typeface="Tahoma"/>
              </a:rPr>
              <a:t>c</a:t>
            </a:r>
            <a:r>
              <a:rPr sz="3000" b="1" spc="-260" dirty="0">
                <a:solidFill>
                  <a:srgbClr val="455993"/>
                </a:solidFill>
                <a:latin typeface="Tahoma"/>
                <a:cs typeface="Tahoma"/>
              </a:rPr>
              <a:t>a</a:t>
            </a:r>
            <a:r>
              <a:rPr sz="3000" b="1" spc="-220" dirty="0">
                <a:solidFill>
                  <a:srgbClr val="455993"/>
                </a:solidFill>
                <a:latin typeface="Tahoma"/>
                <a:cs typeface="Tahoma"/>
              </a:rPr>
              <a:t>n</a:t>
            </a:r>
            <a:r>
              <a:rPr sz="3000" b="1" spc="-130" dirty="0">
                <a:solidFill>
                  <a:srgbClr val="455993"/>
                </a:solidFill>
                <a:latin typeface="Tahoma"/>
                <a:cs typeface="Tahoma"/>
              </a:rPr>
              <a:t>i</a:t>
            </a:r>
            <a:r>
              <a:rPr sz="3000" b="1" spc="-220" dirty="0">
                <a:solidFill>
                  <a:srgbClr val="455993"/>
                </a:solidFill>
                <a:latin typeface="Tahoma"/>
                <a:cs typeface="Tahoma"/>
              </a:rPr>
              <a:t>s</a:t>
            </a:r>
            <a:r>
              <a:rPr sz="3000" b="1" spc="-335" dirty="0">
                <a:solidFill>
                  <a:srgbClr val="455993"/>
                </a:solidFill>
                <a:latin typeface="Tahoma"/>
                <a:cs typeface="Tahoma"/>
              </a:rPr>
              <a:t>m</a:t>
            </a:r>
            <a:r>
              <a:rPr sz="3000" b="1" spc="-120" dirty="0">
                <a:solidFill>
                  <a:srgbClr val="455993"/>
                </a:solidFill>
                <a:latin typeface="Tahoma"/>
                <a:cs typeface="Tahoma"/>
              </a:rPr>
              <a:t>o</a:t>
            </a:r>
            <a:r>
              <a:rPr sz="3000" b="1" spc="-220" dirty="0">
                <a:solidFill>
                  <a:srgbClr val="455993"/>
                </a:solidFill>
                <a:latin typeface="Tahoma"/>
                <a:cs typeface="Tahoma"/>
              </a:rPr>
              <a:t>s</a:t>
            </a:r>
            <a:r>
              <a:rPr sz="3000" b="1" spc="-170" dirty="0">
                <a:solidFill>
                  <a:srgbClr val="455993"/>
                </a:solidFill>
                <a:latin typeface="Tahoma"/>
                <a:cs typeface="Tahoma"/>
              </a:rPr>
              <a:t> </a:t>
            </a:r>
            <a:r>
              <a:rPr sz="3000" b="1" spc="-180" dirty="0">
                <a:solidFill>
                  <a:srgbClr val="455993"/>
                </a:solidFill>
                <a:latin typeface="Tahoma"/>
                <a:cs typeface="Tahoma"/>
              </a:rPr>
              <a:t>d</a:t>
            </a:r>
            <a:r>
              <a:rPr sz="3000" b="1" spc="-114" dirty="0">
                <a:solidFill>
                  <a:srgbClr val="455993"/>
                </a:solidFill>
                <a:latin typeface="Tahoma"/>
                <a:cs typeface="Tahoma"/>
              </a:rPr>
              <a:t>e  </a:t>
            </a:r>
            <a:r>
              <a:rPr sz="3000" b="1" spc="-65" dirty="0">
                <a:solidFill>
                  <a:srgbClr val="455993"/>
                </a:solidFill>
                <a:latin typeface="Tahoma"/>
                <a:cs typeface="Tahoma"/>
              </a:rPr>
              <a:t>G</a:t>
            </a:r>
            <a:r>
              <a:rPr sz="3000" b="1" spc="120" dirty="0">
                <a:solidFill>
                  <a:srgbClr val="455993"/>
                </a:solidFill>
                <a:latin typeface="Tahoma"/>
                <a:cs typeface="Tahoma"/>
              </a:rPr>
              <a:t>O</a:t>
            </a:r>
            <a:r>
              <a:rPr sz="3000" b="1" spc="-70" dirty="0">
                <a:solidFill>
                  <a:srgbClr val="455993"/>
                </a:solidFill>
                <a:latin typeface="Tahoma"/>
                <a:cs typeface="Tahoma"/>
              </a:rPr>
              <a:t>B</a:t>
            </a:r>
            <a:r>
              <a:rPr sz="3000" b="1" spc="-125" dirty="0">
                <a:solidFill>
                  <a:srgbClr val="455993"/>
                </a:solidFill>
                <a:latin typeface="Tahoma"/>
                <a:cs typeface="Tahoma"/>
              </a:rPr>
              <a:t>E</a:t>
            </a:r>
            <a:r>
              <a:rPr sz="3000" b="1" spc="-229" dirty="0">
                <a:solidFill>
                  <a:srgbClr val="455993"/>
                </a:solidFill>
                <a:latin typeface="Tahoma"/>
                <a:cs typeface="Tahoma"/>
              </a:rPr>
              <a:t>R</a:t>
            </a:r>
            <a:r>
              <a:rPr sz="3000" b="1" spc="5" dirty="0">
                <a:solidFill>
                  <a:srgbClr val="455993"/>
                </a:solidFill>
                <a:latin typeface="Tahoma"/>
                <a:cs typeface="Tahoma"/>
              </a:rPr>
              <a:t>N</a:t>
            </a:r>
            <a:r>
              <a:rPr sz="3000" b="1" spc="50" dirty="0">
                <a:solidFill>
                  <a:srgbClr val="455993"/>
                </a:solidFill>
                <a:latin typeface="Tahoma"/>
                <a:cs typeface="Tahoma"/>
              </a:rPr>
              <a:t>A</a:t>
            </a:r>
            <a:r>
              <a:rPr sz="3000" b="1" spc="5" dirty="0">
                <a:solidFill>
                  <a:srgbClr val="455993"/>
                </a:solidFill>
                <a:latin typeface="Tahoma"/>
                <a:cs typeface="Tahoma"/>
              </a:rPr>
              <a:t>N</a:t>
            </a:r>
            <a:r>
              <a:rPr sz="3000" b="1" spc="-50" dirty="0">
                <a:solidFill>
                  <a:srgbClr val="455993"/>
                </a:solidFill>
                <a:latin typeface="Tahoma"/>
                <a:cs typeface="Tahoma"/>
              </a:rPr>
              <a:t>Z</a:t>
            </a:r>
            <a:r>
              <a:rPr sz="3000" b="1" spc="50" dirty="0">
                <a:solidFill>
                  <a:srgbClr val="455993"/>
                </a:solidFill>
                <a:latin typeface="Tahoma"/>
                <a:cs typeface="Tahoma"/>
              </a:rPr>
              <a:t>A</a:t>
            </a:r>
            <a:endParaRPr sz="3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300">
              <a:latin typeface="Tahoma"/>
              <a:cs typeface="Tahoma"/>
            </a:endParaRPr>
          </a:p>
          <a:p>
            <a:pPr marL="12700" marR="1969770">
              <a:lnSpc>
                <a:spcPct val="116799"/>
              </a:lnSpc>
            </a:pPr>
            <a:r>
              <a:rPr sz="3700" spc="-35" dirty="0">
                <a:latin typeface="Microsoft Sans Serif"/>
                <a:cs typeface="Microsoft Sans Serif"/>
              </a:rPr>
              <a:t>Mecanismos </a:t>
            </a:r>
            <a:r>
              <a:rPr sz="3700" spc="-30" dirty="0">
                <a:latin typeface="Microsoft Sans Serif"/>
                <a:cs typeface="Microsoft Sans Serif"/>
              </a:rPr>
              <a:t> </a:t>
            </a:r>
            <a:r>
              <a:rPr sz="3700" spc="-20" dirty="0">
                <a:latin typeface="Microsoft Sans Serif"/>
                <a:cs typeface="Microsoft Sans Serif"/>
              </a:rPr>
              <a:t>enfocados</a:t>
            </a:r>
            <a:r>
              <a:rPr sz="3700" spc="-75" dirty="0">
                <a:latin typeface="Microsoft Sans Serif"/>
                <a:cs typeface="Microsoft Sans Serif"/>
              </a:rPr>
              <a:t> </a:t>
            </a:r>
            <a:r>
              <a:rPr sz="3700" spc="-35" dirty="0">
                <a:latin typeface="Microsoft Sans Serif"/>
                <a:cs typeface="Microsoft Sans Serif"/>
              </a:rPr>
              <a:t>en</a:t>
            </a:r>
            <a:r>
              <a:rPr sz="3700" spc="-75" dirty="0">
                <a:latin typeface="Microsoft Sans Serif"/>
                <a:cs typeface="Microsoft Sans Serif"/>
              </a:rPr>
              <a:t> </a:t>
            </a:r>
            <a:r>
              <a:rPr sz="3700" spc="-55" dirty="0">
                <a:latin typeface="Microsoft Sans Serif"/>
                <a:cs typeface="Microsoft Sans Serif"/>
              </a:rPr>
              <a:t>la</a:t>
            </a:r>
            <a:endParaRPr sz="3700">
              <a:latin typeface="Microsoft Sans Serif"/>
              <a:cs typeface="Microsoft Sans Serif"/>
            </a:endParaRPr>
          </a:p>
          <a:p>
            <a:pPr marL="12700" marR="5080">
              <a:lnSpc>
                <a:spcPct val="116799"/>
              </a:lnSpc>
              <a:spcBef>
                <a:spcPts val="5"/>
              </a:spcBef>
            </a:pPr>
            <a:r>
              <a:rPr sz="3700" spc="-10" dirty="0">
                <a:solidFill>
                  <a:srgbClr val="B62326"/>
                </a:solidFill>
                <a:latin typeface="Microsoft Sans Serif"/>
                <a:cs typeface="Microsoft Sans Serif"/>
              </a:rPr>
              <a:t>rendición de </a:t>
            </a:r>
            <a:r>
              <a:rPr sz="3700" spc="-20" dirty="0">
                <a:solidFill>
                  <a:srgbClr val="B62326"/>
                </a:solidFill>
                <a:latin typeface="Microsoft Sans Serif"/>
                <a:cs typeface="Microsoft Sans Serif"/>
              </a:rPr>
              <a:t>cuentas </a:t>
            </a:r>
            <a:r>
              <a:rPr sz="3700" spc="45" dirty="0">
                <a:latin typeface="Microsoft Sans Serif"/>
                <a:cs typeface="Microsoft Sans Serif"/>
              </a:rPr>
              <a:t>y </a:t>
            </a:r>
            <a:r>
              <a:rPr sz="3700" spc="-95" dirty="0">
                <a:latin typeface="Microsoft Sans Serif"/>
                <a:cs typeface="Microsoft Sans Serif"/>
              </a:rPr>
              <a:t>a </a:t>
            </a:r>
            <a:r>
              <a:rPr sz="3700" spc="-90" dirty="0">
                <a:latin typeface="Microsoft Sans Serif"/>
                <a:cs typeface="Microsoft Sans Serif"/>
              </a:rPr>
              <a:t> </a:t>
            </a:r>
            <a:r>
              <a:rPr sz="3700" spc="-25" dirty="0">
                <a:latin typeface="Microsoft Sans Serif"/>
                <a:cs typeface="Microsoft Sans Serif"/>
              </a:rPr>
              <a:t>una</a:t>
            </a:r>
            <a:r>
              <a:rPr sz="3700" spc="-85" dirty="0">
                <a:latin typeface="Microsoft Sans Serif"/>
                <a:cs typeface="Microsoft Sans Serif"/>
              </a:rPr>
              <a:t> </a:t>
            </a:r>
            <a:r>
              <a:rPr sz="3700" spc="-10" dirty="0">
                <a:solidFill>
                  <a:srgbClr val="B62326"/>
                </a:solidFill>
                <a:latin typeface="Microsoft Sans Serif"/>
                <a:cs typeface="Microsoft Sans Serif"/>
              </a:rPr>
              <a:t>coparticipación</a:t>
            </a:r>
            <a:r>
              <a:rPr sz="37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700" spc="10" dirty="0">
                <a:solidFill>
                  <a:srgbClr val="B62326"/>
                </a:solidFill>
                <a:latin typeface="Microsoft Sans Serif"/>
                <a:cs typeface="Microsoft Sans Serif"/>
              </a:rPr>
              <a:t>entre </a:t>
            </a:r>
            <a:r>
              <a:rPr sz="3700" spc="-969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700" spc="5" dirty="0">
                <a:solidFill>
                  <a:srgbClr val="B62326"/>
                </a:solidFill>
                <a:latin typeface="Microsoft Sans Serif"/>
                <a:cs typeface="Microsoft Sans Serif"/>
              </a:rPr>
              <a:t>gobierno</a:t>
            </a:r>
            <a:r>
              <a:rPr sz="3700" spc="-6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700" spc="45" dirty="0">
                <a:solidFill>
                  <a:srgbClr val="B62326"/>
                </a:solidFill>
                <a:latin typeface="Microsoft Sans Serif"/>
                <a:cs typeface="Microsoft Sans Serif"/>
              </a:rPr>
              <a:t>y</a:t>
            </a:r>
            <a:r>
              <a:rPr sz="3700" spc="-55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700" spc="-40" dirty="0">
                <a:solidFill>
                  <a:srgbClr val="B62326"/>
                </a:solidFill>
                <a:latin typeface="Microsoft Sans Serif"/>
                <a:cs typeface="Microsoft Sans Serif"/>
              </a:rPr>
              <a:t>ciudadanía.</a:t>
            </a:r>
            <a:endParaRPr sz="3700">
              <a:latin typeface="Microsoft Sans Serif"/>
              <a:cs typeface="Microsoft Sans Serif"/>
            </a:endParaRPr>
          </a:p>
        </p:txBody>
      </p:sp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389" y="8508920"/>
            <a:ext cx="3038474" cy="14954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414510" cy="10287000"/>
          </a:xfrm>
          <a:custGeom>
            <a:avLst/>
            <a:gdLst/>
            <a:ahLst/>
            <a:cxnLst/>
            <a:rect l="l" t="t" r="r" b="b"/>
            <a:pathLst>
              <a:path w="9414510" h="10287000">
                <a:moveTo>
                  <a:pt x="0" y="10286999"/>
                </a:moveTo>
                <a:lnTo>
                  <a:pt x="9413963" y="10286999"/>
                </a:lnTo>
                <a:lnTo>
                  <a:pt x="9413963" y="0"/>
                </a:lnTo>
                <a:lnTo>
                  <a:pt x="0" y="0"/>
                </a:lnTo>
                <a:lnTo>
                  <a:pt x="0" y="10286999"/>
                </a:lnTo>
                <a:close/>
              </a:path>
            </a:pathLst>
          </a:custGeom>
          <a:solidFill>
            <a:srgbClr val="45599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9413963" y="0"/>
            <a:ext cx="8874125" cy="10287000"/>
            <a:chOff x="9413963" y="0"/>
            <a:chExt cx="8874125" cy="10287000"/>
          </a:xfrm>
        </p:grpSpPr>
        <p:sp>
          <p:nvSpPr>
            <p:cNvPr id="4" name="object 4"/>
            <p:cNvSpPr/>
            <p:nvPr/>
          </p:nvSpPr>
          <p:spPr>
            <a:xfrm>
              <a:off x="9413963" y="0"/>
              <a:ext cx="8874125" cy="10287000"/>
            </a:xfrm>
            <a:custGeom>
              <a:avLst/>
              <a:gdLst/>
              <a:ahLst/>
              <a:cxnLst/>
              <a:rect l="l" t="t" r="r" b="b"/>
              <a:pathLst>
                <a:path w="8874125" h="10287000">
                  <a:moveTo>
                    <a:pt x="8874036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8874036" y="0"/>
                  </a:lnTo>
                  <a:lnTo>
                    <a:pt x="8874036" y="10286999"/>
                  </a:lnTo>
                  <a:close/>
                </a:path>
              </a:pathLst>
            </a:custGeom>
            <a:solidFill>
              <a:srgbClr val="E290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1085795" y="8048609"/>
              <a:ext cx="7202805" cy="2239010"/>
            </a:xfrm>
            <a:custGeom>
              <a:avLst/>
              <a:gdLst/>
              <a:ahLst/>
              <a:cxnLst/>
              <a:rect l="l" t="t" r="r" b="b"/>
              <a:pathLst>
                <a:path w="7202805" h="2239009">
                  <a:moveTo>
                    <a:pt x="7202204" y="2238390"/>
                  </a:moveTo>
                  <a:lnTo>
                    <a:pt x="0" y="2238390"/>
                  </a:lnTo>
                  <a:lnTo>
                    <a:pt x="4319" y="2223830"/>
                  </a:lnTo>
                  <a:lnTo>
                    <a:pt x="16116" y="2185878"/>
                  </a:lnTo>
                  <a:lnTo>
                    <a:pt x="28362" y="2148225"/>
                  </a:lnTo>
                  <a:lnTo>
                    <a:pt x="41053" y="2110871"/>
                  </a:lnTo>
                  <a:lnTo>
                    <a:pt x="54188" y="2073818"/>
                  </a:lnTo>
                  <a:lnTo>
                    <a:pt x="67763" y="2037065"/>
                  </a:lnTo>
                  <a:lnTo>
                    <a:pt x="81776" y="2000615"/>
                  </a:lnTo>
                  <a:lnTo>
                    <a:pt x="96224" y="1964466"/>
                  </a:lnTo>
                  <a:lnTo>
                    <a:pt x="111105" y="1928621"/>
                  </a:lnTo>
                  <a:lnTo>
                    <a:pt x="126415" y="1893080"/>
                  </a:lnTo>
                  <a:lnTo>
                    <a:pt x="142154" y="1857843"/>
                  </a:lnTo>
                  <a:lnTo>
                    <a:pt x="158316" y="1822912"/>
                  </a:lnTo>
                  <a:lnTo>
                    <a:pt x="174901" y="1788287"/>
                  </a:lnTo>
                  <a:lnTo>
                    <a:pt x="191905" y="1753970"/>
                  </a:lnTo>
                  <a:lnTo>
                    <a:pt x="209326" y="1719959"/>
                  </a:lnTo>
                  <a:lnTo>
                    <a:pt x="227161" y="1686257"/>
                  </a:lnTo>
                  <a:lnTo>
                    <a:pt x="264064" y="1619782"/>
                  </a:lnTo>
                  <a:lnTo>
                    <a:pt x="302591" y="1554549"/>
                  </a:lnTo>
                  <a:lnTo>
                    <a:pt x="342722" y="1490564"/>
                  </a:lnTo>
                  <a:lnTo>
                    <a:pt x="384435" y="1427834"/>
                  </a:lnTo>
                  <a:lnTo>
                    <a:pt x="427710" y="1366365"/>
                  </a:lnTo>
                  <a:lnTo>
                    <a:pt x="472526" y="1306162"/>
                  </a:lnTo>
                  <a:lnTo>
                    <a:pt x="518861" y="1247232"/>
                  </a:lnTo>
                  <a:lnTo>
                    <a:pt x="566695" y="1189579"/>
                  </a:lnTo>
                  <a:lnTo>
                    <a:pt x="616006" y="1133212"/>
                  </a:lnTo>
                  <a:lnTo>
                    <a:pt x="666773" y="1078134"/>
                  </a:lnTo>
                  <a:lnTo>
                    <a:pt x="718975" y="1024353"/>
                  </a:lnTo>
                  <a:lnTo>
                    <a:pt x="772591" y="971874"/>
                  </a:lnTo>
                  <a:lnTo>
                    <a:pt x="827600" y="920703"/>
                  </a:lnTo>
                  <a:lnTo>
                    <a:pt x="883981" y="870847"/>
                  </a:lnTo>
                  <a:lnTo>
                    <a:pt x="941712" y="822310"/>
                  </a:lnTo>
                  <a:lnTo>
                    <a:pt x="1000773" y="775100"/>
                  </a:lnTo>
                  <a:lnTo>
                    <a:pt x="1061142" y="729221"/>
                  </a:lnTo>
                  <a:lnTo>
                    <a:pt x="1122799" y="684681"/>
                  </a:lnTo>
                  <a:lnTo>
                    <a:pt x="1154104" y="662915"/>
                  </a:lnTo>
                  <a:lnTo>
                    <a:pt x="1185723" y="641485"/>
                  </a:lnTo>
                  <a:lnTo>
                    <a:pt x="1217653" y="620393"/>
                  </a:lnTo>
                  <a:lnTo>
                    <a:pt x="1249891" y="599639"/>
                  </a:lnTo>
                  <a:lnTo>
                    <a:pt x="1282436" y="579224"/>
                  </a:lnTo>
                  <a:lnTo>
                    <a:pt x="1315284" y="559148"/>
                  </a:lnTo>
                  <a:lnTo>
                    <a:pt x="1348432" y="539413"/>
                  </a:lnTo>
                  <a:lnTo>
                    <a:pt x="1381879" y="520020"/>
                  </a:lnTo>
                  <a:lnTo>
                    <a:pt x="1415622" y="500968"/>
                  </a:lnTo>
                  <a:lnTo>
                    <a:pt x="1449657" y="482259"/>
                  </a:lnTo>
                  <a:lnTo>
                    <a:pt x="1483982" y="463894"/>
                  </a:lnTo>
                  <a:lnTo>
                    <a:pt x="1518595" y="445872"/>
                  </a:lnTo>
                  <a:lnTo>
                    <a:pt x="1553493" y="428196"/>
                  </a:lnTo>
                  <a:lnTo>
                    <a:pt x="1588674" y="410865"/>
                  </a:lnTo>
                  <a:lnTo>
                    <a:pt x="1624133" y="393881"/>
                  </a:lnTo>
                  <a:lnTo>
                    <a:pt x="1659870" y="377244"/>
                  </a:lnTo>
                  <a:lnTo>
                    <a:pt x="1695882" y="360955"/>
                  </a:lnTo>
                  <a:lnTo>
                    <a:pt x="1732165" y="345014"/>
                  </a:lnTo>
                  <a:lnTo>
                    <a:pt x="1768717" y="329423"/>
                  </a:lnTo>
                  <a:lnTo>
                    <a:pt x="1805536" y="314182"/>
                  </a:lnTo>
                  <a:lnTo>
                    <a:pt x="1842618" y="299292"/>
                  </a:lnTo>
                  <a:lnTo>
                    <a:pt x="1879962" y="284754"/>
                  </a:lnTo>
                  <a:lnTo>
                    <a:pt x="1917564" y="270568"/>
                  </a:lnTo>
                  <a:lnTo>
                    <a:pt x="1955423" y="256735"/>
                  </a:lnTo>
                  <a:lnTo>
                    <a:pt x="1993534" y="243257"/>
                  </a:lnTo>
                  <a:lnTo>
                    <a:pt x="2031896" y="230132"/>
                  </a:lnTo>
                  <a:lnTo>
                    <a:pt x="2070507" y="217364"/>
                  </a:lnTo>
                  <a:lnTo>
                    <a:pt x="2109362" y="204951"/>
                  </a:lnTo>
                  <a:lnTo>
                    <a:pt x="2148461" y="192895"/>
                  </a:lnTo>
                  <a:lnTo>
                    <a:pt x="2187799" y="181197"/>
                  </a:lnTo>
                  <a:lnTo>
                    <a:pt x="2227375" y="169857"/>
                  </a:lnTo>
                  <a:lnTo>
                    <a:pt x="2267186" y="158876"/>
                  </a:lnTo>
                  <a:lnTo>
                    <a:pt x="2307229" y="148255"/>
                  </a:lnTo>
                  <a:lnTo>
                    <a:pt x="2347502" y="137995"/>
                  </a:lnTo>
                  <a:lnTo>
                    <a:pt x="2388001" y="128096"/>
                  </a:lnTo>
                  <a:lnTo>
                    <a:pt x="2428725" y="118559"/>
                  </a:lnTo>
                  <a:lnTo>
                    <a:pt x="2469670" y="109385"/>
                  </a:lnTo>
                  <a:lnTo>
                    <a:pt x="2510835" y="100575"/>
                  </a:lnTo>
                  <a:lnTo>
                    <a:pt x="2552216" y="92129"/>
                  </a:lnTo>
                  <a:lnTo>
                    <a:pt x="2593810" y="84048"/>
                  </a:lnTo>
                  <a:lnTo>
                    <a:pt x="2635616" y="76332"/>
                  </a:lnTo>
                  <a:lnTo>
                    <a:pt x="2677630" y="68984"/>
                  </a:lnTo>
                  <a:lnTo>
                    <a:pt x="2719851" y="62003"/>
                  </a:lnTo>
                  <a:lnTo>
                    <a:pt x="2762274" y="55389"/>
                  </a:lnTo>
                  <a:lnTo>
                    <a:pt x="2804898" y="49145"/>
                  </a:lnTo>
                  <a:lnTo>
                    <a:pt x="2847719" y="43270"/>
                  </a:lnTo>
                  <a:lnTo>
                    <a:pt x="2890736" y="37765"/>
                  </a:lnTo>
                  <a:lnTo>
                    <a:pt x="2933946" y="32632"/>
                  </a:lnTo>
                  <a:lnTo>
                    <a:pt x="2977346" y="27870"/>
                  </a:lnTo>
                  <a:lnTo>
                    <a:pt x="3020933" y="23481"/>
                  </a:lnTo>
                  <a:lnTo>
                    <a:pt x="3064705" y="19465"/>
                  </a:lnTo>
                  <a:lnTo>
                    <a:pt x="3108659" y="15823"/>
                  </a:lnTo>
                  <a:lnTo>
                    <a:pt x="3152792" y="12556"/>
                  </a:lnTo>
                  <a:lnTo>
                    <a:pt x="3197102" y="9664"/>
                  </a:lnTo>
                  <a:lnTo>
                    <a:pt x="3241587" y="7149"/>
                  </a:lnTo>
                  <a:lnTo>
                    <a:pt x="3286243" y="5010"/>
                  </a:lnTo>
                  <a:lnTo>
                    <a:pt x="3331068" y="3250"/>
                  </a:lnTo>
                  <a:lnTo>
                    <a:pt x="3376059" y="1867"/>
                  </a:lnTo>
                  <a:lnTo>
                    <a:pt x="3421214" y="865"/>
                  </a:lnTo>
                  <a:lnTo>
                    <a:pt x="3466530" y="242"/>
                  </a:lnTo>
                  <a:lnTo>
                    <a:pt x="3512004" y="0"/>
                  </a:lnTo>
                  <a:lnTo>
                    <a:pt x="3557634" y="139"/>
                  </a:lnTo>
                  <a:lnTo>
                    <a:pt x="3603417" y="660"/>
                  </a:lnTo>
                  <a:lnTo>
                    <a:pt x="3649351" y="1565"/>
                  </a:lnTo>
                  <a:lnTo>
                    <a:pt x="3695432" y="2853"/>
                  </a:lnTo>
                  <a:lnTo>
                    <a:pt x="3741659" y="4526"/>
                  </a:lnTo>
                  <a:lnTo>
                    <a:pt x="3788028" y="6584"/>
                  </a:lnTo>
                  <a:lnTo>
                    <a:pt x="3834537" y="9027"/>
                  </a:lnTo>
                  <a:lnTo>
                    <a:pt x="3881183" y="11858"/>
                  </a:lnTo>
                  <a:lnTo>
                    <a:pt x="3927964" y="15076"/>
                  </a:lnTo>
                  <a:lnTo>
                    <a:pt x="3974877" y="18682"/>
                  </a:lnTo>
                  <a:lnTo>
                    <a:pt x="4021920" y="22677"/>
                  </a:lnTo>
                  <a:lnTo>
                    <a:pt x="4069089" y="27062"/>
                  </a:lnTo>
                  <a:lnTo>
                    <a:pt x="4116382" y="31837"/>
                  </a:lnTo>
                  <a:lnTo>
                    <a:pt x="4163797" y="37004"/>
                  </a:lnTo>
                  <a:lnTo>
                    <a:pt x="4211330" y="42562"/>
                  </a:lnTo>
                  <a:lnTo>
                    <a:pt x="4258980" y="48513"/>
                  </a:lnTo>
                  <a:lnTo>
                    <a:pt x="4306743" y="54857"/>
                  </a:lnTo>
                  <a:lnTo>
                    <a:pt x="4354618" y="61596"/>
                  </a:lnTo>
                  <a:lnTo>
                    <a:pt x="4402600" y="68729"/>
                  </a:lnTo>
                  <a:lnTo>
                    <a:pt x="4450688" y="76258"/>
                  </a:lnTo>
                  <a:lnTo>
                    <a:pt x="4498879" y="84184"/>
                  </a:lnTo>
                  <a:lnTo>
                    <a:pt x="4547171" y="92506"/>
                  </a:lnTo>
                  <a:lnTo>
                    <a:pt x="4595560" y="101227"/>
                  </a:lnTo>
                  <a:lnTo>
                    <a:pt x="4644044" y="110346"/>
                  </a:lnTo>
                  <a:lnTo>
                    <a:pt x="4692621" y="119864"/>
                  </a:lnTo>
                  <a:lnTo>
                    <a:pt x="4741288" y="129783"/>
                  </a:lnTo>
                  <a:lnTo>
                    <a:pt x="4790041" y="140102"/>
                  </a:lnTo>
                  <a:lnTo>
                    <a:pt x="4838880" y="150823"/>
                  </a:lnTo>
                  <a:lnTo>
                    <a:pt x="4887800" y="161947"/>
                  </a:lnTo>
                  <a:lnTo>
                    <a:pt x="4936800" y="173473"/>
                  </a:lnTo>
                  <a:lnTo>
                    <a:pt x="4985876" y="185404"/>
                  </a:lnTo>
                  <a:lnTo>
                    <a:pt x="5035026" y="197739"/>
                  </a:lnTo>
                  <a:lnTo>
                    <a:pt x="5084247" y="210479"/>
                  </a:lnTo>
                  <a:lnTo>
                    <a:pt x="5133538" y="223625"/>
                  </a:lnTo>
                  <a:lnTo>
                    <a:pt x="5182894" y="237178"/>
                  </a:lnTo>
                  <a:lnTo>
                    <a:pt x="5232314" y="251139"/>
                  </a:lnTo>
                  <a:lnTo>
                    <a:pt x="5281794" y="265508"/>
                  </a:lnTo>
                  <a:lnTo>
                    <a:pt x="5331333" y="280286"/>
                  </a:lnTo>
                  <a:lnTo>
                    <a:pt x="5380928" y="295474"/>
                  </a:lnTo>
                  <a:lnTo>
                    <a:pt x="5430575" y="311073"/>
                  </a:lnTo>
                  <a:lnTo>
                    <a:pt x="5480272" y="327083"/>
                  </a:lnTo>
                  <a:lnTo>
                    <a:pt x="5530017" y="343505"/>
                  </a:lnTo>
                  <a:lnTo>
                    <a:pt x="5579808" y="360339"/>
                  </a:lnTo>
                  <a:lnTo>
                    <a:pt x="5629640" y="377588"/>
                  </a:lnTo>
                  <a:lnTo>
                    <a:pt x="5679512" y="395250"/>
                  </a:lnTo>
                  <a:lnTo>
                    <a:pt x="5729422" y="413328"/>
                  </a:lnTo>
                  <a:lnTo>
                    <a:pt x="5779366" y="431821"/>
                  </a:lnTo>
                  <a:lnTo>
                    <a:pt x="5829341" y="450731"/>
                  </a:lnTo>
                  <a:lnTo>
                    <a:pt x="5879346" y="470058"/>
                  </a:lnTo>
                  <a:lnTo>
                    <a:pt x="5929377" y="489803"/>
                  </a:lnTo>
                  <a:lnTo>
                    <a:pt x="5979432" y="509967"/>
                  </a:lnTo>
                  <a:lnTo>
                    <a:pt x="6029509" y="530550"/>
                  </a:lnTo>
                  <a:lnTo>
                    <a:pt x="6079604" y="551554"/>
                  </a:lnTo>
                  <a:lnTo>
                    <a:pt x="6129715" y="572978"/>
                  </a:lnTo>
                  <a:lnTo>
                    <a:pt x="6179840" y="594825"/>
                  </a:lnTo>
                  <a:lnTo>
                    <a:pt x="6229975" y="617094"/>
                  </a:lnTo>
                  <a:lnTo>
                    <a:pt x="6263085" y="631474"/>
                  </a:lnTo>
                  <a:lnTo>
                    <a:pt x="6330794" y="658063"/>
                  </a:lnTo>
                  <a:lnTo>
                    <a:pt x="6400445" y="681821"/>
                  </a:lnTo>
                  <a:lnTo>
                    <a:pt x="6471986" y="702829"/>
                  </a:lnTo>
                  <a:lnTo>
                    <a:pt x="6545367" y="721168"/>
                  </a:lnTo>
                  <a:lnTo>
                    <a:pt x="6582730" y="729361"/>
                  </a:lnTo>
                  <a:lnTo>
                    <a:pt x="6620534" y="736917"/>
                  </a:lnTo>
                  <a:lnTo>
                    <a:pt x="6658772" y="743846"/>
                  </a:lnTo>
                  <a:lnTo>
                    <a:pt x="6697437" y="750158"/>
                  </a:lnTo>
                  <a:lnTo>
                    <a:pt x="6736523" y="755863"/>
                  </a:lnTo>
                  <a:lnTo>
                    <a:pt x="6776023" y="760971"/>
                  </a:lnTo>
                  <a:lnTo>
                    <a:pt x="6815931" y="765493"/>
                  </a:lnTo>
                  <a:lnTo>
                    <a:pt x="6856241" y="769437"/>
                  </a:lnTo>
                  <a:lnTo>
                    <a:pt x="6896946" y="772815"/>
                  </a:lnTo>
                  <a:lnTo>
                    <a:pt x="6938040" y="775636"/>
                  </a:lnTo>
                  <a:lnTo>
                    <a:pt x="6979515" y="777910"/>
                  </a:lnTo>
                  <a:lnTo>
                    <a:pt x="7021367" y="779648"/>
                  </a:lnTo>
                  <a:lnTo>
                    <a:pt x="7063587" y="780859"/>
                  </a:lnTo>
                  <a:lnTo>
                    <a:pt x="7106170" y="781554"/>
                  </a:lnTo>
                  <a:lnTo>
                    <a:pt x="7149110" y="781742"/>
                  </a:lnTo>
                  <a:lnTo>
                    <a:pt x="7192399" y="781434"/>
                  </a:lnTo>
                  <a:lnTo>
                    <a:pt x="7202204" y="781256"/>
                  </a:lnTo>
                  <a:lnTo>
                    <a:pt x="7202204" y="2238390"/>
                  </a:lnTo>
                  <a:close/>
                </a:path>
              </a:pathLst>
            </a:custGeom>
            <a:solidFill>
              <a:srgbClr val="CCD5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979203"/>
            <a:ext cx="6795770" cy="320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0" spc="-125" dirty="0">
                <a:solidFill>
                  <a:srgbClr val="C4CFD5"/>
                </a:solidFill>
                <a:latin typeface="Microsoft Sans Serif"/>
                <a:cs typeface="Microsoft Sans Serif"/>
              </a:rPr>
              <a:t>PLEBISCITO</a:t>
            </a:r>
            <a:endParaRPr sz="3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925"/>
              </a:spcBef>
            </a:pPr>
            <a:r>
              <a:rPr sz="3400" b="0" spc="-135" dirty="0">
                <a:solidFill>
                  <a:srgbClr val="C4CFD5"/>
                </a:solidFill>
                <a:latin typeface="Microsoft Sans Serif"/>
                <a:cs typeface="Microsoft Sans Serif"/>
              </a:rPr>
              <a:t>REFERENDUM</a:t>
            </a:r>
            <a:endParaRPr sz="3400">
              <a:latin typeface="Microsoft Sans Serif"/>
              <a:cs typeface="Microsoft Sans Serif"/>
            </a:endParaRPr>
          </a:p>
          <a:p>
            <a:pPr marL="12700" marR="5080">
              <a:lnSpc>
                <a:spcPct val="169100"/>
              </a:lnSpc>
              <a:spcBef>
                <a:spcPts val="150"/>
              </a:spcBef>
            </a:pPr>
            <a:r>
              <a:rPr sz="3400" b="0" spc="-65" dirty="0">
                <a:solidFill>
                  <a:srgbClr val="C4CFD5"/>
                </a:solidFill>
                <a:latin typeface="Microsoft Sans Serif"/>
                <a:cs typeface="Microsoft Sans Serif"/>
              </a:rPr>
              <a:t>RATIFICACIÓN CONSTITUCIONAL </a:t>
            </a:r>
            <a:r>
              <a:rPr sz="3400" b="0" spc="-890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b="0" spc="-30" dirty="0">
                <a:solidFill>
                  <a:srgbClr val="C4CFD5"/>
                </a:solidFill>
                <a:latin typeface="Microsoft Sans Serif"/>
                <a:cs typeface="Microsoft Sans Serif"/>
              </a:rPr>
              <a:t>INICIATIVA</a:t>
            </a:r>
            <a:r>
              <a:rPr sz="3400" b="0" spc="-55" dirty="0">
                <a:solidFill>
                  <a:srgbClr val="C4CFD5"/>
                </a:solidFill>
                <a:latin typeface="Microsoft Sans Serif"/>
                <a:cs typeface="Microsoft Sans Serif"/>
              </a:rPr>
              <a:t> </a:t>
            </a:r>
            <a:r>
              <a:rPr sz="3400" b="0" spc="35" dirty="0">
                <a:solidFill>
                  <a:srgbClr val="C4CFD5"/>
                </a:solidFill>
                <a:latin typeface="Microsoft Sans Serif"/>
                <a:cs typeface="Microsoft Sans Serif"/>
              </a:rPr>
              <a:t>CIUDADANA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12000" y="979203"/>
            <a:ext cx="6225540" cy="667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78765" algn="r">
              <a:lnSpc>
                <a:spcPct val="100000"/>
              </a:lnSpc>
              <a:spcBef>
                <a:spcPts val="100"/>
              </a:spcBef>
            </a:pPr>
            <a:r>
              <a:rPr sz="3400" spc="-90" dirty="0">
                <a:solidFill>
                  <a:srgbClr val="B62326"/>
                </a:solidFill>
                <a:latin typeface="Microsoft Sans Serif"/>
                <a:cs typeface="Microsoft Sans Serif"/>
              </a:rPr>
              <a:t>COMPARECENCIA</a:t>
            </a:r>
            <a:r>
              <a:rPr sz="3400" spc="-55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PÚBLICA</a:t>
            </a:r>
            <a:endParaRPr sz="3400">
              <a:latin typeface="Microsoft Sans Serif"/>
              <a:cs typeface="Microsoft Sans Serif"/>
            </a:endParaRPr>
          </a:p>
          <a:p>
            <a:pPr marL="621030" marR="170180" indent="1513205" algn="r">
              <a:lnSpc>
                <a:spcPct val="171000"/>
              </a:lnSpc>
              <a:spcBef>
                <a:spcPts val="30"/>
              </a:spcBef>
            </a:pPr>
            <a:r>
              <a:rPr sz="3400" spc="-105" dirty="0">
                <a:solidFill>
                  <a:srgbClr val="B62326"/>
                </a:solidFill>
                <a:latin typeface="Microsoft Sans Serif"/>
                <a:cs typeface="Microsoft Sans Serif"/>
              </a:rPr>
              <a:t>P</a:t>
            </a:r>
            <a:r>
              <a:rPr sz="3400" spc="-145" dirty="0">
                <a:solidFill>
                  <a:srgbClr val="B62326"/>
                </a:solidFill>
                <a:latin typeface="Microsoft Sans Serif"/>
                <a:cs typeface="Microsoft Sans Serif"/>
              </a:rPr>
              <a:t>R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O</a:t>
            </a:r>
            <a:r>
              <a:rPr sz="3400" spc="-265" dirty="0">
                <a:solidFill>
                  <a:srgbClr val="B62326"/>
                </a:solidFill>
                <a:latin typeface="Microsoft Sans Serif"/>
                <a:cs typeface="Microsoft Sans Serif"/>
              </a:rPr>
              <a:t>Y</a:t>
            </a:r>
            <a:r>
              <a:rPr sz="3400" spc="-305" dirty="0">
                <a:solidFill>
                  <a:srgbClr val="B62326"/>
                </a:solidFill>
                <a:latin typeface="Microsoft Sans Serif"/>
                <a:cs typeface="Microsoft Sans Serif"/>
              </a:rPr>
              <a:t>E</a:t>
            </a:r>
            <a:r>
              <a:rPr sz="3400" spc="-160" dirty="0">
                <a:solidFill>
                  <a:srgbClr val="B62326"/>
                </a:solidFill>
                <a:latin typeface="Microsoft Sans Serif"/>
                <a:cs typeface="Microsoft Sans Serif"/>
              </a:rPr>
              <a:t>C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T</a:t>
            </a:r>
            <a:r>
              <a:rPr sz="3400" spc="-75" dirty="0">
                <a:solidFill>
                  <a:srgbClr val="B62326"/>
                </a:solidFill>
                <a:latin typeface="Microsoft Sans Serif"/>
                <a:cs typeface="Microsoft Sans Serif"/>
              </a:rPr>
              <a:t>O</a:t>
            </a:r>
            <a:r>
              <a:rPr sz="3400" spc="-5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210" dirty="0">
                <a:solidFill>
                  <a:srgbClr val="B62326"/>
                </a:solidFill>
                <a:latin typeface="Microsoft Sans Serif"/>
                <a:cs typeface="Microsoft Sans Serif"/>
              </a:rPr>
              <a:t>S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O</a:t>
            </a:r>
            <a:r>
              <a:rPr sz="3400" spc="-160" dirty="0">
                <a:solidFill>
                  <a:srgbClr val="B62326"/>
                </a:solidFill>
                <a:latin typeface="Microsoft Sans Serif"/>
                <a:cs typeface="Microsoft Sans Serif"/>
              </a:rPr>
              <a:t>C</a:t>
            </a:r>
            <a:r>
              <a:rPr sz="3400" spc="-114" dirty="0">
                <a:solidFill>
                  <a:srgbClr val="B62326"/>
                </a:solidFill>
                <a:latin typeface="Microsoft Sans Serif"/>
                <a:cs typeface="Microsoft Sans Serif"/>
              </a:rPr>
              <a:t>I</a:t>
            </a:r>
            <a:r>
              <a:rPr sz="3400" spc="175" dirty="0">
                <a:solidFill>
                  <a:srgbClr val="B62326"/>
                </a:solidFill>
                <a:latin typeface="Microsoft Sans Serif"/>
                <a:cs typeface="Microsoft Sans Serif"/>
              </a:rPr>
              <a:t>A</a:t>
            </a:r>
            <a:r>
              <a:rPr sz="3400" spc="-55" dirty="0">
                <a:solidFill>
                  <a:srgbClr val="B62326"/>
                </a:solidFill>
                <a:latin typeface="Microsoft Sans Serif"/>
                <a:cs typeface="Microsoft Sans Serif"/>
              </a:rPr>
              <a:t>L  </a:t>
            </a:r>
            <a:r>
              <a:rPr sz="3400" spc="-10" dirty="0">
                <a:solidFill>
                  <a:srgbClr val="B62326"/>
                </a:solidFill>
                <a:latin typeface="Microsoft Sans Serif"/>
                <a:cs typeface="Microsoft Sans Serif"/>
              </a:rPr>
              <a:t>ASAMBLEA </a:t>
            </a:r>
            <a:r>
              <a:rPr sz="3400" spc="-50" dirty="0">
                <a:solidFill>
                  <a:srgbClr val="B62326"/>
                </a:solidFill>
                <a:latin typeface="Microsoft Sans Serif"/>
                <a:cs typeface="Microsoft Sans Serif"/>
              </a:rPr>
              <a:t>POPULAR </a:t>
            </a: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40" dirty="0">
                <a:solidFill>
                  <a:srgbClr val="B62326"/>
                </a:solidFill>
                <a:latin typeface="Microsoft Sans Serif"/>
                <a:cs typeface="Microsoft Sans Serif"/>
              </a:rPr>
              <a:t>AYUNTAMIENTO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 ABIERTO</a:t>
            </a:r>
            <a:endParaRPr sz="3400">
              <a:latin typeface="Microsoft Sans Serif"/>
              <a:cs typeface="Microsoft Sans Serif"/>
            </a:endParaRPr>
          </a:p>
          <a:p>
            <a:pPr marL="12700" marR="170180" indent="369570" algn="r">
              <a:lnSpc>
                <a:spcPct val="155100"/>
              </a:lnSpc>
              <a:spcBef>
                <a:spcPts val="1070"/>
              </a:spcBef>
            </a:pP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COLABORACIÓN </a:t>
            </a:r>
            <a:r>
              <a:rPr sz="3400" spc="-50" dirty="0">
                <a:solidFill>
                  <a:srgbClr val="B62326"/>
                </a:solidFill>
                <a:latin typeface="Microsoft Sans Serif"/>
                <a:cs typeface="Microsoft Sans Serif"/>
              </a:rPr>
              <a:t>POPULAR </a:t>
            </a: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 PLANEACIÓN</a:t>
            </a:r>
            <a:r>
              <a:rPr sz="3400" spc="-9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35" dirty="0">
                <a:solidFill>
                  <a:srgbClr val="B62326"/>
                </a:solidFill>
                <a:latin typeface="Microsoft Sans Serif"/>
                <a:cs typeface="Microsoft Sans Serif"/>
              </a:rPr>
              <a:t>PARTICIPATIVA</a:t>
            </a:r>
            <a:endParaRPr sz="3400">
              <a:latin typeface="Microsoft Sans Serif"/>
              <a:cs typeface="Microsoft Sans Serif"/>
            </a:endParaRPr>
          </a:p>
          <a:p>
            <a:pPr marL="1511935" marR="5080" indent="-696595">
              <a:lnSpc>
                <a:spcPct val="165400"/>
              </a:lnSpc>
              <a:spcBef>
                <a:spcPts val="75"/>
              </a:spcBef>
            </a:pPr>
            <a:r>
              <a:rPr sz="3400" spc="-50" dirty="0">
                <a:solidFill>
                  <a:srgbClr val="B62326"/>
                </a:solidFill>
                <a:latin typeface="Microsoft Sans Serif"/>
                <a:cs typeface="Microsoft Sans Serif"/>
              </a:rPr>
              <a:t>DIÁLOGO</a:t>
            </a:r>
            <a:r>
              <a:rPr sz="3400" spc="-125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35" dirty="0">
                <a:solidFill>
                  <a:srgbClr val="B62326"/>
                </a:solidFill>
                <a:latin typeface="Microsoft Sans Serif"/>
                <a:cs typeface="Microsoft Sans Serif"/>
              </a:rPr>
              <a:t>COLABORATIVO </a:t>
            </a:r>
            <a:r>
              <a:rPr sz="3400" spc="-89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45" dirty="0">
                <a:solidFill>
                  <a:srgbClr val="B62326"/>
                </a:solidFill>
                <a:latin typeface="Microsoft Sans Serif"/>
                <a:cs typeface="Microsoft Sans Serif"/>
              </a:rPr>
              <a:t>CONTRALORÍA</a:t>
            </a:r>
            <a:r>
              <a:rPr sz="3400" spc="-110" dirty="0">
                <a:solidFill>
                  <a:srgbClr val="B62326"/>
                </a:solidFill>
                <a:latin typeface="Microsoft Sans Serif"/>
                <a:cs typeface="Microsoft Sans Serif"/>
              </a:rPr>
              <a:t> </a:t>
            </a:r>
            <a:r>
              <a:rPr sz="3400" spc="-80" dirty="0">
                <a:solidFill>
                  <a:srgbClr val="B62326"/>
                </a:solidFill>
                <a:latin typeface="Microsoft Sans Serif"/>
                <a:cs typeface="Microsoft Sans Serif"/>
              </a:rPr>
              <a:t>SOCIAL</a:t>
            </a:r>
            <a:endParaRPr sz="3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92451" y="8673039"/>
            <a:ext cx="2726690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975" marR="5080" indent="-41910">
              <a:lnSpc>
                <a:spcPct val="116700"/>
              </a:lnSpc>
              <a:spcBef>
                <a:spcPts val="95"/>
              </a:spcBef>
            </a:pPr>
            <a:r>
              <a:rPr sz="3000" b="1" spc="175" dirty="0">
                <a:solidFill>
                  <a:srgbClr val="9A1767"/>
                </a:solidFill>
                <a:latin typeface="Tahoma"/>
                <a:cs typeface="Tahoma"/>
              </a:rPr>
              <a:t>M</a:t>
            </a:r>
            <a:r>
              <a:rPr sz="3000" b="1" spc="-175" dirty="0">
                <a:solidFill>
                  <a:srgbClr val="9A1767"/>
                </a:solidFill>
                <a:latin typeface="Tahoma"/>
                <a:cs typeface="Tahoma"/>
              </a:rPr>
              <a:t>e</a:t>
            </a:r>
            <a:r>
              <a:rPr sz="3000" b="1" spc="-130" dirty="0">
                <a:solidFill>
                  <a:srgbClr val="9A1767"/>
                </a:solidFill>
                <a:latin typeface="Tahoma"/>
                <a:cs typeface="Tahoma"/>
              </a:rPr>
              <a:t>c</a:t>
            </a:r>
            <a:r>
              <a:rPr sz="3000" b="1" spc="-260" dirty="0">
                <a:solidFill>
                  <a:srgbClr val="9A1767"/>
                </a:solidFill>
                <a:latin typeface="Tahoma"/>
                <a:cs typeface="Tahoma"/>
              </a:rPr>
              <a:t>a</a:t>
            </a:r>
            <a:r>
              <a:rPr sz="3000" b="1" spc="-220" dirty="0">
                <a:solidFill>
                  <a:srgbClr val="9A1767"/>
                </a:solidFill>
                <a:latin typeface="Tahoma"/>
                <a:cs typeface="Tahoma"/>
              </a:rPr>
              <a:t>n</a:t>
            </a:r>
            <a:r>
              <a:rPr sz="3000" b="1" spc="-130" dirty="0">
                <a:solidFill>
                  <a:srgbClr val="9A1767"/>
                </a:solidFill>
                <a:latin typeface="Tahoma"/>
                <a:cs typeface="Tahoma"/>
              </a:rPr>
              <a:t>i</a:t>
            </a:r>
            <a:r>
              <a:rPr sz="3000" b="1" spc="-220" dirty="0">
                <a:solidFill>
                  <a:srgbClr val="9A1767"/>
                </a:solidFill>
                <a:latin typeface="Tahoma"/>
                <a:cs typeface="Tahoma"/>
              </a:rPr>
              <a:t>s</a:t>
            </a:r>
            <a:r>
              <a:rPr sz="3000" b="1" spc="-335" dirty="0">
                <a:solidFill>
                  <a:srgbClr val="9A1767"/>
                </a:solidFill>
                <a:latin typeface="Tahoma"/>
                <a:cs typeface="Tahoma"/>
              </a:rPr>
              <a:t>m</a:t>
            </a:r>
            <a:r>
              <a:rPr sz="3000" b="1" spc="-120" dirty="0">
                <a:solidFill>
                  <a:srgbClr val="9A1767"/>
                </a:solidFill>
                <a:latin typeface="Tahoma"/>
                <a:cs typeface="Tahoma"/>
              </a:rPr>
              <a:t>o</a:t>
            </a:r>
            <a:r>
              <a:rPr sz="3000" b="1" spc="-220" dirty="0">
                <a:solidFill>
                  <a:srgbClr val="9A1767"/>
                </a:solidFill>
                <a:latin typeface="Tahoma"/>
                <a:cs typeface="Tahoma"/>
              </a:rPr>
              <a:t>s</a:t>
            </a:r>
            <a:r>
              <a:rPr sz="3000" b="1" spc="-170" dirty="0">
                <a:solidFill>
                  <a:srgbClr val="9A1767"/>
                </a:solidFill>
                <a:latin typeface="Tahoma"/>
                <a:cs typeface="Tahoma"/>
              </a:rPr>
              <a:t> </a:t>
            </a:r>
            <a:r>
              <a:rPr sz="3000" b="1" spc="-180" dirty="0">
                <a:solidFill>
                  <a:srgbClr val="9A1767"/>
                </a:solidFill>
                <a:latin typeface="Tahoma"/>
                <a:cs typeface="Tahoma"/>
              </a:rPr>
              <a:t>d</a:t>
            </a:r>
            <a:r>
              <a:rPr sz="3000" b="1" spc="-114" dirty="0">
                <a:solidFill>
                  <a:srgbClr val="9A1767"/>
                </a:solidFill>
                <a:latin typeface="Tahoma"/>
                <a:cs typeface="Tahoma"/>
              </a:rPr>
              <a:t>e  </a:t>
            </a:r>
            <a:r>
              <a:rPr sz="3000" b="1" spc="-65" dirty="0">
                <a:solidFill>
                  <a:srgbClr val="9A1767"/>
                </a:solidFill>
                <a:latin typeface="Tahoma"/>
                <a:cs typeface="Tahoma"/>
              </a:rPr>
              <a:t>G</a:t>
            </a:r>
            <a:r>
              <a:rPr sz="3000" b="1" spc="120" dirty="0">
                <a:solidFill>
                  <a:srgbClr val="9A1767"/>
                </a:solidFill>
                <a:latin typeface="Tahoma"/>
                <a:cs typeface="Tahoma"/>
              </a:rPr>
              <a:t>O</a:t>
            </a:r>
            <a:r>
              <a:rPr sz="3000" b="1" spc="-70" dirty="0">
                <a:solidFill>
                  <a:srgbClr val="9A1767"/>
                </a:solidFill>
                <a:latin typeface="Tahoma"/>
                <a:cs typeface="Tahoma"/>
              </a:rPr>
              <a:t>B</a:t>
            </a:r>
            <a:r>
              <a:rPr sz="3000" b="1" spc="-125" dirty="0">
                <a:solidFill>
                  <a:srgbClr val="9A1767"/>
                </a:solidFill>
                <a:latin typeface="Tahoma"/>
                <a:cs typeface="Tahoma"/>
              </a:rPr>
              <a:t>E</a:t>
            </a:r>
            <a:r>
              <a:rPr sz="3000" b="1" spc="-229" dirty="0">
                <a:solidFill>
                  <a:srgbClr val="9A1767"/>
                </a:solidFill>
                <a:latin typeface="Tahoma"/>
                <a:cs typeface="Tahoma"/>
              </a:rPr>
              <a:t>R</a:t>
            </a:r>
            <a:r>
              <a:rPr sz="3000" b="1" spc="5" dirty="0">
                <a:solidFill>
                  <a:srgbClr val="9A1767"/>
                </a:solidFill>
                <a:latin typeface="Tahoma"/>
                <a:cs typeface="Tahoma"/>
              </a:rPr>
              <a:t>N</a:t>
            </a:r>
            <a:r>
              <a:rPr sz="3000" b="1" spc="50" dirty="0">
                <a:solidFill>
                  <a:srgbClr val="9A1767"/>
                </a:solidFill>
                <a:latin typeface="Tahoma"/>
                <a:cs typeface="Tahoma"/>
              </a:rPr>
              <a:t>A</a:t>
            </a:r>
            <a:r>
              <a:rPr sz="3000" b="1" spc="5" dirty="0">
                <a:solidFill>
                  <a:srgbClr val="9A1767"/>
                </a:solidFill>
                <a:latin typeface="Tahoma"/>
                <a:cs typeface="Tahoma"/>
              </a:rPr>
              <a:t>N</a:t>
            </a:r>
            <a:r>
              <a:rPr sz="3000" b="1" spc="-50" dirty="0">
                <a:solidFill>
                  <a:srgbClr val="9A1767"/>
                </a:solidFill>
                <a:latin typeface="Tahoma"/>
                <a:cs typeface="Tahoma"/>
              </a:rPr>
              <a:t>Z</a:t>
            </a:r>
            <a:r>
              <a:rPr sz="3000" b="1" spc="50" dirty="0">
                <a:solidFill>
                  <a:srgbClr val="9A1767"/>
                </a:solidFill>
                <a:latin typeface="Tahoma"/>
                <a:cs typeface="Tahoma"/>
              </a:rPr>
              <a:t>A</a:t>
            </a:r>
            <a:endParaRPr sz="3000">
              <a:latin typeface="Tahoma"/>
              <a:cs typeface="Tahom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8030902"/>
            <a:ext cx="9368790" cy="2256155"/>
            <a:chOff x="0" y="8030902"/>
            <a:chExt cx="9368790" cy="2256155"/>
          </a:xfrm>
        </p:grpSpPr>
        <p:sp>
          <p:nvSpPr>
            <p:cNvPr id="10" name="object 10"/>
            <p:cNvSpPr/>
            <p:nvPr/>
          </p:nvSpPr>
          <p:spPr>
            <a:xfrm>
              <a:off x="0" y="8127778"/>
              <a:ext cx="5182870" cy="2159635"/>
            </a:xfrm>
            <a:custGeom>
              <a:avLst/>
              <a:gdLst/>
              <a:ahLst/>
              <a:cxnLst/>
              <a:rect l="l" t="t" r="r" b="b"/>
              <a:pathLst>
                <a:path w="5182870" h="2159634">
                  <a:moveTo>
                    <a:pt x="5182280" y="2159221"/>
                  </a:moveTo>
                  <a:lnTo>
                    <a:pt x="0" y="2159221"/>
                  </a:lnTo>
                  <a:lnTo>
                    <a:pt x="0" y="0"/>
                  </a:lnTo>
                  <a:lnTo>
                    <a:pt x="2901286" y="0"/>
                  </a:lnTo>
                  <a:lnTo>
                    <a:pt x="2951464" y="1186"/>
                  </a:lnTo>
                  <a:lnTo>
                    <a:pt x="3001385" y="3462"/>
                  </a:lnTo>
                  <a:lnTo>
                    <a:pt x="3051038" y="6817"/>
                  </a:lnTo>
                  <a:lnTo>
                    <a:pt x="3100411" y="11238"/>
                  </a:lnTo>
                  <a:lnTo>
                    <a:pt x="3149493" y="16714"/>
                  </a:lnTo>
                  <a:lnTo>
                    <a:pt x="3198273" y="23232"/>
                  </a:lnTo>
                  <a:lnTo>
                    <a:pt x="3246740" y="30781"/>
                  </a:lnTo>
                  <a:lnTo>
                    <a:pt x="3294883" y="39349"/>
                  </a:lnTo>
                  <a:lnTo>
                    <a:pt x="3342690" y="48924"/>
                  </a:lnTo>
                  <a:lnTo>
                    <a:pt x="3390150" y="59494"/>
                  </a:lnTo>
                  <a:lnTo>
                    <a:pt x="3437252" y="71047"/>
                  </a:lnTo>
                  <a:lnTo>
                    <a:pt x="3483984" y="83572"/>
                  </a:lnTo>
                  <a:lnTo>
                    <a:pt x="3530337" y="97056"/>
                  </a:lnTo>
                  <a:lnTo>
                    <a:pt x="3576297" y="111488"/>
                  </a:lnTo>
                  <a:lnTo>
                    <a:pt x="3621855" y="126856"/>
                  </a:lnTo>
                  <a:lnTo>
                    <a:pt x="3666999" y="143148"/>
                  </a:lnTo>
                  <a:lnTo>
                    <a:pt x="3711718" y="160351"/>
                  </a:lnTo>
                  <a:lnTo>
                    <a:pt x="3756001" y="178456"/>
                  </a:lnTo>
                  <a:lnTo>
                    <a:pt x="3799836" y="197448"/>
                  </a:lnTo>
                  <a:lnTo>
                    <a:pt x="3843212" y="217317"/>
                  </a:lnTo>
                  <a:lnTo>
                    <a:pt x="3886118" y="238051"/>
                  </a:lnTo>
                  <a:lnTo>
                    <a:pt x="3928543" y="259637"/>
                  </a:lnTo>
                  <a:lnTo>
                    <a:pt x="3970475" y="282065"/>
                  </a:lnTo>
                  <a:lnTo>
                    <a:pt x="4011904" y="305321"/>
                  </a:lnTo>
                  <a:lnTo>
                    <a:pt x="4052819" y="329395"/>
                  </a:lnTo>
                  <a:lnTo>
                    <a:pt x="4093207" y="354274"/>
                  </a:lnTo>
                  <a:lnTo>
                    <a:pt x="4133058" y="379946"/>
                  </a:lnTo>
                  <a:lnTo>
                    <a:pt x="4172361" y="406400"/>
                  </a:lnTo>
                  <a:lnTo>
                    <a:pt x="4211105" y="433624"/>
                  </a:lnTo>
                  <a:lnTo>
                    <a:pt x="4249277" y="461605"/>
                  </a:lnTo>
                  <a:lnTo>
                    <a:pt x="4286868" y="490333"/>
                  </a:lnTo>
                  <a:lnTo>
                    <a:pt x="4323866" y="519794"/>
                  </a:lnTo>
                  <a:lnTo>
                    <a:pt x="4360259" y="549978"/>
                  </a:lnTo>
                  <a:lnTo>
                    <a:pt x="4396037" y="580872"/>
                  </a:lnTo>
                  <a:lnTo>
                    <a:pt x="4431188" y="612465"/>
                  </a:lnTo>
                  <a:lnTo>
                    <a:pt x="4465702" y="644745"/>
                  </a:lnTo>
                  <a:lnTo>
                    <a:pt x="4499566" y="677699"/>
                  </a:lnTo>
                  <a:lnTo>
                    <a:pt x="4532770" y="711316"/>
                  </a:lnTo>
                  <a:lnTo>
                    <a:pt x="4565302" y="745584"/>
                  </a:lnTo>
                  <a:lnTo>
                    <a:pt x="4597152" y="780492"/>
                  </a:lnTo>
                  <a:lnTo>
                    <a:pt x="4628308" y="816026"/>
                  </a:lnTo>
                  <a:lnTo>
                    <a:pt x="4658759" y="852177"/>
                  </a:lnTo>
                  <a:lnTo>
                    <a:pt x="4688494" y="888931"/>
                  </a:lnTo>
                  <a:lnTo>
                    <a:pt x="4717501" y="926276"/>
                  </a:lnTo>
                  <a:lnTo>
                    <a:pt x="4745770" y="964202"/>
                  </a:lnTo>
                  <a:lnTo>
                    <a:pt x="4773289" y="1002695"/>
                  </a:lnTo>
                  <a:lnTo>
                    <a:pt x="4800046" y="1041745"/>
                  </a:lnTo>
                  <a:lnTo>
                    <a:pt x="4826032" y="1081338"/>
                  </a:lnTo>
                  <a:lnTo>
                    <a:pt x="4851234" y="1121465"/>
                  </a:lnTo>
                  <a:lnTo>
                    <a:pt x="4875641" y="1162112"/>
                  </a:lnTo>
                  <a:lnTo>
                    <a:pt x="4899243" y="1203267"/>
                  </a:lnTo>
                  <a:lnTo>
                    <a:pt x="4922028" y="1244919"/>
                  </a:lnTo>
                  <a:lnTo>
                    <a:pt x="4943984" y="1287057"/>
                  </a:lnTo>
                  <a:lnTo>
                    <a:pt x="4965101" y="1329667"/>
                  </a:lnTo>
                  <a:lnTo>
                    <a:pt x="4985368" y="1372739"/>
                  </a:lnTo>
                  <a:lnTo>
                    <a:pt x="5004773" y="1416259"/>
                  </a:lnTo>
                  <a:lnTo>
                    <a:pt x="5023304" y="1460218"/>
                  </a:lnTo>
                  <a:lnTo>
                    <a:pt x="5040952" y="1504602"/>
                  </a:lnTo>
                  <a:lnTo>
                    <a:pt x="5057704" y="1549400"/>
                  </a:lnTo>
                  <a:lnTo>
                    <a:pt x="5060209" y="1554414"/>
                  </a:lnTo>
                  <a:lnTo>
                    <a:pt x="5060209" y="1559428"/>
                  </a:lnTo>
                  <a:lnTo>
                    <a:pt x="5062713" y="1564442"/>
                  </a:lnTo>
                  <a:lnTo>
                    <a:pt x="5078272" y="1611841"/>
                  </a:lnTo>
                  <a:lnTo>
                    <a:pt x="5092878" y="1659756"/>
                  </a:lnTo>
                  <a:lnTo>
                    <a:pt x="5106513" y="1708170"/>
                  </a:lnTo>
                  <a:lnTo>
                    <a:pt x="5119160" y="1757066"/>
                  </a:lnTo>
                  <a:lnTo>
                    <a:pt x="5130800" y="1806426"/>
                  </a:lnTo>
                  <a:lnTo>
                    <a:pt x="5141416" y="1856231"/>
                  </a:lnTo>
                  <a:lnTo>
                    <a:pt x="5150991" y="1906464"/>
                  </a:lnTo>
                  <a:lnTo>
                    <a:pt x="5159505" y="1957107"/>
                  </a:lnTo>
                  <a:lnTo>
                    <a:pt x="5166943" y="2008142"/>
                  </a:lnTo>
                  <a:lnTo>
                    <a:pt x="5173284" y="2059552"/>
                  </a:lnTo>
                  <a:lnTo>
                    <a:pt x="5178513" y="2111318"/>
                  </a:lnTo>
                  <a:lnTo>
                    <a:pt x="5182280" y="2159221"/>
                  </a:lnTo>
                  <a:close/>
                </a:path>
              </a:pathLst>
            </a:custGeom>
            <a:solidFill>
              <a:srgbClr val="ECEC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0044" y="8502181"/>
              <a:ext cx="3038474" cy="152399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239173" y="8030902"/>
              <a:ext cx="6129655" cy="2256155"/>
            </a:xfrm>
            <a:custGeom>
              <a:avLst/>
              <a:gdLst/>
              <a:ahLst/>
              <a:cxnLst/>
              <a:rect l="l" t="t" r="r" b="b"/>
              <a:pathLst>
                <a:path w="6129655" h="2256154">
                  <a:moveTo>
                    <a:pt x="6129183" y="2256097"/>
                  </a:moveTo>
                  <a:lnTo>
                    <a:pt x="0" y="2256097"/>
                  </a:lnTo>
                  <a:lnTo>
                    <a:pt x="18567" y="2241750"/>
                  </a:lnTo>
                  <a:lnTo>
                    <a:pt x="101620" y="2177117"/>
                  </a:lnTo>
                  <a:lnTo>
                    <a:pt x="184865" y="2111798"/>
                  </a:lnTo>
                  <a:lnTo>
                    <a:pt x="310067" y="2012742"/>
                  </a:lnTo>
                  <a:lnTo>
                    <a:pt x="898504" y="1542320"/>
                  </a:lnTo>
                  <a:lnTo>
                    <a:pt x="1025236" y="1441784"/>
                  </a:lnTo>
                  <a:lnTo>
                    <a:pt x="1109801" y="1375188"/>
                  </a:lnTo>
                  <a:lnTo>
                    <a:pt x="1194415" y="1309046"/>
                  </a:lnTo>
                  <a:lnTo>
                    <a:pt x="1236736" y="1276175"/>
                  </a:lnTo>
                  <a:lnTo>
                    <a:pt x="1279065" y="1243452"/>
                  </a:lnTo>
                  <a:lnTo>
                    <a:pt x="1321400" y="1210891"/>
                  </a:lnTo>
                  <a:lnTo>
                    <a:pt x="1363740" y="1178502"/>
                  </a:lnTo>
                  <a:lnTo>
                    <a:pt x="1406082" y="1146298"/>
                  </a:lnTo>
                  <a:lnTo>
                    <a:pt x="1448427" y="1114290"/>
                  </a:lnTo>
                  <a:lnTo>
                    <a:pt x="1490771" y="1082490"/>
                  </a:lnTo>
                  <a:lnTo>
                    <a:pt x="1533114" y="1050911"/>
                  </a:lnTo>
                  <a:lnTo>
                    <a:pt x="1575454" y="1019564"/>
                  </a:lnTo>
                  <a:lnTo>
                    <a:pt x="1617790" y="988460"/>
                  </a:lnTo>
                  <a:lnTo>
                    <a:pt x="1660119" y="957612"/>
                  </a:lnTo>
                  <a:lnTo>
                    <a:pt x="1702442" y="927032"/>
                  </a:lnTo>
                  <a:lnTo>
                    <a:pt x="1744755" y="896732"/>
                  </a:lnTo>
                  <a:lnTo>
                    <a:pt x="1787058" y="866723"/>
                  </a:lnTo>
                  <a:lnTo>
                    <a:pt x="1829350" y="837017"/>
                  </a:lnTo>
                  <a:lnTo>
                    <a:pt x="1871628" y="807626"/>
                  </a:lnTo>
                  <a:lnTo>
                    <a:pt x="1913891" y="778562"/>
                  </a:lnTo>
                  <a:lnTo>
                    <a:pt x="1956137" y="749837"/>
                  </a:lnTo>
                  <a:lnTo>
                    <a:pt x="1998366" y="721463"/>
                  </a:lnTo>
                  <a:lnTo>
                    <a:pt x="2040576" y="693451"/>
                  </a:lnTo>
                  <a:lnTo>
                    <a:pt x="2082765" y="665814"/>
                  </a:lnTo>
                  <a:lnTo>
                    <a:pt x="2124931" y="638562"/>
                  </a:lnTo>
                  <a:lnTo>
                    <a:pt x="2167074" y="611710"/>
                  </a:lnTo>
                  <a:lnTo>
                    <a:pt x="2209191" y="585267"/>
                  </a:lnTo>
                  <a:lnTo>
                    <a:pt x="2251281" y="559246"/>
                  </a:lnTo>
                  <a:lnTo>
                    <a:pt x="2293343" y="533658"/>
                  </a:lnTo>
                  <a:lnTo>
                    <a:pt x="2335376" y="508517"/>
                  </a:lnTo>
                  <a:lnTo>
                    <a:pt x="2377377" y="483833"/>
                  </a:lnTo>
                  <a:lnTo>
                    <a:pt x="2419345" y="459618"/>
                  </a:lnTo>
                  <a:lnTo>
                    <a:pt x="2461279" y="435885"/>
                  </a:lnTo>
                  <a:lnTo>
                    <a:pt x="2503177" y="412644"/>
                  </a:lnTo>
                  <a:lnTo>
                    <a:pt x="2545037" y="389909"/>
                  </a:lnTo>
                  <a:lnTo>
                    <a:pt x="2586859" y="367690"/>
                  </a:lnTo>
                  <a:lnTo>
                    <a:pt x="2628641" y="346000"/>
                  </a:lnTo>
                  <a:lnTo>
                    <a:pt x="2670381" y="324851"/>
                  </a:lnTo>
                  <a:lnTo>
                    <a:pt x="2712078" y="304254"/>
                  </a:lnTo>
                  <a:lnTo>
                    <a:pt x="2753730" y="284221"/>
                  </a:lnTo>
                  <a:lnTo>
                    <a:pt x="2795336" y="264765"/>
                  </a:lnTo>
                  <a:lnTo>
                    <a:pt x="2836893" y="245896"/>
                  </a:lnTo>
                  <a:lnTo>
                    <a:pt x="2878402" y="227627"/>
                  </a:lnTo>
                  <a:lnTo>
                    <a:pt x="2919860" y="209971"/>
                  </a:lnTo>
                  <a:lnTo>
                    <a:pt x="2961266" y="192937"/>
                  </a:lnTo>
                  <a:lnTo>
                    <a:pt x="3002618" y="176540"/>
                  </a:lnTo>
                  <a:lnTo>
                    <a:pt x="3043914" y="160789"/>
                  </a:lnTo>
                  <a:lnTo>
                    <a:pt x="3085154" y="145698"/>
                  </a:lnTo>
                  <a:lnTo>
                    <a:pt x="3126336" y="131278"/>
                  </a:lnTo>
                  <a:lnTo>
                    <a:pt x="3167458" y="117541"/>
                  </a:lnTo>
                  <a:lnTo>
                    <a:pt x="3208519" y="104498"/>
                  </a:lnTo>
                  <a:lnTo>
                    <a:pt x="3249517" y="92163"/>
                  </a:lnTo>
                  <a:lnTo>
                    <a:pt x="3290451" y="80546"/>
                  </a:lnTo>
                  <a:lnTo>
                    <a:pt x="3331319" y="69659"/>
                  </a:lnTo>
                  <a:lnTo>
                    <a:pt x="3372120" y="59515"/>
                  </a:lnTo>
                  <a:lnTo>
                    <a:pt x="3412853" y="50124"/>
                  </a:lnTo>
                  <a:lnTo>
                    <a:pt x="3453515" y="41500"/>
                  </a:lnTo>
                  <a:lnTo>
                    <a:pt x="3494105" y="33654"/>
                  </a:lnTo>
                  <a:lnTo>
                    <a:pt x="3534623" y="26597"/>
                  </a:lnTo>
                  <a:lnTo>
                    <a:pt x="3575065" y="20342"/>
                  </a:lnTo>
                  <a:lnTo>
                    <a:pt x="3615432" y="14901"/>
                  </a:lnTo>
                  <a:lnTo>
                    <a:pt x="3655720" y="10285"/>
                  </a:lnTo>
                  <a:lnTo>
                    <a:pt x="3695930" y="6506"/>
                  </a:lnTo>
                  <a:lnTo>
                    <a:pt x="3736059" y="3576"/>
                  </a:lnTo>
                  <a:lnTo>
                    <a:pt x="3776106" y="1507"/>
                  </a:lnTo>
                  <a:lnTo>
                    <a:pt x="3816069" y="311"/>
                  </a:lnTo>
                  <a:lnTo>
                    <a:pt x="3855947" y="0"/>
                  </a:lnTo>
                  <a:lnTo>
                    <a:pt x="3895738" y="585"/>
                  </a:lnTo>
                  <a:lnTo>
                    <a:pt x="3935442" y="2078"/>
                  </a:lnTo>
                  <a:lnTo>
                    <a:pt x="3975055" y="4492"/>
                  </a:lnTo>
                  <a:lnTo>
                    <a:pt x="4014578" y="7838"/>
                  </a:lnTo>
                  <a:lnTo>
                    <a:pt x="4054008" y="12128"/>
                  </a:lnTo>
                  <a:lnTo>
                    <a:pt x="4093344" y="17374"/>
                  </a:lnTo>
                  <a:lnTo>
                    <a:pt x="4132584" y="23587"/>
                  </a:lnTo>
                  <a:lnTo>
                    <a:pt x="4171727" y="30781"/>
                  </a:lnTo>
                  <a:lnTo>
                    <a:pt x="4210771" y="38965"/>
                  </a:lnTo>
                  <a:lnTo>
                    <a:pt x="4249716" y="48153"/>
                  </a:lnTo>
                  <a:lnTo>
                    <a:pt x="4288558" y="58356"/>
                  </a:lnTo>
                  <a:lnTo>
                    <a:pt x="4327298" y="69587"/>
                  </a:lnTo>
                  <a:lnTo>
                    <a:pt x="4365933" y="81856"/>
                  </a:lnTo>
                  <a:lnTo>
                    <a:pt x="4404462" y="95176"/>
                  </a:lnTo>
                  <a:lnTo>
                    <a:pt x="4442884" y="109559"/>
                  </a:lnTo>
                  <a:lnTo>
                    <a:pt x="4481196" y="125016"/>
                  </a:lnTo>
                  <a:lnTo>
                    <a:pt x="4519398" y="141560"/>
                  </a:lnTo>
                  <a:lnTo>
                    <a:pt x="4557488" y="159201"/>
                  </a:lnTo>
                  <a:lnTo>
                    <a:pt x="4595464" y="177953"/>
                  </a:lnTo>
                  <a:lnTo>
                    <a:pt x="4633325" y="197828"/>
                  </a:lnTo>
                  <a:lnTo>
                    <a:pt x="4671070" y="218835"/>
                  </a:lnTo>
                  <a:lnTo>
                    <a:pt x="4708696" y="240989"/>
                  </a:lnTo>
                  <a:lnTo>
                    <a:pt x="4746203" y="264300"/>
                  </a:lnTo>
                  <a:lnTo>
                    <a:pt x="4783589" y="288781"/>
                  </a:lnTo>
                  <a:lnTo>
                    <a:pt x="4820853" y="314443"/>
                  </a:lnTo>
                  <a:lnTo>
                    <a:pt x="4857992" y="341298"/>
                  </a:lnTo>
                  <a:lnTo>
                    <a:pt x="4895006" y="369359"/>
                  </a:lnTo>
                  <a:lnTo>
                    <a:pt x="4931893" y="398636"/>
                  </a:lnTo>
                  <a:lnTo>
                    <a:pt x="4968651" y="429142"/>
                  </a:lnTo>
                  <a:lnTo>
                    <a:pt x="5005280" y="460889"/>
                  </a:lnTo>
                  <a:lnTo>
                    <a:pt x="5041777" y="493888"/>
                  </a:lnTo>
                  <a:lnTo>
                    <a:pt x="5078141" y="528152"/>
                  </a:lnTo>
                  <a:lnTo>
                    <a:pt x="5114370" y="563692"/>
                  </a:lnTo>
                  <a:lnTo>
                    <a:pt x="5150464" y="600520"/>
                  </a:lnTo>
                  <a:lnTo>
                    <a:pt x="5186420" y="638648"/>
                  </a:lnTo>
                  <a:lnTo>
                    <a:pt x="5222236" y="678088"/>
                  </a:lnTo>
                  <a:lnTo>
                    <a:pt x="5257913" y="718851"/>
                  </a:lnTo>
                  <a:lnTo>
                    <a:pt x="5293448" y="760951"/>
                  </a:lnTo>
                  <a:lnTo>
                    <a:pt x="5328839" y="804397"/>
                  </a:lnTo>
                  <a:lnTo>
                    <a:pt x="5364085" y="849203"/>
                  </a:lnTo>
                  <a:lnTo>
                    <a:pt x="5399184" y="895380"/>
                  </a:lnTo>
                  <a:lnTo>
                    <a:pt x="5434136" y="942941"/>
                  </a:lnTo>
                  <a:lnTo>
                    <a:pt x="5468938" y="991896"/>
                  </a:lnTo>
                  <a:lnTo>
                    <a:pt x="5503590" y="1042258"/>
                  </a:lnTo>
                  <a:lnTo>
                    <a:pt x="5538088" y="1094039"/>
                  </a:lnTo>
                  <a:lnTo>
                    <a:pt x="5572433" y="1147250"/>
                  </a:lnTo>
                  <a:lnTo>
                    <a:pt x="5606623" y="1201903"/>
                  </a:lnTo>
                  <a:lnTo>
                    <a:pt x="5640656" y="1258011"/>
                  </a:lnTo>
                  <a:lnTo>
                    <a:pt x="5674530" y="1315585"/>
                  </a:lnTo>
                  <a:lnTo>
                    <a:pt x="5708244" y="1374637"/>
                  </a:lnTo>
                  <a:lnTo>
                    <a:pt x="5773733" y="1493326"/>
                  </a:lnTo>
                  <a:lnTo>
                    <a:pt x="5835703" y="1610232"/>
                  </a:lnTo>
                  <a:lnTo>
                    <a:pt x="5894212" y="1725386"/>
                  </a:lnTo>
                  <a:lnTo>
                    <a:pt x="5949318" y="1838816"/>
                  </a:lnTo>
                  <a:lnTo>
                    <a:pt x="5975613" y="1894895"/>
                  </a:lnTo>
                  <a:lnTo>
                    <a:pt x="6001079" y="1950554"/>
                  </a:lnTo>
                  <a:lnTo>
                    <a:pt x="6025723" y="2005798"/>
                  </a:lnTo>
                  <a:lnTo>
                    <a:pt x="6049552" y="2060629"/>
                  </a:lnTo>
                  <a:lnTo>
                    <a:pt x="6072574" y="2115052"/>
                  </a:lnTo>
                  <a:lnTo>
                    <a:pt x="6094796" y="2169071"/>
                  </a:lnTo>
                  <a:lnTo>
                    <a:pt x="6116225" y="2222688"/>
                  </a:lnTo>
                  <a:lnTo>
                    <a:pt x="6129183" y="2256097"/>
                  </a:lnTo>
                  <a:close/>
                </a:path>
              </a:pathLst>
            </a:custGeom>
            <a:solidFill>
              <a:srgbClr val="CCD5D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8565">
              <a:lnSpc>
                <a:spcPct val="155100"/>
              </a:lnSpc>
              <a:spcBef>
                <a:spcPts val="100"/>
              </a:spcBef>
            </a:pPr>
            <a:r>
              <a:rPr spc="-80" dirty="0"/>
              <a:t>REVOCACIÓN</a:t>
            </a:r>
            <a:r>
              <a:rPr spc="-70" dirty="0"/>
              <a:t> </a:t>
            </a:r>
            <a:r>
              <a:rPr spc="-140" dirty="0"/>
              <a:t>DE</a:t>
            </a:r>
            <a:r>
              <a:rPr spc="-65" dirty="0"/>
              <a:t> </a:t>
            </a:r>
            <a:r>
              <a:rPr spc="40" dirty="0"/>
              <a:t>MANDATO </a:t>
            </a:r>
            <a:r>
              <a:rPr spc="45" dirty="0"/>
              <a:t> </a:t>
            </a:r>
            <a:r>
              <a:rPr spc="-65" dirty="0"/>
              <a:t>RATIFICACIÓN</a:t>
            </a:r>
            <a:r>
              <a:rPr spc="-85" dirty="0"/>
              <a:t> </a:t>
            </a:r>
            <a:r>
              <a:rPr spc="-140" dirty="0"/>
              <a:t>DE</a:t>
            </a:r>
            <a:r>
              <a:rPr spc="-85" dirty="0"/>
              <a:t> </a:t>
            </a:r>
            <a:r>
              <a:rPr spc="40" dirty="0"/>
              <a:t>MANDATO</a:t>
            </a:r>
          </a:p>
          <a:p>
            <a:pPr marL="12700" marR="768350">
              <a:lnSpc>
                <a:spcPct val="165400"/>
              </a:lnSpc>
              <a:spcBef>
                <a:spcPts val="75"/>
              </a:spcBef>
            </a:pPr>
            <a:r>
              <a:rPr spc="-50" dirty="0"/>
              <a:t>CONSULTA POPULAR </a:t>
            </a:r>
            <a:r>
              <a:rPr spc="-45" dirty="0"/>
              <a:t> </a:t>
            </a:r>
            <a:r>
              <a:rPr spc="-145" dirty="0"/>
              <a:t>PRESUPUESTO</a:t>
            </a:r>
            <a:r>
              <a:rPr spc="-70" dirty="0"/>
              <a:t> </a:t>
            </a:r>
            <a:r>
              <a:rPr spc="-55" dirty="0"/>
              <a:t>PARTICIPATIVO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6150"/>
          </a:p>
          <a:p>
            <a:pPr marL="4690110" marR="5080" indent="-8890" algn="ctr">
              <a:lnSpc>
                <a:spcPct val="118200"/>
              </a:lnSpc>
            </a:pPr>
            <a:r>
              <a:rPr sz="2750" b="1" spc="195" dirty="0">
                <a:solidFill>
                  <a:srgbClr val="B62326"/>
                </a:solidFill>
                <a:latin typeface="Tahoma"/>
                <a:cs typeface="Tahoma"/>
              </a:rPr>
              <a:t>M</a:t>
            </a:r>
            <a:r>
              <a:rPr sz="2750" b="1" spc="-140" dirty="0">
                <a:solidFill>
                  <a:srgbClr val="B62326"/>
                </a:solidFill>
                <a:latin typeface="Tahoma"/>
                <a:cs typeface="Tahoma"/>
              </a:rPr>
              <a:t>e</a:t>
            </a:r>
            <a:r>
              <a:rPr sz="2750" b="1" spc="-105" dirty="0">
                <a:solidFill>
                  <a:srgbClr val="B62326"/>
                </a:solidFill>
                <a:latin typeface="Tahoma"/>
                <a:cs typeface="Tahoma"/>
              </a:rPr>
              <a:t>c</a:t>
            </a:r>
            <a:r>
              <a:rPr sz="2750" b="1" spc="-220" dirty="0">
                <a:solidFill>
                  <a:srgbClr val="B62326"/>
                </a:solidFill>
                <a:latin typeface="Tahoma"/>
                <a:cs typeface="Tahoma"/>
              </a:rPr>
              <a:t>a</a:t>
            </a:r>
            <a:r>
              <a:rPr sz="2750" b="1" spc="-180" dirty="0">
                <a:solidFill>
                  <a:srgbClr val="B62326"/>
                </a:solidFill>
                <a:latin typeface="Tahoma"/>
                <a:cs typeface="Tahoma"/>
              </a:rPr>
              <a:t>n</a:t>
            </a:r>
            <a:r>
              <a:rPr sz="2750" b="1" spc="-110" dirty="0">
                <a:solidFill>
                  <a:srgbClr val="B62326"/>
                </a:solidFill>
                <a:latin typeface="Tahoma"/>
                <a:cs typeface="Tahoma"/>
              </a:rPr>
              <a:t>i</a:t>
            </a:r>
            <a:r>
              <a:rPr sz="2750" b="1" spc="-185" dirty="0">
                <a:solidFill>
                  <a:srgbClr val="B62326"/>
                </a:solidFill>
                <a:latin typeface="Tahoma"/>
                <a:cs typeface="Tahoma"/>
              </a:rPr>
              <a:t>s</a:t>
            </a:r>
            <a:r>
              <a:rPr sz="2750" b="1" spc="-275" dirty="0">
                <a:solidFill>
                  <a:srgbClr val="B62326"/>
                </a:solidFill>
                <a:latin typeface="Tahoma"/>
                <a:cs typeface="Tahoma"/>
              </a:rPr>
              <a:t>m</a:t>
            </a:r>
            <a:r>
              <a:rPr sz="2750" b="1" spc="-90" dirty="0">
                <a:solidFill>
                  <a:srgbClr val="B62326"/>
                </a:solidFill>
                <a:latin typeface="Tahoma"/>
                <a:cs typeface="Tahoma"/>
              </a:rPr>
              <a:t>o</a:t>
            </a:r>
            <a:r>
              <a:rPr sz="2750" b="1" spc="-185" dirty="0">
                <a:solidFill>
                  <a:srgbClr val="B62326"/>
                </a:solidFill>
                <a:latin typeface="Tahoma"/>
                <a:cs typeface="Tahoma"/>
              </a:rPr>
              <a:t>s</a:t>
            </a:r>
            <a:r>
              <a:rPr sz="2750" b="1" spc="-145" dirty="0">
                <a:solidFill>
                  <a:srgbClr val="B62326"/>
                </a:solidFill>
                <a:latin typeface="Tahoma"/>
                <a:cs typeface="Tahoma"/>
              </a:rPr>
              <a:t> </a:t>
            </a:r>
            <a:r>
              <a:rPr sz="2750" b="1" spc="-140" dirty="0">
                <a:solidFill>
                  <a:srgbClr val="B62326"/>
                </a:solidFill>
                <a:latin typeface="Tahoma"/>
                <a:cs typeface="Tahoma"/>
              </a:rPr>
              <a:t>d</a:t>
            </a:r>
            <a:r>
              <a:rPr sz="2750" b="1" spc="-95" dirty="0">
                <a:solidFill>
                  <a:srgbClr val="B62326"/>
                </a:solidFill>
                <a:latin typeface="Tahoma"/>
                <a:cs typeface="Tahoma"/>
              </a:rPr>
              <a:t>e  </a:t>
            </a:r>
            <a:r>
              <a:rPr sz="2750" b="1" spc="-25" dirty="0">
                <a:solidFill>
                  <a:srgbClr val="B62326"/>
                </a:solidFill>
                <a:latin typeface="Tahoma"/>
                <a:cs typeface="Tahoma"/>
              </a:rPr>
              <a:t>DEMOCRACIA </a:t>
            </a:r>
            <a:r>
              <a:rPr sz="2750" b="1" spc="-795" dirty="0">
                <a:solidFill>
                  <a:srgbClr val="B62326"/>
                </a:solidFill>
                <a:latin typeface="Tahoma"/>
                <a:cs typeface="Tahoma"/>
              </a:rPr>
              <a:t> </a:t>
            </a:r>
            <a:r>
              <a:rPr sz="2750" b="1" spc="-95" dirty="0">
                <a:solidFill>
                  <a:srgbClr val="B62326"/>
                </a:solidFill>
                <a:latin typeface="Tahoma"/>
                <a:cs typeface="Tahoma"/>
              </a:rPr>
              <a:t>DIRECTA</a:t>
            </a:r>
            <a:endParaRPr sz="27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CADED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-4946" y="6164219"/>
            <a:ext cx="18239105" cy="4121150"/>
            <a:chOff x="-4946" y="6164219"/>
            <a:chExt cx="18239105" cy="4121150"/>
          </a:xfrm>
        </p:grpSpPr>
        <p:sp>
          <p:nvSpPr>
            <p:cNvPr id="4" name="object 4"/>
            <p:cNvSpPr/>
            <p:nvPr/>
          </p:nvSpPr>
          <p:spPr>
            <a:xfrm>
              <a:off x="-4946" y="6164219"/>
              <a:ext cx="18239105" cy="4121150"/>
            </a:xfrm>
            <a:custGeom>
              <a:avLst/>
              <a:gdLst/>
              <a:ahLst/>
              <a:cxnLst/>
              <a:rect l="l" t="t" r="r" b="b"/>
              <a:pathLst>
                <a:path w="18239105" h="4121150">
                  <a:moveTo>
                    <a:pt x="18194298" y="4087943"/>
                  </a:moveTo>
                  <a:lnTo>
                    <a:pt x="0" y="4121032"/>
                  </a:lnTo>
                  <a:lnTo>
                    <a:pt x="4946" y="1437197"/>
                  </a:lnTo>
                  <a:lnTo>
                    <a:pt x="75593" y="1237139"/>
                  </a:lnTo>
                  <a:lnTo>
                    <a:pt x="210896" y="1235392"/>
                  </a:lnTo>
                  <a:lnTo>
                    <a:pt x="272061" y="1062186"/>
                  </a:lnTo>
                  <a:lnTo>
                    <a:pt x="406842" y="1061917"/>
                  </a:lnTo>
                  <a:lnTo>
                    <a:pt x="451285" y="936062"/>
                  </a:lnTo>
                  <a:lnTo>
                    <a:pt x="585636" y="937011"/>
                  </a:lnTo>
                  <a:lnTo>
                    <a:pt x="628773" y="814856"/>
                  </a:lnTo>
                  <a:lnTo>
                    <a:pt x="762683" y="817054"/>
                  </a:lnTo>
                  <a:lnTo>
                    <a:pt x="804480" y="698692"/>
                  </a:lnTo>
                  <a:lnTo>
                    <a:pt x="937938" y="702170"/>
                  </a:lnTo>
                  <a:lnTo>
                    <a:pt x="965004" y="625525"/>
                  </a:lnTo>
                  <a:lnTo>
                    <a:pt x="1098115" y="629984"/>
                  </a:lnTo>
                  <a:lnTo>
                    <a:pt x="1124483" y="555317"/>
                  </a:lnTo>
                  <a:lnTo>
                    <a:pt x="1257242" y="560773"/>
                  </a:lnTo>
                  <a:lnTo>
                    <a:pt x="1282898" y="488120"/>
                  </a:lnTo>
                  <a:lnTo>
                    <a:pt x="1415299" y="494591"/>
                  </a:lnTo>
                  <a:lnTo>
                    <a:pt x="1440232" y="423986"/>
                  </a:lnTo>
                  <a:lnTo>
                    <a:pt x="1572268" y="431490"/>
                  </a:lnTo>
                  <a:lnTo>
                    <a:pt x="1596465" y="362968"/>
                  </a:lnTo>
                  <a:lnTo>
                    <a:pt x="1728130" y="371523"/>
                  </a:lnTo>
                  <a:lnTo>
                    <a:pt x="1751580" y="305119"/>
                  </a:lnTo>
                  <a:lnTo>
                    <a:pt x="1882868" y="314741"/>
                  </a:lnTo>
                  <a:lnTo>
                    <a:pt x="1905557" y="250490"/>
                  </a:lnTo>
                  <a:lnTo>
                    <a:pt x="2036462" y="261198"/>
                  </a:lnTo>
                  <a:lnTo>
                    <a:pt x="2058378" y="199135"/>
                  </a:lnTo>
                  <a:lnTo>
                    <a:pt x="2188893" y="210946"/>
                  </a:lnTo>
                  <a:lnTo>
                    <a:pt x="2199525" y="180839"/>
                  </a:lnTo>
                  <a:lnTo>
                    <a:pt x="2329777" y="193395"/>
                  </a:lnTo>
                  <a:lnTo>
                    <a:pt x="2350378" y="135057"/>
                  </a:lnTo>
                  <a:lnTo>
                    <a:pt x="2480231" y="148744"/>
                  </a:lnTo>
                  <a:lnTo>
                    <a:pt x="2490196" y="120524"/>
                  </a:lnTo>
                  <a:lnTo>
                    <a:pt x="2619779" y="134976"/>
                  </a:lnTo>
                  <a:lnTo>
                    <a:pt x="2639030" y="80459"/>
                  </a:lnTo>
                  <a:lnTo>
                    <a:pt x="2768203" y="96072"/>
                  </a:lnTo>
                  <a:lnTo>
                    <a:pt x="2777485" y="69787"/>
                  </a:lnTo>
                  <a:lnTo>
                    <a:pt x="2906381" y="86184"/>
                  </a:lnTo>
                  <a:lnTo>
                    <a:pt x="2915385" y="60686"/>
                  </a:lnTo>
                  <a:lnTo>
                    <a:pt x="3044001" y="77875"/>
                  </a:lnTo>
                  <a:lnTo>
                    <a:pt x="3061306" y="28872"/>
                  </a:lnTo>
                  <a:lnTo>
                    <a:pt x="3189498" y="47262"/>
                  </a:lnTo>
                  <a:lnTo>
                    <a:pt x="3197794" y="23768"/>
                  </a:lnTo>
                  <a:lnTo>
                    <a:pt x="3325700" y="42969"/>
                  </a:lnTo>
                  <a:lnTo>
                    <a:pt x="3333708" y="20290"/>
                  </a:lnTo>
                  <a:lnTo>
                    <a:pt x="3461325" y="40309"/>
                  </a:lnTo>
                  <a:lnTo>
                    <a:pt x="3469043" y="18453"/>
                  </a:lnTo>
                  <a:lnTo>
                    <a:pt x="3596368" y="39299"/>
                  </a:lnTo>
                  <a:lnTo>
                    <a:pt x="3603793" y="18273"/>
                  </a:lnTo>
                  <a:lnTo>
                    <a:pt x="3730822" y="39953"/>
                  </a:lnTo>
                  <a:lnTo>
                    <a:pt x="3744931" y="0"/>
                  </a:lnTo>
                  <a:lnTo>
                    <a:pt x="3871514" y="22946"/>
                  </a:lnTo>
                  <a:lnTo>
                    <a:pt x="3878194" y="4030"/>
                  </a:lnTo>
                  <a:lnTo>
                    <a:pt x="4004476" y="27830"/>
                  </a:lnTo>
                  <a:lnTo>
                    <a:pt x="4010853" y="9772"/>
                  </a:lnTo>
                  <a:lnTo>
                    <a:pt x="4136830" y="34433"/>
                  </a:lnTo>
                  <a:lnTo>
                    <a:pt x="4142901" y="17240"/>
                  </a:lnTo>
                  <a:lnTo>
                    <a:pt x="4268571" y="42771"/>
                  </a:lnTo>
                  <a:lnTo>
                    <a:pt x="4274335" y="26451"/>
                  </a:lnTo>
                  <a:lnTo>
                    <a:pt x="4399695" y="52859"/>
                  </a:lnTo>
                  <a:lnTo>
                    <a:pt x="4405147" y="37420"/>
                  </a:lnTo>
                  <a:lnTo>
                    <a:pt x="4530195" y="64713"/>
                  </a:lnTo>
                  <a:lnTo>
                    <a:pt x="4535333" y="50163"/>
                  </a:lnTo>
                  <a:lnTo>
                    <a:pt x="4660066" y="78348"/>
                  </a:lnTo>
                  <a:lnTo>
                    <a:pt x="4664888" y="64695"/>
                  </a:lnTo>
                  <a:lnTo>
                    <a:pt x="4789303" y="93780"/>
                  </a:lnTo>
                  <a:lnTo>
                    <a:pt x="4793805" y="81031"/>
                  </a:lnTo>
                  <a:lnTo>
                    <a:pt x="4917899" y="111025"/>
                  </a:lnTo>
                  <a:lnTo>
                    <a:pt x="4922079" y="99187"/>
                  </a:lnTo>
                  <a:lnTo>
                    <a:pt x="5045850" y="130097"/>
                  </a:lnTo>
                  <a:lnTo>
                    <a:pt x="5169458" y="161468"/>
                  </a:lnTo>
                  <a:lnTo>
                    <a:pt x="5173150" y="151013"/>
                  </a:lnTo>
                  <a:lnTo>
                    <a:pt x="5296431" y="183311"/>
                  </a:lnTo>
                  <a:lnTo>
                    <a:pt x="5299794" y="173787"/>
                  </a:lnTo>
                  <a:lnTo>
                    <a:pt x="5422744" y="207021"/>
                  </a:lnTo>
                  <a:lnTo>
                    <a:pt x="5425775" y="198437"/>
                  </a:lnTo>
                  <a:lnTo>
                    <a:pt x="5548392" y="232613"/>
                  </a:lnTo>
                  <a:lnTo>
                    <a:pt x="5551089" y="224976"/>
                  </a:lnTo>
                  <a:lnTo>
                    <a:pt x="5673371" y="260104"/>
                  </a:lnTo>
                  <a:lnTo>
                    <a:pt x="5675730" y="253421"/>
                  </a:lnTo>
                  <a:lnTo>
                    <a:pt x="5797673" y="289507"/>
                  </a:lnTo>
                  <a:lnTo>
                    <a:pt x="5799693" y="283787"/>
                  </a:lnTo>
                  <a:lnTo>
                    <a:pt x="5921295" y="320840"/>
                  </a:lnTo>
                  <a:lnTo>
                    <a:pt x="6042725" y="358379"/>
                  </a:lnTo>
                  <a:lnTo>
                    <a:pt x="6044230" y="354117"/>
                  </a:lnTo>
                  <a:lnTo>
                    <a:pt x="6165314" y="392634"/>
                  </a:lnTo>
                  <a:lnTo>
                    <a:pt x="6166472" y="389354"/>
                  </a:lnTo>
                  <a:lnTo>
                    <a:pt x="6287209" y="428857"/>
                  </a:lnTo>
                  <a:lnTo>
                    <a:pt x="6288017" y="426567"/>
                  </a:lnTo>
                  <a:lnTo>
                    <a:pt x="6408403" y="467063"/>
                  </a:lnTo>
                  <a:lnTo>
                    <a:pt x="6528612" y="508060"/>
                  </a:lnTo>
                  <a:lnTo>
                    <a:pt x="6528891" y="507269"/>
                  </a:lnTo>
                  <a:lnTo>
                    <a:pt x="6648745" y="549270"/>
                  </a:lnTo>
                  <a:lnTo>
                    <a:pt x="6648668" y="549489"/>
                  </a:lnTo>
                  <a:lnTo>
                    <a:pt x="6768164" y="592503"/>
                  </a:lnTo>
                  <a:lnTo>
                    <a:pt x="6767728" y="593738"/>
                  </a:lnTo>
                  <a:lnTo>
                    <a:pt x="6886863" y="637774"/>
                  </a:lnTo>
                  <a:lnTo>
                    <a:pt x="7005818" y="682322"/>
                  </a:lnTo>
                  <a:lnTo>
                    <a:pt x="7004838" y="685097"/>
                  </a:lnTo>
                  <a:lnTo>
                    <a:pt x="7123428" y="730678"/>
                  </a:lnTo>
                  <a:lnTo>
                    <a:pt x="7122082" y="734490"/>
                  </a:lnTo>
                  <a:lnTo>
                    <a:pt x="7240304" y="781112"/>
                  </a:lnTo>
                  <a:lnTo>
                    <a:pt x="7358342" y="828256"/>
                  </a:lnTo>
                  <a:lnTo>
                    <a:pt x="7356442" y="833637"/>
                  </a:lnTo>
                  <a:lnTo>
                    <a:pt x="7474108" y="881833"/>
                  </a:lnTo>
                  <a:lnTo>
                    <a:pt x="7471835" y="888270"/>
                  </a:lnTo>
                  <a:lnTo>
                    <a:pt x="7589127" y="937526"/>
                  </a:lnTo>
                  <a:lnTo>
                    <a:pt x="7706231" y="987314"/>
                  </a:lnTo>
                  <a:lnTo>
                    <a:pt x="7703394" y="995349"/>
                  </a:lnTo>
                  <a:lnTo>
                    <a:pt x="7820120" y="1046209"/>
                  </a:lnTo>
                  <a:lnTo>
                    <a:pt x="7816903" y="1055320"/>
                  </a:lnTo>
                  <a:lnTo>
                    <a:pt x="7933247" y="1107259"/>
                  </a:lnTo>
                  <a:lnTo>
                    <a:pt x="8049400" y="1159740"/>
                  </a:lnTo>
                  <a:lnTo>
                    <a:pt x="8045341" y="1171235"/>
                  </a:lnTo>
                  <a:lnTo>
                    <a:pt x="8163655" y="1217597"/>
                  </a:lnTo>
                  <a:lnTo>
                    <a:pt x="8162604" y="1220574"/>
                  </a:lnTo>
                  <a:lnTo>
                    <a:pt x="8281686" y="1264760"/>
                  </a:lnTo>
                  <a:lnTo>
                    <a:pt x="8281469" y="1265377"/>
                  </a:lnTo>
                  <a:lnTo>
                    <a:pt x="8401663" y="1306415"/>
                  </a:lnTo>
                  <a:lnTo>
                    <a:pt x="8402464" y="1304147"/>
                  </a:lnTo>
                  <a:lnTo>
                    <a:pt x="8523372" y="1343163"/>
                  </a:lnTo>
                  <a:lnTo>
                    <a:pt x="8524876" y="1338904"/>
                  </a:lnTo>
                  <a:lnTo>
                    <a:pt x="8646476" y="1375961"/>
                  </a:lnTo>
                  <a:lnTo>
                    <a:pt x="8648661" y="1369773"/>
                  </a:lnTo>
                  <a:lnTo>
                    <a:pt x="8770931" y="1404932"/>
                  </a:lnTo>
                  <a:lnTo>
                    <a:pt x="8776942" y="1387911"/>
                  </a:lnTo>
                  <a:lnTo>
                    <a:pt x="8900177" y="1420338"/>
                  </a:lnTo>
                  <a:lnTo>
                    <a:pt x="8903970" y="1409597"/>
                  </a:lnTo>
                  <a:lnTo>
                    <a:pt x="9027821" y="1440281"/>
                  </a:lnTo>
                  <a:lnTo>
                    <a:pt x="9032219" y="1427827"/>
                  </a:lnTo>
                  <a:lnTo>
                    <a:pt x="9156663" y="1456828"/>
                  </a:lnTo>
                  <a:lnTo>
                    <a:pt x="9161644" y="1442723"/>
                  </a:lnTo>
                  <a:lnTo>
                    <a:pt x="9286662" y="1470103"/>
                  </a:lnTo>
                  <a:lnTo>
                    <a:pt x="9292204" y="1454408"/>
                  </a:lnTo>
                  <a:lnTo>
                    <a:pt x="9417772" y="1480229"/>
                  </a:lnTo>
                  <a:lnTo>
                    <a:pt x="9430198" y="1445042"/>
                  </a:lnTo>
                  <a:lnTo>
                    <a:pt x="9556550" y="1468640"/>
                  </a:lnTo>
                  <a:lnTo>
                    <a:pt x="9563401" y="1449240"/>
                  </a:lnTo>
                  <a:lnTo>
                    <a:pt x="9690249" y="1471434"/>
                  </a:lnTo>
                  <a:lnTo>
                    <a:pt x="9697585" y="1450660"/>
                  </a:lnTo>
                  <a:lnTo>
                    <a:pt x="9824908" y="1471511"/>
                  </a:lnTo>
                  <a:lnTo>
                    <a:pt x="9832708" y="1449425"/>
                  </a:lnTo>
                  <a:lnTo>
                    <a:pt x="9960483" y="1468994"/>
                  </a:lnTo>
                  <a:lnTo>
                    <a:pt x="9968724" y="1445657"/>
                  </a:lnTo>
                  <a:lnTo>
                    <a:pt x="10096931" y="1464006"/>
                  </a:lnTo>
                  <a:lnTo>
                    <a:pt x="10105592" y="1439480"/>
                  </a:lnTo>
                  <a:lnTo>
                    <a:pt x="10234207" y="1456672"/>
                  </a:lnTo>
                  <a:lnTo>
                    <a:pt x="10243266" y="1431018"/>
                  </a:lnTo>
                  <a:lnTo>
                    <a:pt x="10372268" y="1447113"/>
                  </a:lnTo>
                  <a:lnTo>
                    <a:pt x="10381704" y="1420394"/>
                  </a:lnTo>
                  <a:lnTo>
                    <a:pt x="10511072" y="1435454"/>
                  </a:lnTo>
                  <a:lnTo>
                    <a:pt x="10520861" y="1407731"/>
                  </a:lnTo>
                  <a:lnTo>
                    <a:pt x="10650573" y="1421817"/>
                  </a:lnTo>
                  <a:lnTo>
                    <a:pt x="10660696" y="1393152"/>
                  </a:lnTo>
                  <a:lnTo>
                    <a:pt x="10790729" y="1406327"/>
                  </a:lnTo>
                  <a:lnTo>
                    <a:pt x="10801163" y="1376781"/>
                  </a:lnTo>
                  <a:lnTo>
                    <a:pt x="10931496" y="1389106"/>
                  </a:lnTo>
                  <a:lnTo>
                    <a:pt x="10942219" y="1358741"/>
                  </a:lnTo>
                  <a:lnTo>
                    <a:pt x="11072831" y="1370278"/>
                  </a:lnTo>
                  <a:lnTo>
                    <a:pt x="11083822" y="1339156"/>
                  </a:lnTo>
                  <a:lnTo>
                    <a:pt x="11214690" y="1349966"/>
                  </a:lnTo>
                  <a:lnTo>
                    <a:pt x="11225926" y="1318148"/>
                  </a:lnTo>
                  <a:lnTo>
                    <a:pt x="11357029" y="1328293"/>
                  </a:lnTo>
                  <a:lnTo>
                    <a:pt x="11368489" y="1295841"/>
                  </a:lnTo>
                  <a:lnTo>
                    <a:pt x="11499806" y="1305383"/>
                  </a:lnTo>
                  <a:lnTo>
                    <a:pt x="11511468" y="1272359"/>
                  </a:lnTo>
                  <a:lnTo>
                    <a:pt x="11642975" y="1281360"/>
                  </a:lnTo>
                  <a:lnTo>
                    <a:pt x="11654818" y="1247824"/>
                  </a:lnTo>
                  <a:lnTo>
                    <a:pt x="11786495" y="1256345"/>
                  </a:lnTo>
                  <a:lnTo>
                    <a:pt x="11798496" y="1222361"/>
                  </a:lnTo>
                  <a:lnTo>
                    <a:pt x="11930321" y="1230463"/>
                  </a:lnTo>
                  <a:lnTo>
                    <a:pt x="12062211" y="1238380"/>
                  </a:lnTo>
                  <a:lnTo>
                    <a:pt x="12074409" y="1203837"/>
                  </a:lnTo>
                  <a:lnTo>
                    <a:pt x="12206414" y="1211428"/>
                  </a:lnTo>
                  <a:lnTo>
                    <a:pt x="12218717" y="1176591"/>
                  </a:lnTo>
                  <a:lnTo>
                    <a:pt x="12350815" y="1183918"/>
                  </a:lnTo>
                  <a:lnTo>
                    <a:pt x="12363200" y="1148847"/>
                  </a:lnTo>
                  <a:lnTo>
                    <a:pt x="12495370" y="1155972"/>
                  </a:lnTo>
                  <a:lnTo>
                    <a:pt x="12507815" y="1120729"/>
                  </a:lnTo>
                  <a:lnTo>
                    <a:pt x="12929522" y="1070752"/>
                  </a:lnTo>
                  <a:lnTo>
                    <a:pt x="12942018" y="1035365"/>
                  </a:lnTo>
                  <a:lnTo>
                    <a:pt x="13074256" y="1042296"/>
                  </a:lnTo>
                  <a:lnTo>
                    <a:pt x="13086726" y="1006984"/>
                  </a:lnTo>
                  <a:lnTo>
                    <a:pt x="13351101" y="1021135"/>
                  </a:lnTo>
                  <a:lnTo>
                    <a:pt x="13363491" y="986051"/>
                  </a:lnTo>
                  <a:lnTo>
                    <a:pt x="13495595" y="993363"/>
                  </a:lnTo>
                  <a:lnTo>
                    <a:pt x="13507903" y="958508"/>
                  </a:lnTo>
                  <a:lnTo>
                    <a:pt x="13639915" y="966080"/>
                  </a:lnTo>
                  <a:lnTo>
                    <a:pt x="13652121" y="931516"/>
                  </a:lnTo>
                  <a:lnTo>
                    <a:pt x="13784019" y="939410"/>
                  </a:lnTo>
                  <a:lnTo>
                    <a:pt x="13796100" y="905198"/>
                  </a:lnTo>
                  <a:lnTo>
                    <a:pt x="13927864" y="913475"/>
                  </a:lnTo>
                  <a:lnTo>
                    <a:pt x="13939798" y="879678"/>
                  </a:lnTo>
                  <a:lnTo>
                    <a:pt x="14071404" y="888400"/>
                  </a:lnTo>
                  <a:lnTo>
                    <a:pt x="14083171" y="855079"/>
                  </a:lnTo>
                  <a:lnTo>
                    <a:pt x="14214598" y="864307"/>
                  </a:lnTo>
                  <a:lnTo>
                    <a:pt x="14226175" y="831524"/>
                  </a:lnTo>
                  <a:lnTo>
                    <a:pt x="14357402" y="841321"/>
                  </a:lnTo>
                  <a:lnTo>
                    <a:pt x="14368767" y="809136"/>
                  </a:lnTo>
                  <a:lnTo>
                    <a:pt x="14499771" y="819563"/>
                  </a:lnTo>
                  <a:lnTo>
                    <a:pt x="14630656" y="830328"/>
                  </a:lnTo>
                  <a:lnTo>
                    <a:pt x="14641663" y="799158"/>
                  </a:lnTo>
                  <a:lnTo>
                    <a:pt x="14772292" y="810645"/>
                  </a:lnTo>
                  <a:lnTo>
                    <a:pt x="14783033" y="780229"/>
                  </a:lnTo>
                  <a:lnTo>
                    <a:pt x="14913386" y="792500"/>
                  </a:lnTo>
                  <a:lnTo>
                    <a:pt x="14923839" y="762899"/>
                  </a:lnTo>
                  <a:lnTo>
                    <a:pt x="15053893" y="776016"/>
                  </a:lnTo>
                  <a:lnTo>
                    <a:pt x="15064037" y="747291"/>
                  </a:lnTo>
                  <a:lnTo>
                    <a:pt x="15193770" y="761316"/>
                  </a:lnTo>
                  <a:lnTo>
                    <a:pt x="15203583" y="733529"/>
                  </a:lnTo>
                  <a:lnTo>
                    <a:pt x="15332974" y="748523"/>
                  </a:lnTo>
                  <a:lnTo>
                    <a:pt x="15342433" y="721736"/>
                  </a:lnTo>
                  <a:lnTo>
                    <a:pt x="15471460" y="737761"/>
                  </a:lnTo>
                  <a:lnTo>
                    <a:pt x="15480544" y="712036"/>
                  </a:lnTo>
                  <a:lnTo>
                    <a:pt x="15609186" y="729154"/>
                  </a:lnTo>
                  <a:lnTo>
                    <a:pt x="15617873" y="704552"/>
                  </a:lnTo>
                  <a:lnTo>
                    <a:pt x="15746107" y="722823"/>
                  </a:lnTo>
                  <a:lnTo>
                    <a:pt x="15754376" y="699406"/>
                  </a:lnTo>
                  <a:lnTo>
                    <a:pt x="15882181" y="718894"/>
                  </a:lnTo>
                  <a:lnTo>
                    <a:pt x="15890010" y="696723"/>
                  </a:lnTo>
                  <a:lnTo>
                    <a:pt x="16017363" y="717488"/>
                  </a:lnTo>
                  <a:lnTo>
                    <a:pt x="16024730" y="696626"/>
                  </a:lnTo>
                  <a:lnTo>
                    <a:pt x="16151611" y="718730"/>
                  </a:lnTo>
                  <a:lnTo>
                    <a:pt x="16158494" y="699238"/>
                  </a:lnTo>
                  <a:lnTo>
                    <a:pt x="16284880" y="722743"/>
                  </a:lnTo>
                  <a:lnTo>
                    <a:pt x="16291257" y="704682"/>
                  </a:lnTo>
                  <a:lnTo>
                    <a:pt x="16417127" y="729649"/>
                  </a:lnTo>
                  <a:lnTo>
                    <a:pt x="16422977" y="713082"/>
                  </a:lnTo>
                  <a:lnTo>
                    <a:pt x="16548308" y="739573"/>
                  </a:lnTo>
                  <a:lnTo>
                    <a:pt x="16553610" y="724561"/>
                  </a:lnTo>
                  <a:lnTo>
                    <a:pt x="16678381" y="752638"/>
                  </a:lnTo>
                  <a:lnTo>
                    <a:pt x="16683111" y="739243"/>
                  </a:lnTo>
                  <a:lnTo>
                    <a:pt x="16807301" y="768967"/>
                  </a:lnTo>
                  <a:lnTo>
                    <a:pt x="16811438" y="757250"/>
                  </a:lnTo>
                  <a:lnTo>
                    <a:pt x="16935024" y="788683"/>
                  </a:lnTo>
                  <a:lnTo>
                    <a:pt x="16938547" y="778706"/>
                  </a:lnTo>
                  <a:lnTo>
                    <a:pt x="17061508" y="811910"/>
                  </a:lnTo>
                  <a:lnTo>
                    <a:pt x="17064395" y="803734"/>
                  </a:lnTo>
                  <a:lnTo>
                    <a:pt x="17186709" y="838771"/>
                  </a:lnTo>
                  <a:lnTo>
                    <a:pt x="17188938" y="832458"/>
                  </a:lnTo>
                  <a:lnTo>
                    <a:pt x="17310582" y="869389"/>
                  </a:lnTo>
                  <a:lnTo>
                    <a:pt x="17312132" y="865001"/>
                  </a:lnTo>
                  <a:lnTo>
                    <a:pt x="17433086" y="903887"/>
                  </a:lnTo>
                  <a:lnTo>
                    <a:pt x="17433934" y="901486"/>
                  </a:lnTo>
                  <a:lnTo>
                    <a:pt x="17554175" y="942390"/>
                  </a:lnTo>
                  <a:lnTo>
                    <a:pt x="17554055" y="942732"/>
                  </a:lnTo>
                  <a:lnTo>
                    <a:pt x="17673187" y="986777"/>
                  </a:lnTo>
                  <a:lnTo>
                    <a:pt x="17672186" y="989612"/>
                  </a:lnTo>
                  <a:lnTo>
                    <a:pt x="17790551" y="1035829"/>
                  </a:lnTo>
                  <a:lnTo>
                    <a:pt x="17788772" y="1040867"/>
                  </a:lnTo>
                  <a:lnTo>
                    <a:pt x="17906349" y="1089317"/>
                  </a:lnTo>
                  <a:lnTo>
                    <a:pt x="17903770" y="1096618"/>
                  </a:lnTo>
                  <a:lnTo>
                    <a:pt x="18020537" y="1147364"/>
                  </a:lnTo>
                  <a:lnTo>
                    <a:pt x="18013319" y="1167804"/>
                  </a:lnTo>
                  <a:lnTo>
                    <a:pt x="18128828" y="1222107"/>
                  </a:lnTo>
                  <a:lnTo>
                    <a:pt x="18124156" y="1235338"/>
                  </a:lnTo>
                  <a:lnTo>
                    <a:pt x="18238801" y="1292090"/>
                  </a:lnTo>
                  <a:lnTo>
                    <a:pt x="18236419" y="1298837"/>
                  </a:lnTo>
                  <a:lnTo>
                    <a:pt x="18194298" y="40879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17895" y="8212835"/>
              <a:ext cx="3038474" cy="152399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234661" y="1028700"/>
            <a:ext cx="7030720" cy="1643380"/>
          </a:xfrm>
          <a:prstGeom prst="rect">
            <a:avLst/>
          </a:prstGeom>
          <a:solidFill>
            <a:srgbClr val="8B52FF"/>
          </a:solidFill>
        </p:spPr>
        <p:txBody>
          <a:bodyPr vert="horz" wrap="square" lIns="0" tIns="4508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50"/>
              </a:spcBef>
            </a:pPr>
            <a:r>
              <a:rPr sz="4350" b="0" spc="45" dirty="0">
                <a:solidFill>
                  <a:srgbClr val="FFFFFF"/>
                </a:solidFill>
                <a:latin typeface="Trebuchet MS"/>
                <a:cs typeface="Trebuchet MS"/>
              </a:rPr>
              <a:t>¿Necesitas</a:t>
            </a:r>
            <a:r>
              <a:rPr sz="4350" b="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350" b="0" spc="70" dirty="0">
                <a:solidFill>
                  <a:srgbClr val="FFFFFF"/>
                </a:solidFill>
                <a:latin typeface="Trebuchet MS"/>
                <a:cs typeface="Trebuchet MS"/>
              </a:rPr>
              <a:t>ayuda?</a:t>
            </a:r>
            <a:endParaRPr sz="435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99204" y="3433557"/>
            <a:ext cx="14672944" cy="2425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95"/>
              </a:spcBef>
            </a:pPr>
            <a:r>
              <a:rPr sz="4500" spc="-30" dirty="0">
                <a:latin typeface="Lucida Sans Unicode"/>
                <a:cs typeface="Lucida Sans Unicode"/>
              </a:rPr>
              <a:t>En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00" dirty="0">
                <a:latin typeface="Lucida Sans Unicode"/>
                <a:cs typeface="Lucida Sans Unicode"/>
              </a:rPr>
              <a:t>el</a:t>
            </a:r>
            <a:r>
              <a:rPr sz="4500" spc="-260" dirty="0">
                <a:latin typeface="Lucida Sans Unicode"/>
                <a:cs typeface="Lucida Sans Unicode"/>
              </a:rPr>
              <a:t> </a:t>
            </a:r>
            <a:r>
              <a:rPr sz="4500" spc="95" dirty="0">
                <a:latin typeface="Lucida Sans Unicode"/>
                <a:cs typeface="Lucida Sans Unicode"/>
              </a:rPr>
              <a:t>IEPC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160" dirty="0">
                <a:latin typeface="Lucida Sans Unicode"/>
                <a:cs typeface="Lucida Sans Unicode"/>
              </a:rPr>
              <a:t>Jalisco</a:t>
            </a:r>
            <a:r>
              <a:rPr sz="4500" spc="-260" dirty="0">
                <a:latin typeface="Lucida Sans Unicode"/>
                <a:cs typeface="Lucida Sans Unicode"/>
              </a:rPr>
              <a:t> </a:t>
            </a:r>
            <a:r>
              <a:rPr sz="4500" spc="-145" dirty="0">
                <a:latin typeface="Lucida Sans Unicode"/>
                <a:cs typeface="Lucida Sans Unicode"/>
              </a:rPr>
              <a:t>te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29" dirty="0">
                <a:latin typeface="Lucida Sans Unicode"/>
                <a:cs typeface="Lucida Sans Unicode"/>
              </a:rPr>
              <a:t>proporcionaremos</a:t>
            </a:r>
            <a:r>
              <a:rPr sz="4500" spc="-260" dirty="0">
                <a:latin typeface="Lucida Sans Unicode"/>
                <a:cs typeface="Lucida Sans Unicode"/>
              </a:rPr>
              <a:t> </a:t>
            </a:r>
            <a:r>
              <a:rPr sz="4500" spc="-180" dirty="0">
                <a:latin typeface="Lucida Sans Unicode"/>
                <a:cs typeface="Lucida Sans Unicode"/>
              </a:rPr>
              <a:t>la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35" dirty="0">
                <a:latin typeface="Lucida Sans Unicode"/>
                <a:cs typeface="Lucida Sans Unicode"/>
              </a:rPr>
              <a:t>información</a:t>
            </a:r>
            <a:r>
              <a:rPr sz="4500" spc="-260" dirty="0">
                <a:latin typeface="Lucida Sans Unicode"/>
                <a:cs typeface="Lucida Sans Unicode"/>
              </a:rPr>
              <a:t> </a:t>
            </a:r>
            <a:r>
              <a:rPr sz="4500" spc="-210" dirty="0">
                <a:latin typeface="Lucida Sans Unicode"/>
                <a:cs typeface="Lucida Sans Unicode"/>
              </a:rPr>
              <a:t>que </a:t>
            </a:r>
            <a:r>
              <a:rPr sz="4500" spc="-1410" dirty="0">
                <a:latin typeface="Lucida Sans Unicode"/>
                <a:cs typeface="Lucida Sans Unicode"/>
              </a:rPr>
              <a:t> </a:t>
            </a:r>
            <a:r>
              <a:rPr sz="4500" spc="-190" dirty="0">
                <a:latin typeface="Lucida Sans Unicode"/>
                <a:cs typeface="Lucida Sans Unicode"/>
              </a:rPr>
              <a:t>necesites, </a:t>
            </a:r>
            <a:r>
              <a:rPr sz="4500" spc="-200" dirty="0">
                <a:latin typeface="Lucida Sans Unicode"/>
                <a:cs typeface="Lucida Sans Unicode"/>
              </a:rPr>
              <a:t>resolveremos </a:t>
            </a:r>
            <a:r>
              <a:rPr sz="4500" spc="-190" dirty="0">
                <a:latin typeface="Lucida Sans Unicode"/>
                <a:cs typeface="Lucida Sans Unicode"/>
              </a:rPr>
              <a:t>tus dudas </a:t>
            </a:r>
            <a:r>
              <a:rPr sz="4500" spc="-40" dirty="0">
                <a:latin typeface="Lucida Sans Unicode"/>
                <a:cs typeface="Lucida Sans Unicode"/>
              </a:rPr>
              <a:t>y </a:t>
            </a:r>
            <a:r>
              <a:rPr sz="4500" spc="-145" dirty="0">
                <a:latin typeface="Lucida Sans Unicode"/>
                <a:cs typeface="Lucida Sans Unicode"/>
              </a:rPr>
              <a:t>te </a:t>
            </a:r>
            <a:r>
              <a:rPr sz="4500" spc="-210" dirty="0">
                <a:latin typeface="Lucida Sans Unicode"/>
                <a:cs typeface="Lucida Sans Unicode"/>
              </a:rPr>
              <a:t>acompañaremos </a:t>
            </a:r>
            <a:r>
              <a:rPr sz="4500" spc="-204" dirty="0">
                <a:latin typeface="Lucida Sans Unicode"/>
                <a:cs typeface="Lucida Sans Unicode"/>
              </a:rPr>
              <a:t> </a:t>
            </a:r>
            <a:r>
              <a:rPr sz="4500" spc="-140" dirty="0">
                <a:latin typeface="Lucida Sans Unicode"/>
                <a:cs typeface="Lucida Sans Unicode"/>
              </a:rPr>
              <a:t>e</a:t>
            </a:r>
            <a:r>
              <a:rPr sz="4500" spc="-240" dirty="0">
                <a:latin typeface="Lucida Sans Unicode"/>
                <a:cs typeface="Lucida Sans Unicode"/>
              </a:rPr>
              <a:t>n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60" dirty="0">
                <a:latin typeface="Lucida Sans Unicode"/>
                <a:cs typeface="Lucida Sans Unicode"/>
              </a:rPr>
              <a:t>l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150" dirty="0">
                <a:latin typeface="Lucida Sans Unicode"/>
                <a:cs typeface="Lucida Sans Unicode"/>
              </a:rPr>
              <a:t>c</a:t>
            </a:r>
            <a:r>
              <a:rPr sz="4500" spc="-155" dirty="0">
                <a:latin typeface="Lucida Sans Unicode"/>
                <a:cs typeface="Lucida Sans Unicode"/>
              </a:rPr>
              <a:t>t</a:t>
            </a:r>
            <a:r>
              <a:rPr sz="4500" spc="-260" dirty="0">
                <a:latin typeface="Lucida Sans Unicode"/>
                <a:cs typeface="Lucida Sans Unicode"/>
              </a:rPr>
              <a:t>i</a:t>
            </a:r>
            <a:r>
              <a:rPr sz="4500" spc="-20" dirty="0">
                <a:latin typeface="Lucida Sans Unicode"/>
                <a:cs typeface="Lucida Sans Unicode"/>
              </a:rPr>
              <a:t>v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150" dirty="0">
                <a:latin typeface="Lucida Sans Unicode"/>
                <a:cs typeface="Lucida Sans Unicode"/>
              </a:rPr>
              <a:t>c</a:t>
            </a:r>
            <a:r>
              <a:rPr sz="4500" spc="-260" dirty="0">
                <a:latin typeface="Lucida Sans Unicode"/>
                <a:cs typeface="Lucida Sans Unicode"/>
              </a:rPr>
              <a:t>i</a:t>
            </a:r>
            <a:r>
              <a:rPr sz="4500" spc="-270" dirty="0">
                <a:latin typeface="Lucida Sans Unicode"/>
                <a:cs typeface="Lucida Sans Unicode"/>
              </a:rPr>
              <a:t>ó</a:t>
            </a:r>
            <a:r>
              <a:rPr sz="4500" spc="-240" dirty="0">
                <a:latin typeface="Lucida Sans Unicode"/>
                <a:cs typeface="Lucida Sans Unicode"/>
              </a:rPr>
              <a:t>n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215" dirty="0">
                <a:latin typeface="Lucida Sans Unicode"/>
                <a:cs typeface="Lucida Sans Unicode"/>
              </a:rPr>
              <a:t>d</a:t>
            </a:r>
            <a:r>
              <a:rPr sz="4500" spc="-140" dirty="0">
                <a:latin typeface="Lucida Sans Unicode"/>
                <a:cs typeface="Lucida Sans Unicode"/>
              </a:rPr>
              <a:t>e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260" dirty="0">
                <a:latin typeface="Lucida Sans Unicode"/>
                <a:cs typeface="Lucida Sans Unicode"/>
              </a:rPr>
              <a:t>l</a:t>
            </a:r>
            <a:r>
              <a:rPr sz="4500" spc="-170" dirty="0">
                <a:latin typeface="Lucida Sans Unicode"/>
                <a:cs typeface="Lucida Sans Unicode"/>
              </a:rPr>
              <a:t>g</a:t>
            </a:r>
            <a:r>
              <a:rPr sz="4500" spc="-270" dirty="0">
                <a:latin typeface="Lucida Sans Unicode"/>
                <a:cs typeface="Lucida Sans Unicode"/>
              </a:rPr>
              <a:t>ú</a:t>
            </a:r>
            <a:r>
              <a:rPr sz="4500" spc="-240" dirty="0">
                <a:latin typeface="Lucida Sans Unicode"/>
                <a:cs typeface="Lucida Sans Unicode"/>
              </a:rPr>
              <a:t>n</a:t>
            </a:r>
            <a:r>
              <a:rPr sz="4500" spc="-265" dirty="0">
                <a:latin typeface="Lucida Sans Unicode"/>
                <a:cs typeface="Lucida Sans Unicode"/>
              </a:rPr>
              <a:t> </a:t>
            </a:r>
            <a:r>
              <a:rPr sz="4500" spc="-370" dirty="0">
                <a:latin typeface="Lucida Sans Unicode"/>
                <a:cs typeface="Lucida Sans Unicode"/>
              </a:rPr>
              <a:t>m</a:t>
            </a:r>
            <a:r>
              <a:rPr sz="4500" spc="-140" dirty="0">
                <a:latin typeface="Lucida Sans Unicode"/>
                <a:cs typeface="Lucida Sans Unicode"/>
              </a:rPr>
              <a:t>e</a:t>
            </a:r>
            <a:r>
              <a:rPr sz="4500" spc="-150" dirty="0">
                <a:latin typeface="Lucida Sans Unicode"/>
                <a:cs typeface="Lucida Sans Unicode"/>
              </a:rPr>
              <a:t>c</a:t>
            </a:r>
            <a:r>
              <a:rPr sz="4500" spc="-105" dirty="0">
                <a:latin typeface="Lucida Sans Unicode"/>
                <a:cs typeface="Lucida Sans Unicode"/>
              </a:rPr>
              <a:t>a</a:t>
            </a:r>
            <a:r>
              <a:rPr sz="4500" spc="-240" dirty="0">
                <a:latin typeface="Lucida Sans Unicode"/>
                <a:cs typeface="Lucida Sans Unicode"/>
              </a:rPr>
              <a:t>n</a:t>
            </a:r>
            <a:r>
              <a:rPr sz="4500" spc="-260" dirty="0">
                <a:latin typeface="Lucida Sans Unicode"/>
                <a:cs typeface="Lucida Sans Unicode"/>
              </a:rPr>
              <a:t>i</a:t>
            </a:r>
            <a:r>
              <a:rPr sz="4500" spc="-135" dirty="0">
                <a:latin typeface="Lucida Sans Unicode"/>
                <a:cs typeface="Lucida Sans Unicode"/>
              </a:rPr>
              <a:t>s</a:t>
            </a:r>
            <a:r>
              <a:rPr sz="4500" spc="-370" dirty="0">
                <a:latin typeface="Lucida Sans Unicode"/>
                <a:cs typeface="Lucida Sans Unicode"/>
              </a:rPr>
              <a:t>m</a:t>
            </a:r>
            <a:r>
              <a:rPr sz="4500" spc="-270" dirty="0">
                <a:latin typeface="Lucida Sans Unicode"/>
                <a:cs typeface="Lucida Sans Unicode"/>
              </a:rPr>
              <a:t>o</a:t>
            </a:r>
            <a:r>
              <a:rPr sz="4500" spc="-395" dirty="0">
                <a:latin typeface="Lucida Sans Unicode"/>
                <a:cs typeface="Lucida Sans Unicode"/>
              </a:rPr>
              <a:t>.</a:t>
            </a:r>
            <a:endParaRPr sz="45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59011" y="8060425"/>
            <a:ext cx="11894185" cy="1435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11910">
              <a:lnSpc>
                <a:spcPct val="115599"/>
              </a:lnSpc>
              <a:spcBef>
                <a:spcPts val="100"/>
              </a:spcBef>
            </a:pPr>
            <a:r>
              <a:rPr sz="4000" b="1" spc="45" dirty="0">
                <a:latin typeface="Arial"/>
                <a:cs typeface="Arial"/>
              </a:rPr>
              <a:t>No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-40" dirty="0">
                <a:latin typeface="Arial"/>
                <a:cs typeface="Arial"/>
              </a:rPr>
              <a:t>hay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mejor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manera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de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-70" dirty="0">
                <a:latin typeface="Arial"/>
                <a:cs typeface="Arial"/>
              </a:rPr>
              <a:t>acceder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a</a:t>
            </a:r>
            <a:r>
              <a:rPr sz="4000" b="1" spc="30" dirty="0">
                <a:latin typeface="Arial"/>
                <a:cs typeface="Arial"/>
              </a:rPr>
              <a:t> </a:t>
            </a:r>
            <a:r>
              <a:rPr sz="4000" b="1" spc="-35" dirty="0">
                <a:latin typeface="Arial"/>
                <a:cs typeface="Arial"/>
              </a:rPr>
              <a:t>una </a:t>
            </a:r>
            <a:r>
              <a:rPr sz="4000" b="1" spc="-30" dirty="0">
                <a:latin typeface="Arial"/>
                <a:cs typeface="Arial"/>
              </a:rPr>
              <a:t> </a:t>
            </a:r>
            <a:r>
              <a:rPr sz="4000" b="1" spc="-45" dirty="0">
                <a:latin typeface="Arial"/>
                <a:cs typeface="Arial"/>
              </a:rPr>
              <a:t>democracia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10" dirty="0">
                <a:latin typeface="Arial"/>
                <a:cs typeface="Arial"/>
              </a:rPr>
              <a:t>representativa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-85" dirty="0">
                <a:latin typeface="Arial"/>
                <a:cs typeface="Arial"/>
              </a:rPr>
              <a:t>que:</a:t>
            </a:r>
            <a:r>
              <a:rPr sz="4000" b="1" spc="25" dirty="0">
                <a:latin typeface="Arial"/>
                <a:cs typeface="Arial"/>
              </a:rPr>
              <a:t> </a:t>
            </a:r>
            <a:r>
              <a:rPr sz="4000" b="1" spc="65" dirty="0">
                <a:latin typeface="Arial"/>
                <a:cs typeface="Arial"/>
              </a:rPr>
              <a:t>PARTICIPANDO.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135</Words>
  <Application>Microsoft Office PowerPoint</Application>
  <PresentationFormat>Personalizado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Lucida Sans Unicode</vt:lpstr>
      <vt:lpstr>Microsoft Sans Serif</vt:lpstr>
      <vt:lpstr>Tahoma</vt:lpstr>
      <vt:lpstr>Trebuchet MS</vt:lpstr>
      <vt:lpstr>Office Theme</vt:lpstr>
      <vt:lpstr>Presentación de PowerPoint</vt:lpstr>
      <vt:lpstr>TIPOS DE MECANISMOS</vt:lpstr>
      <vt:lpstr>PLEBISCITO REFERENDUM RATIFICACIÓN CONSTITUCIONAL  INICIATIVA CIUDADANA</vt:lpstr>
      <vt:lpstr>¿Necesitas ayuda?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MPC 2021 Ejecutiva</dc:title>
  <dc:creator>Angelica Lugo</dc:creator>
  <cp:keywords>DAEREAciepw,BACfQ2HjTLI</cp:keywords>
  <cp:lastModifiedBy>Usuario</cp:lastModifiedBy>
  <cp:revision>1</cp:revision>
  <dcterms:created xsi:type="dcterms:W3CDTF">2022-03-22T20:27:24Z</dcterms:created>
  <dcterms:modified xsi:type="dcterms:W3CDTF">2022-03-22T20:31:15Z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Canva</vt:lpwstr>
  </property>
  <property fmtid="{D5CDD505-2E9C-101B-9397-08002B2CF9AE}" pid="4" name="LastSaved">
    <vt:filetime>2022-01-25T00:00:00Z</vt:filetime>
  </property>
</Properties>
</file>