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05/06/2023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24" y="2296607"/>
            <a:ext cx="100794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LC Rosa </a:t>
            </a:r>
            <a:r>
              <a:rPr lang="es-MX" sz="2400" b="1" dirty="0" err="1">
                <a:latin typeface="Kalinga" panose="020B0502040204020203" pitchFamily="34" charset="0"/>
                <a:cs typeface="Kalinga" panose="020B0502040204020203" pitchFamily="34" charset="0"/>
              </a:rPr>
              <a:t>Belia</a:t>
            </a:r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 Gutiérrez Gaeta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Titular de la Unidad de Transparencia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H. Ayuntamiento de </a:t>
            </a:r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2021-2024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Contacto: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unidadtransparenciajocotepec@gmail.com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Hidalgo sur 187 Col. Centro </a:t>
            </a:r>
          </a:p>
          <a:p>
            <a:pPr algn="ctr"/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0" y="0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37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USUARIO</cp:lastModifiedBy>
  <cp:revision>6</cp:revision>
  <dcterms:created xsi:type="dcterms:W3CDTF">2022-02-16T18:14:35Z</dcterms:created>
  <dcterms:modified xsi:type="dcterms:W3CDTF">2023-06-05T18:18:51Z</dcterms:modified>
</cp:coreProperties>
</file>